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1" r:id="rId5"/>
  </p:sldMasterIdLst>
  <p:notesMasterIdLst>
    <p:notesMasterId r:id="rId22"/>
  </p:notesMasterIdLst>
  <p:sldIdLst>
    <p:sldId id="2147482981" r:id="rId6"/>
    <p:sldId id="8630" r:id="rId7"/>
    <p:sldId id="2147482976" r:id="rId8"/>
    <p:sldId id="2147482977" r:id="rId9"/>
    <p:sldId id="2147482938" r:id="rId10"/>
    <p:sldId id="2147482939" r:id="rId11"/>
    <p:sldId id="2147482946" r:id="rId12"/>
    <p:sldId id="2147482964" r:id="rId13"/>
    <p:sldId id="2147482957" r:id="rId14"/>
    <p:sldId id="431" r:id="rId15"/>
    <p:sldId id="2147482969" r:id="rId16"/>
    <p:sldId id="2147482970" r:id="rId17"/>
    <p:sldId id="2147482968" r:id="rId18"/>
    <p:sldId id="2147482978" r:id="rId19"/>
    <p:sldId id="2147482959" r:id="rId20"/>
    <p:sldId id="21474829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1DE4A5-6896-6763-19C2-73FD3689D4AE}" name="Brittany Lawson" initials="BL" userId="S::brittany.a.lawson@gsk.com::3fdaca8b-47b4-4ee0-b8e1-38e5445c3eb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418"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nt Thompson" userId="afa40756-60a9-4f09-b456-b486db6a1f42" providerId="ADAL" clId="{FF52B151-3421-2F49-BA78-4BBF8F78983D}"/>
    <pc:docChg chg="undo custSel addSld delSld modSld modMainMaster">
      <pc:chgData name="Grant Thompson" userId="afa40756-60a9-4f09-b456-b486db6a1f42" providerId="ADAL" clId="{FF52B151-3421-2F49-BA78-4BBF8F78983D}" dt="2025-04-11T18:50:25.900" v="143" actId="478"/>
      <pc:docMkLst>
        <pc:docMk/>
      </pc:docMkLst>
      <pc:sldChg chg="modSp mod">
        <pc:chgData name="Grant Thompson" userId="afa40756-60a9-4f09-b456-b486db6a1f42" providerId="ADAL" clId="{FF52B151-3421-2F49-BA78-4BBF8F78983D}" dt="2025-04-11T18:47:13.746" v="79" actId="404"/>
        <pc:sldMkLst>
          <pc:docMk/>
          <pc:sldMk cId="1038366732" sldId="431"/>
        </pc:sldMkLst>
        <pc:spChg chg="mod">
          <ac:chgData name="Grant Thompson" userId="afa40756-60a9-4f09-b456-b486db6a1f42" providerId="ADAL" clId="{FF52B151-3421-2F49-BA78-4BBF8F78983D}" dt="2025-04-11T18:47:13.746" v="79" actId="404"/>
          <ac:spMkLst>
            <pc:docMk/>
            <pc:sldMk cId="1038366732" sldId="431"/>
            <ac:spMk id="10" creationId="{53442133-2486-374E-5F36-AB7508B18B65}"/>
          </ac:spMkLst>
        </pc:spChg>
        <pc:spChg chg="mod">
          <ac:chgData name="Grant Thompson" userId="afa40756-60a9-4f09-b456-b486db6a1f42" providerId="ADAL" clId="{FF52B151-3421-2F49-BA78-4BBF8F78983D}" dt="2025-04-11T18:47:13.746" v="79" actId="404"/>
          <ac:spMkLst>
            <pc:docMk/>
            <pc:sldMk cId="1038366732" sldId="431"/>
            <ac:spMk id="13" creationId="{2AF69DD3-C77B-664F-9A2E-731BF497C615}"/>
          </ac:spMkLst>
        </pc:spChg>
        <pc:spChg chg="mod">
          <ac:chgData name="Grant Thompson" userId="afa40756-60a9-4f09-b456-b486db6a1f42" providerId="ADAL" clId="{FF52B151-3421-2F49-BA78-4BBF8F78983D}" dt="2025-04-11T18:44:56.793" v="54"/>
          <ac:spMkLst>
            <pc:docMk/>
            <pc:sldMk cId="1038366732" sldId="431"/>
            <ac:spMk id="15" creationId="{AD3898AD-51C0-0E40-BDE1-DB9335B6575C}"/>
          </ac:spMkLst>
        </pc:spChg>
        <pc:spChg chg="mod">
          <ac:chgData name="Grant Thompson" userId="afa40756-60a9-4f09-b456-b486db6a1f42" providerId="ADAL" clId="{FF52B151-3421-2F49-BA78-4BBF8F78983D}" dt="2025-04-11T18:47:13.746" v="79" actId="404"/>
          <ac:spMkLst>
            <pc:docMk/>
            <pc:sldMk cId="1038366732" sldId="431"/>
            <ac:spMk id="16" creationId="{125D21BF-7B51-504F-AB71-3C300E76B750}"/>
          </ac:spMkLst>
        </pc:spChg>
        <pc:spChg chg="mod">
          <ac:chgData name="Grant Thompson" userId="afa40756-60a9-4f09-b456-b486db6a1f42" providerId="ADAL" clId="{FF52B151-3421-2F49-BA78-4BBF8F78983D}" dt="2025-04-11T18:44:56.793" v="54"/>
          <ac:spMkLst>
            <pc:docMk/>
            <pc:sldMk cId="1038366732" sldId="431"/>
            <ac:spMk id="23" creationId="{79766A9A-FD1A-4D38-5179-CE643CBE7735}"/>
          </ac:spMkLst>
        </pc:spChg>
        <pc:spChg chg="mod">
          <ac:chgData name="Grant Thompson" userId="afa40756-60a9-4f09-b456-b486db6a1f42" providerId="ADAL" clId="{FF52B151-3421-2F49-BA78-4BBF8F78983D}" dt="2025-04-11T18:44:56.793" v="54"/>
          <ac:spMkLst>
            <pc:docMk/>
            <pc:sldMk cId="1038366732" sldId="431"/>
            <ac:spMk id="26" creationId="{3C154CA4-79DB-3E01-AB28-9DE9FFDDDC49}"/>
          </ac:spMkLst>
        </pc:spChg>
        <pc:spChg chg="mod">
          <ac:chgData name="Grant Thompson" userId="afa40756-60a9-4f09-b456-b486db6a1f42" providerId="ADAL" clId="{FF52B151-3421-2F49-BA78-4BBF8F78983D}" dt="2025-04-11T18:44:56.793" v="54"/>
          <ac:spMkLst>
            <pc:docMk/>
            <pc:sldMk cId="1038366732" sldId="431"/>
            <ac:spMk id="27" creationId="{08EB05A3-3751-A88B-83C8-6689C3F9958F}"/>
          </ac:spMkLst>
        </pc:spChg>
        <pc:spChg chg="mod">
          <ac:chgData name="Grant Thompson" userId="afa40756-60a9-4f09-b456-b486db6a1f42" providerId="ADAL" clId="{FF52B151-3421-2F49-BA78-4BBF8F78983D}" dt="2025-04-11T18:47:13.746" v="79" actId="404"/>
          <ac:spMkLst>
            <pc:docMk/>
            <pc:sldMk cId="1038366732" sldId="431"/>
            <ac:spMk id="40" creationId="{088A6D67-AD53-E74E-BEF2-6FBD40724F55}"/>
          </ac:spMkLst>
        </pc:spChg>
        <pc:spChg chg="mod">
          <ac:chgData name="Grant Thompson" userId="afa40756-60a9-4f09-b456-b486db6a1f42" providerId="ADAL" clId="{FF52B151-3421-2F49-BA78-4BBF8F78983D}" dt="2025-04-11T18:47:13.746" v="79" actId="404"/>
          <ac:spMkLst>
            <pc:docMk/>
            <pc:sldMk cId="1038366732" sldId="431"/>
            <ac:spMk id="47" creationId="{DEA2CA5D-B44F-F440-8609-C01782E2D109}"/>
          </ac:spMkLst>
        </pc:spChg>
        <pc:spChg chg="mod">
          <ac:chgData name="Grant Thompson" userId="afa40756-60a9-4f09-b456-b486db6a1f42" providerId="ADAL" clId="{FF52B151-3421-2F49-BA78-4BBF8F78983D}" dt="2025-04-11T18:47:13.746" v="79" actId="404"/>
          <ac:spMkLst>
            <pc:docMk/>
            <pc:sldMk cId="1038366732" sldId="431"/>
            <ac:spMk id="54" creationId="{A9C64461-B114-F04F-9699-87AAAAF4FFD7}"/>
          </ac:spMkLst>
        </pc:spChg>
        <pc:spChg chg="mod">
          <ac:chgData name="Grant Thompson" userId="afa40756-60a9-4f09-b456-b486db6a1f42" providerId="ADAL" clId="{FF52B151-3421-2F49-BA78-4BBF8F78983D}" dt="2025-04-11T18:47:13.746" v="79" actId="404"/>
          <ac:spMkLst>
            <pc:docMk/>
            <pc:sldMk cId="1038366732" sldId="431"/>
            <ac:spMk id="57" creationId="{FF699E83-04D3-2C46-BFCA-5829527FC3B8}"/>
          </ac:spMkLst>
        </pc:spChg>
        <pc:spChg chg="mod">
          <ac:chgData name="Grant Thompson" userId="afa40756-60a9-4f09-b456-b486db6a1f42" providerId="ADAL" clId="{FF52B151-3421-2F49-BA78-4BBF8F78983D}" dt="2025-04-11T18:47:13.746" v="79" actId="404"/>
          <ac:spMkLst>
            <pc:docMk/>
            <pc:sldMk cId="1038366732" sldId="431"/>
            <ac:spMk id="58" creationId="{8DB450B1-BD26-B846-ACB2-329960E20A79}"/>
          </ac:spMkLst>
        </pc:spChg>
        <pc:spChg chg="mod">
          <ac:chgData name="Grant Thompson" userId="afa40756-60a9-4f09-b456-b486db6a1f42" providerId="ADAL" clId="{FF52B151-3421-2F49-BA78-4BBF8F78983D}" dt="2025-04-11T18:47:13.746" v="79" actId="404"/>
          <ac:spMkLst>
            <pc:docMk/>
            <pc:sldMk cId="1038366732" sldId="431"/>
            <ac:spMk id="61" creationId="{3AC15892-91FF-A849-8149-387F2D75CEA6}"/>
          </ac:spMkLst>
        </pc:spChg>
        <pc:spChg chg="mod">
          <ac:chgData name="Grant Thompson" userId="afa40756-60a9-4f09-b456-b486db6a1f42" providerId="ADAL" clId="{FF52B151-3421-2F49-BA78-4BBF8F78983D}" dt="2025-04-11T18:45:00.775" v="55"/>
          <ac:spMkLst>
            <pc:docMk/>
            <pc:sldMk cId="1038366732" sldId="431"/>
            <ac:spMk id="62" creationId="{7E833651-BAD1-7449-A7B7-748C8254F9B9}"/>
          </ac:spMkLst>
        </pc:spChg>
        <pc:spChg chg="mod">
          <ac:chgData name="Grant Thompson" userId="afa40756-60a9-4f09-b456-b486db6a1f42" providerId="ADAL" clId="{FF52B151-3421-2F49-BA78-4BBF8F78983D}" dt="2025-04-11T18:47:13.746" v="79" actId="404"/>
          <ac:spMkLst>
            <pc:docMk/>
            <pc:sldMk cId="1038366732" sldId="431"/>
            <ac:spMk id="65" creationId="{B4437680-2E3A-4549-BC6B-791ADFAE82F3}"/>
          </ac:spMkLst>
        </pc:spChg>
        <pc:spChg chg="mod">
          <ac:chgData name="Grant Thompson" userId="afa40756-60a9-4f09-b456-b486db6a1f42" providerId="ADAL" clId="{FF52B151-3421-2F49-BA78-4BBF8F78983D}" dt="2025-04-11T18:46:58.514" v="76" actId="207"/>
          <ac:spMkLst>
            <pc:docMk/>
            <pc:sldMk cId="1038366732" sldId="431"/>
            <ac:spMk id="66" creationId="{122D3037-13BD-024C-A845-08DCF373497D}"/>
          </ac:spMkLst>
        </pc:spChg>
      </pc:sldChg>
      <pc:sldChg chg="modSp mod">
        <pc:chgData name="Grant Thompson" userId="afa40756-60a9-4f09-b456-b486db6a1f42" providerId="ADAL" clId="{FF52B151-3421-2F49-BA78-4BBF8F78983D}" dt="2025-04-11T18:45:09.151" v="57" actId="404"/>
        <pc:sldMkLst>
          <pc:docMk/>
          <pc:sldMk cId="3531216701" sldId="8630"/>
        </pc:sldMkLst>
        <pc:spChg chg="mod">
          <ac:chgData name="Grant Thompson" userId="afa40756-60a9-4f09-b456-b486db6a1f42" providerId="ADAL" clId="{FF52B151-3421-2F49-BA78-4BBF8F78983D}" dt="2025-04-11T18:45:09.151" v="57" actId="404"/>
          <ac:spMkLst>
            <pc:docMk/>
            <pc:sldMk cId="3531216701" sldId="8630"/>
            <ac:spMk id="3" creationId="{DA77663E-C8D9-4BDD-8D66-16F6E81D7E90}"/>
          </ac:spMkLst>
        </pc:spChg>
        <pc:spChg chg="mod">
          <ac:chgData name="Grant Thompson" userId="afa40756-60a9-4f09-b456-b486db6a1f42" providerId="ADAL" clId="{FF52B151-3421-2F49-BA78-4BBF8F78983D}" dt="2025-04-11T18:45:09.151" v="57" actId="404"/>
          <ac:spMkLst>
            <pc:docMk/>
            <pc:sldMk cId="3531216701" sldId="8630"/>
            <ac:spMk id="55" creationId="{D390EB65-0906-1B88-9E97-F898D03CEE2F}"/>
          </ac:spMkLst>
        </pc:spChg>
      </pc:sldChg>
      <pc:sldChg chg="modSp mod">
        <pc:chgData name="Grant Thompson" userId="afa40756-60a9-4f09-b456-b486db6a1f42" providerId="ADAL" clId="{FF52B151-3421-2F49-BA78-4BBF8F78983D}" dt="2025-04-11T18:45:40.183" v="63" actId="404"/>
        <pc:sldMkLst>
          <pc:docMk/>
          <pc:sldMk cId="3408988582" sldId="2147482938"/>
        </pc:sldMkLst>
        <pc:spChg chg="mod">
          <ac:chgData name="Grant Thompson" userId="afa40756-60a9-4f09-b456-b486db6a1f42" providerId="ADAL" clId="{FF52B151-3421-2F49-BA78-4BBF8F78983D}" dt="2025-04-11T18:45:40.183" v="63" actId="404"/>
          <ac:spMkLst>
            <pc:docMk/>
            <pc:sldMk cId="3408988582" sldId="2147482938"/>
            <ac:spMk id="2" creationId="{BE5C6A6F-9437-493C-8DDE-A78E7D0F6846}"/>
          </ac:spMkLst>
        </pc:spChg>
        <pc:spChg chg="mod">
          <ac:chgData name="Grant Thompson" userId="afa40756-60a9-4f09-b456-b486db6a1f42" providerId="ADAL" clId="{FF52B151-3421-2F49-BA78-4BBF8F78983D}" dt="2025-04-11T18:45:40.183" v="63" actId="404"/>
          <ac:spMkLst>
            <pc:docMk/>
            <pc:sldMk cId="3408988582" sldId="2147482938"/>
            <ac:spMk id="5" creationId="{2DFDC598-A5F5-4750-C249-1A98F3BB7BB0}"/>
          </ac:spMkLst>
        </pc:spChg>
        <pc:spChg chg="mod">
          <ac:chgData name="Grant Thompson" userId="afa40756-60a9-4f09-b456-b486db6a1f42" providerId="ADAL" clId="{FF52B151-3421-2F49-BA78-4BBF8F78983D}" dt="2025-04-11T18:45:40.183" v="63" actId="404"/>
          <ac:spMkLst>
            <pc:docMk/>
            <pc:sldMk cId="3408988582" sldId="2147482938"/>
            <ac:spMk id="6" creationId="{27EA3405-0BBA-71A1-EDE2-F3A2EC955C46}"/>
          </ac:spMkLst>
        </pc:spChg>
        <pc:spChg chg="mod">
          <ac:chgData name="Grant Thompson" userId="afa40756-60a9-4f09-b456-b486db6a1f42" providerId="ADAL" clId="{FF52B151-3421-2F49-BA78-4BBF8F78983D}" dt="2025-04-11T18:45:40.183" v="63" actId="404"/>
          <ac:spMkLst>
            <pc:docMk/>
            <pc:sldMk cId="3408988582" sldId="2147482938"/>
            <ac:spMk id="14" creationId="{F033DBD7-6C60-171B-E733-E0B956323253}"/>
          </ac:spMkLst>
        </pc:spChg>
        <pc:spChg chg="mod">
          <ac:chgData name="Grant Thompson" userId="afa40756-60a9-4f09-b456-b486db6a1f42" providerId="ADAL" clId="{FF52B151-3421-2F49-BA78-4BBF8F78983D}" dt="2025-04-11T18:45:40.183" v="63" actId="404"/>
          <ac:spMkLst>
            <pc:docMk/>
            <pc:sldMk cId="3408988582" sldId="2147482938"/>
            <ac:spMk id="30" creationId="{E4165119-5748-365E-DFE0-9B19C563D38E}"/>
          </ac:spMkLst>
        </pc:spChg>
        <pc:grpChg chg="mod">
          <ac:chgData name="Grant Thompson" userId="afa40756-60a9-4f09-b456-b486db6a1f42" providerId="ADAL" clId="{FF52B151-3421-2F49-BA78-4BBF8F78983D}" dt="2025-04-11T18:45:38.880" v="62" actId="2711"/>
          <ac:grpSpMkLst>
            <pc:docMk/>
            <pc:sldMk cId="3408988582" sldId="2147482938"/>
            <ac:grpSpMk id="25" creationId="{94CDA920-BAFE-93D3-D8D0-D347911BF491}"/>
          </ac:grpSpMkLst>
        </pc:grpChg>
        <pc:graphicFrameChg chg="mod">
          <ac:chgData name="Grant Thompson" userId="afa40756-60a9-4f09-b456-b486db6a1f42" providerId="ADAL" clId="{FF52B151-3421-2F49-BA78-4BBF8F78983D}" dt="2025-04-11T18:45:38.880" v="62" actId="2711"/>
          <ac:graphicFrameMkLst>
            <pc:docMk/>
            <pc:sldMk cId="3408988582" sldId="2147482938"/>
            <ac:graphicFrameMk id="12" creationId="{412E5E34-7908-ACE3-4D4F-C6851D31BFEE}"/>
          </ac:graphicFrameMkLst>
        </pc:graphicFrameChg>
        <pc:picChg chg="mod">
          <ac:chgData name="Grant Thompson" userId="afa40756-60a9-4f09-b456-b486db6a1f42" providerId="ADAL" clId="{FF52B151-3421-2F49-BA78-4BBF8F78983D}" dt="2025-04-11T18:45:38.880" v="62" actId="2711"/>
          <ac:picMkLst>
            <pc:docMk/>
            <pc:sldMk cId="3408988582" sldId="2147482938"/>
            <ac:picMk id="33" creationId="{30CE3B54-B22E-DBAD-0A34-D948497FED80}"/>
          </ac:picMkLst>
        </pc:picChg>
      </pc:sldChg>
      <pc:sldChg chg="modSp mod">
        <pc:chgData name="Grant Thompson" userId="afa40756-60a9-4f09-b456-b486db6a1f42" providerId="ADAL" clId="{FF52B151-3421-2F49-BA78-4BBF8F78983D}" dt="2025-04-11T18:45:52.653" v="65" actId="404"/>
        <pc:sldMkLst>
          <pc:docMk/>
          <pc:sldMk cId="262887865" sldId="2147482939"/>
        </pc:sldMkLst>
        <pc:spChg chg="mod">
          <ac:chgData name="Grant Thompson" userId="afa40756-60a9-4f09-b456-b486db6a1f42" providerId="ADAL" clId="{FF52B151-3421-2F49-BA78-4BBF8F78983D}" dt="2025-04-11T18:45:52.653" v="65" actId="404"/>
          <ac:spMkLst>
            <pc:docMk/>
            <pc:sldMk cId="262887865" sldId="2147482939"/>
            <ac:spMk id="10" creationId="{A0E40C8B-85DD-4A0E-8E0A-E1F2D9B842A1}"/>
          </ac:spMkLst>
        </pc:spChg>
        <pc:spChg chg="mod">
          <ac:chgData name="Grant Thompson" userId="afa40756-60a9-4f09-b456-b486db6a1f42" providerId="ADAL" clId="{FF52B151-3421-2F49-BA78-4BBF8F78983D}" dt="2025-04-11T18:45:52.653" v="65" actId="404"/>
          <ac:spMkLst>
            <pc:docMk/>
            <pc:sldMk cId="262887865" sldId="2147482939"/>
            <ac:spMk id="54" creationId="{878478D4-8D32-B921-5E1F-66BF354D77A8}"/>
          </ac:spMkLst>
        </pc:spChg>
        <pc:spChg chg="mod">
          <ac:chgData name="Grant Thompson" userId="afa40756-60a9-4f09-b456-b486db6a1f42" providerId="ADAL" clId="{FF52B151-3421-2F49-BA78-4BBF8F78983D}" dt="2025-04-11T18:45:52.653" v="65" actId="404"/>
          <ac:spMkLst>
            <pc:docMk/>
            <pc:sldMk cId="262887865" sldId="2147482939"/>
            <ac:spMk id="60" creationId="{E8B1C5A2-E56A-514C-CB4D-AC2FD390D17D}"/>
          </ac:spMkLst>
        </pc:spChg>
        <pc:spChg chg="mod">
          <ac:chgData name="Grant Thompson" userId="afa40756-60a9-4f09-b456-b486db6a1f42" providerId="ADAL" clId="{FF52B151-3421-2F49-BA78-4BBF8F78983D}" dt="2025-04-11T18:45:52.653" v="65" actId="404"/>
          <ac:spMkLst>
            <pc:docMk/>
            <pc:sldMk cId="262887865" sldId="2147482939"/>
            <ac:spMk id="69" creationId="{3E04A4F6-38E4-6EF5-E92F-A19DA88C1134}"/>
          </ac:spMkLst>
        </pc:spChg>
        <pc:spChg chg="mod">
          <ac:chgData name="Grant Thompson" userId="afa40756-60a9-4f09-b456-b486db6a1f42" providerId="ADAL" clId="{FF52B151-3421-2F49-BA78-4BBF8F78983D}" dt="2025-04-11T18:45:52.653" v="65" actId="404"/>
          <ac:spMkLst>
            <pc:docMk/>
            <pc:sldMk cId="262887865" sldId="2147482939"/>
            <ac:spMk id="94" creationId="{567318E2-88F3-4914-1A26-546AF8CB573A}"/>
          </ac:spMkLst>
        </pc:spChg>
        <pc:spChg chg="mod">
          <ac:chgData name="Grant Thompson" userId="afa40756-60a9-4f09-b456-b486db6a1f42" providerId="ADAL" clId="{FF52B151-3421-2F49-BA78-4BBF8F78983D}" dt="2025-04-11T18:45:52.653" v="65" actId="404"/>
          <ac:spMkLst>
            <pc:docMk/>
            <pc:sldMk cId="262887865" sldId="2147482939"/>
            <ac:spMk id="98" creationId="{46DEC32A-26EB-9618-7C62-8A0C2E8037A5}"/>
          </ac:spMkLst>
        </pc:spChg>
        <pc:spChg chg="mod">
          <ac:chgData name="Grant Thompson" userId="afa40756-60a9-4f09-b456-b486db6a1f42" providerId="ADAL" clId="{FF52B151-3421-2F49-BA78-4BBF8F78983D}" dt="2025-04-11T18:45:52.653" v="65" actId="404"/>
          <ac:spMkLst>
            <pc:docMk/>
            <pc:sldMk cId="262887865" sldId="2147482939"/>
            <ac:spMk id="101" creationId="{716ACEAC-11DA-4552-CCE9-0740B95D5E2A}"/>
          </ac:spMkLst>
        </pc:spChg>
        <pc:spChg chg="mod">
          <ac:chgData name="Grant Thompson" userId="afa40756-60a9-4f09-b456-b486db6a1f42" providerId="ADAL" clId="{FF52B151-3421-2F49-BA78-4BBF8F78983D}" dt="2025-04-11T18:45:52.653" v="65" actId="404"/>
          <ac:spMkLst>
            <pc:docMk/>
            <pc:sldMk cId="262887865" sldId="2147482939"/>
            <ac:spMk id="127" creationId="{F1EE2805-9F0F-874B-2A40-FF7BAE90A48F}"/>
          </ac:spMkLst>
        </pc:spChg>
        <pc:spChg chg="mod">
          <ac:chgData name="Grant Thompson" userId="afa40756-60a9-4f09-b456-b486db6a1f42" providerId="ADAL" clId="{FF52B151-3421-2F49-BA78-4BBF8F78983D}" dt="2025-04-11T18:45:52.653" v="65" actId="404"/>
          <ac:spMkLst>
            <pc:docMk/>
            <pc:sldMk cId="262887865" sldId="2147482939"/>
            <ac:spMk id="166" creationId="{A238DCB8-586E-22F5-4AC0-A74CC92869C1}"/>
          </ac:spMkLst>
        </pc:spChg>
        <pc:spChg chg="mod">
          <ac:chgData name="Grant Thompson" userId="afa40756-60a9-4f09-b456-b486db6a1f42" providerId="ADAL" clId="{FF52B151-3421-2F49-BA78-4BBF8F78983D}" dt="2025-04-11T18:45:52.653" v="65" actId="404"/>
          <ac:spMkLst>
            <pc:docMk/>
            <pc:sldMk cId="262887865" sldId="2147482939"/>
            <ac:spMk id="169" creationId="{9F9C342F-8387-E68F-09F4-1D0A59A5F3F0}"/>
          </ac:spMkLst>
        </pc:spChg>
      </pc:sldChg>
      <pc:sldChg chg="modSp mod">
        <pc:chgData name="Grant Thompson" userId="afa40756-60a9-4f09-b456-b486db6a1f42" providerId="ADAL" clId="{FF52B151-3421-2F49-BA78-4BBF8F78983D}" dt="2025-04-11T18:46:08.578" v="68" actId="207"/>
        <pc:sldMkLst>
          <pc:docMk/>
          <pc:sldMk cId="1278029607" sldId="2147482946"/>
        </pc:sldMkLst>
        <pc:spChg chg="mod">
          <ac:chgData name="Grant Thompson" userId="afa40756-60a9-4f09-b456-b486db6a1f42" providerId="ADAL" clId="{FF52B151-3421-2F49-BA78-4BBF8F78983D}" dt="2025-04-11T18:46:02.302" v="67" actId="404"/>
          <ac:spMkLst>
            <pc:docMk/>
            <pc:sldMk cId="1278029607" sldId="2147482946"/>
            <ac:spMk id="2" creationId="{BE5C6A6F-9437-493C-8DDE-A78E7D0F6846}"/>
          </ac:spMkLst>
        </pc:spChg>
        <pc:spChg chg="mod">
          <ac:chgData name="Grant Thompson" userId="afa40756-60a9-4f09-b456-b486db6a1f42" providerId="ADAL" clId="{FF52B151-3421-2F49-BA78-4BBF8F78983D}" dt="2025-04-11T18:46:02.302" v="67" actId="404"/>
          <ac:spMkLst>
            <pc:docMk/>
            <pc:sldMk cId="1278029607" sldId="2147482946"/>
            <ac:spMk id="3" creationId="{1DAAE2BC-71E8-562F-162C-6D2677C111A1}"/>
          </ac:spMkLst>
        </pc:spChg>
        <pc:spChg chg="mod">
          <ac:chgData name="Grant Thompson" userId="afa40756-60a9-4f09-b456-b486db6a1f42" providerId="ADAL" clId="{FF52B151-3421-2F49-BA78-4BBF8F78983D}" dt="2025-04-11T18:46:02.302" v="67" actId="404"/>
          <ac:spMkLst>
            <pc:docMk/>
            <pc:sldMk cId="1278029607" sldId="2147482946"/>
            <ac:spMk id="4" creationId="{DEE533F2-B46B-E87C-D0CC-7D3C715AFA5E}"/>
          </ac:spMkLst>
        </pc:spChg>
        <pc:spChg chg="mod">
          <ac:chgData name="Grant Thompson" userId="afa40756-60a9-4f09-b456-b486db6a1f42" providerId="ADAL" clId="{FF52B151-3421-2F49-BA78-4BBF8F78983D}" dt="2025-04-11T18:46:02.302" v="67" actId="404"/>
          <ac:spMkLst>
            <pc:docMk/>
            <pc:sldMk cId="1278029607" sldId="2147482946"/>
            <ac:spMk id="9" creationId="{91F84916-E941-AA3F-A554-508A356B1E56}"/>
          </ac:spMkLst>
        </pc:spChg>
        <pc:spChg chg="mod">
          <ac:chgData name="Grant Thompson" userId="afa40756-60a9-4f09-b456-b486db6a1f42" providerId="ADAL" clId="{FF52B151-3421-2F49-BA78-4BBF8F78983D}" dt="2025-04-11T18:46:02.302" v="67" actId="404"/>
          <ac:spMkLst>
            <pc:docMk/>
            <pc:sldMk cId="1278029607" sldId="2147482946"/>
            <ac:spMk id="11" creationId="{DFE8435E-3297-2F53-6A4D-E8A1E352C0BF}"/>
          </ac:spMkLst>
        </pc:spChg>
        <pc:spChg chg="mod">
          <ac:chgData name="Grant Thompson" userId="afa40756-60a9-4f09-b456-b486db6a1f42" providerId="ADAL" clId="{FF52B151-3421-2F49-BA78-4BBF8F78983D}" dt="2025-04-11T18:46:08.578" v="68" actId="207"/>
          <ac:spMkLst>
            <pc:docMk/>
            <pc:sldMk cId="1278029607" sldId="2147482946"/>
            <ac:spMk id="13" creationId="{8801B6F2-AAD4-AACE-1DA5-4A985E6D33CA}"/>
          </ac:spMkLst>
        </pc:spChg>
      </pc:sldChg>
      <pc:sldChg chg="modSp mod">
        <pc:chgData name="Grant Thompson" userId="afa40756-60a9-4f09-b456-b486db6a1f42" providerId="ADAL" clId="{FF52B151-3421-2F49-BA78-4BBF8F78983D}" dt="2025-04-11T18:46:47.009" v="75" actId="207"/>
        <pc:sldMkLst>
          <pc:docMk/>
          <pc:sldMk cId="1983450202" sldId="2147482957"/>
        </pc:sldMkLst>
        <pc:spChg chg="mod">
          <ac:chgData name="Grant Thompson" userId="afa40756-60a9-4f09-b456-b486db6a1f42" providerId="ADAL" clId="{FF52B151-3421-2F49-BA78-4BBF8F78983D}" dt="2025-04-11T18:46:40.151" v="73" actId="404"/>
          <ac:spMkLst>
            <pc:docMk/>
            <pc:sldMk cId="1983450202" sldId="2147482957"/>
            <ac:spMk id="4" creationId="{3D2D80F8-AF28-3562-7829-AAC4ADCCC7E3}"/>
          </ac:spMkLst>
        </pc:spChg>
        <pc:spChg chg="mod">
          <ac:chgData name="Grant Thompson" userId="afa40756-60a9-4f09-b456-b486db6a1f42" providerId="ADAL" clId="{FF52B151-3421-2F49-BA78-4BBF8F78983D}" dt="2025-04-11T18:46:40.151" v="73" actId="404"/>
          <ac:spMkLst>
            <pc:docMk/>
            <pc:sldMk cId="1983450202" sldId="2147482957"/>
            <ac:spMk id="5" creationId="{14E0EE43-7671-C952-0BB8-31F1CA9CAF13}"/>
          </ac:spMkLst>
        </pc:spChg>
        <pc:spChg chg="mod">
          <ac:chgData name="Grant Thompson" userId="afa40756-60a9-4f09-b456-b486db6a1f42" providerId="ADAL" clId="{FF52B151-3421-2F49-BA78-4BBF8F78983D}" dt="2025-04-11T18:46:40.151" v="73" actId="404"/>
          <ac:spMkLst>
            <pc:docMk/>
            <pc:sldMk cId="1983450202" sldId="2147482957"/>
            <ac:spMk id="7" creationId="{7D5176CE-2DF4-98E5-1792-F8953711707E}"/>
          </ac:spMkLst>
        </pc:spChg>
        <pc:spChg chg="mod">
          <ac:chgData name="Grant Thompson" userId="afa40756-60a9-4f09-b456-b486db6a1f42" providerId="ADAL" clId="{FF52B151-3421-2F49-BA78-4BBF8F78983D}" dt="2025-04-11T18:46:47.009" v="75" actId="207"/>
          <ac:spMkLst>
            <pc:docMk/>
            <pc:sldMk cId="1983450202" sldId="2147482957"/>
            <ac:spMk id="8" creationId="{CBA196CC-4024-8D09-F1E6-A2DA1F7C8E6A}"/>
          </ac:spMkLst>
        </pc:spChg>
        <pc:spChg chg="mod">
          <ac:chgData name="Grant Thompson" userId="afa40756-60a9-4f09-b456-b486db6a1f42" providerId="ADAL" clId="{FF52B151-3421-2F49-BA78-4BBF8F78983D}" dt="2025-04-11T18:46:40.151" v="73" actId="404"/>
          <ac:spMkLst>
            <pc:docMk/>
            <pc:sldMk cId="1983450202" sldId="2147482957"/>
            <ac:spMk id="9" creationId="{4D5FA370-DB98-5894-88D2-E92AF941CF2C}"/>
          </ac:spMkLst>
        </pc:spChg>
        <pc:spChg chg="mod">
          <ac:chgData name="Grant Thompson" userId="afa40756-60a9-4f09-b456-b486db6a1f42" providerId="ADAL" clId="{FF52B151-3421-2F49-BA78-4BBF8F78983D}" dt="2025-04-11T18:46:40.151" v="73" actId="404"/>
          <ac:spMkLst>
            <pc:docMk/>
            <pc:sldMk cId="1983450202" sldId="2147482957"/>
            <ac:spMk id="10" creationId="{FAC01F39-8162-CA47-A757-DADE367A546D}"/>
          </ac:spMkLst>
        </pc:spChg>
        <pc:spChg chg="mod">
          <ac:chgData name="Grant Thompson" userId="afa40756-60a9-4f09-b456-b486db6a1f42" providerId="ADAL" clId="{FF52B151-3421-2F49-BA78-4BBF8F78983D}" dt="2025-04-11T18:46:40.151" v="73" actId="404"/>
          <ac:spMkLst>
            <pc:docMk/>
            <pc:sldMk cId="1983450202" sldId="2147482957"/>
            <ac:spMk id="11" creationId="{DB8CC61F-911E-45FB-A321-AC04FFA8EFAC}"/>
          </ac:spMkLst>
        </pc:spChg>
        <pc:spChg chg="mod">
          <ac:chgData name="Grant Thompson" userId="afa40756-60a9-4f09-b456-b486db6a1f42" providerId="ADAL" clId="{FF52B151-3421-2F49-BA78-4BBF8F78983D}" dt="2025-04-11T18:46:40.151" v="73" actId="404"/>
          <ac:spMkLst>
            <pc:docMk/>
            <pc:sldMk cId="1983450202" sldId="2147482957"/>
            <ac:spMk id="14" creationId="{924F4F94-C6EB-F141-DEFA-ECE6863C181F}"/>
          </ac:spMkLst>
        </pc:spChg>
        <pc:spChg chg="mod">
          <ac:chgData name="Grant Thompson" userId="afa40756-60a9-4f09-b456-b486db6a1f42" providerId="ADAL" clId="{FF52B151-3421-2F49-BA78-4BBF8F78983D}" dt="2025-04-11T18:46:40.151" v="73" actId="404"/>
          <ac:spMkLst>
            <pc:docMk/>
            <pc:sldMk cId="1983450202" sldId="2147482957"/>
            <ac:spMk id="19" creationId="{1A44AE4B-7502-A6FD-1A20-9AB3686E9F96}"/>
          </ac:spMkLst>
        </pc:spChg>
        <pc:spChg chg="mod">
          <ac:chgData name="Grant Thompson" userId="afa40756-60a9-4f09-b456-b486db6a1f42" providerId="ADAL" clId="{FF52B151-3421-2F49-BA78-4BBF8F78983D}" dt="2025-04-11T18:46:40.151" v="73" actId="404"/>
          <ac:spMkLst>
            <pc:docMk/>
            <pc:sldMk cId="1983450202" sldId="2147482957"/>
            <ac:spMk id="20" creationId="{1F19D9D3-D377-61D6-F82E-83D8CFF6C7A6}"/>
          </ac:spMkLst>
        </pc:spChg>
        <pc:spChg chg="mod">
          <ac:chgData name="Grant Thompson" userId="afa40756-60a9-4f09-b456-b486db6a1f42" providerId="ADAL" clId="{FF52B151-3421-2F49-BA78-4BBF8F78983D}" dt="2025-04-11T18:46:40.151" v="73" actId="404"/>
          <ac:spMkLst>
            <pc:docMk/>
            <pc:sldMk cId="1983450202" sldId="2147482957"/>
            <ac:spMk id="103" creationId="{B544BB54-CFDD-55A4-5B6D-C03FE25ACC69}"/>
          </ac:spMkLst>
        </pc:spChg>
      </pc:sldChg>
      <pc:sldChg chg="modSp mod">
        <pc:chgData name="Grant Thompson" userId="afa40756-60a9-4f09-b456-b486db6a1f42" providerId="ADAL" clId="{FF52B151-3421-2F49-BA78-4BBF8F78983D}" dt="2025-04-11T18:48:24.809" v="109" actId="1036"/>
        <pc:sldMkLst>
          <pc:docMk/>
          <pc:sldMk cId="1488642370" sldId="2147482959"/>
        </pc:sldMkLst>
        <pc:spChg chg="mod">
          <ac:chgData name="Grant Thompson" userId="afa40756-60a9-4f09-b456-b486db6a1f42" providerId="ADAL" clId="{FF52B151-3421-2F49-BA78-4BBF8F78983D}" dt="2025-04-11T18:48:24.809" v="109" actId="1036"/>
          <ac:spMkLst>
            <pc:docMk/>
            <pc:sldMk cId="1488642370" sldId="2147482959"/>
            <ac:spMk id="2" creationId="{06AFE455-E3DB-034D-91AA-75922DD3CBEB}"/>
          </ac:spMkLst>
        </pc:spChg>
        <pc:spChg chg="mod">
          <ac:chgData name="Grant Thompson" userId="afa40756-60a9-4f09-b456-b486db6a1f42" providerId="ADAL" clId="{FF52B151-3421-2F49-BA78-4BBF8F78983D}" dt="2025-04-11T18:48:10.551" v="91" actId="404"/>
          <ac:spMkLst>
            <pc:docMk/>
            <pc:sldMk cId="1488642370" sldId="2147482959"/>
            <ac:spMk id="3" creationId="{BE165E68-42A7-CA40-B48F-27448EE2B9D3}"/>
          </ac:spMkLst>
        </pc:spChg>
        <pc:spChg chg="mod">
          <ac:chgData name="Grant Thompson" userId="afa40756-60a9-4f09-b456-b486db6a1f42" providerId="ADAL" clId="{FF52B151-3421-2F49-BA78-4BBF8F78983D}" dt="2025-04-11T18:48:10.551" v="91" actId="404"/>
          <ac:spMkLst>
            <pc:docMk/>
            <pc:sldMk cId="1488642370" sldId="2147482959"/>
            <ac:spMk id="6" creationId="{8C56885C-5709-274D-A5DE-37EE9B0C93E7}"/>
          </ac:spMkLst>
        </pc:spChg>
        <pc:spChg chg="mod">
          <ac:chgData name="Grant Thompson" userId="afa40756-60a9-4f09-b456-b486db6a1f42" providerId="ADAL" clId="{FF52B151-3421-2F49-BA78-4BBF8F78983D}" dt="2025-04-11T18:48:10.551" v="91" actId="404"/>
          <ac:spMkLst>
            <pc:docMk/>
            <pc:sldMk cId="1488642370" sldId="2147482959"/>
            <ac:spMk id="10" creationId="{31FDCEE7-8674-9E43-DC3E-7710BC27AEF2}"/>
          </ac:spMkLst>
        </pc:spChg>
        <pc:spChg chg="mod">
          <ac:chgData name="Grant Thompson" userId="afa40756-60a9-4f09-b456-b486db6a1f42" providerId="ADAL" clId="{FF52B151-3421-2F49-BA78-4BBF8F78983D}" dt="2025-04-11T18:48:10.551" v="91" actId="404"/>
          <ac:spMkLst>
            <pc:docMk/>
            <pc:sldMk cId="1488642370" sldId="2147482959"/>
            <ac:spMk id="15" creationId="{695F5749-2553-ADEE-D980-96FEDAF9F832}"/>
          </ac:spMkLst>
        </pc:spChg>
        <pc:spChg chg="mod">
          <ac:chgData name="Grant Thompson" userId="afa40756-60a9-4f09-b456-b486db6a1f42" providerId="ADAL" clId="{FF52B151-3421-2F49-BA78-4BBF8F78983D}" dt="2025-04-11T18:48:10.551" v="91" actId="404"/>
          <ac:spMkLst>
            <pc:docMk/>
            <pc:sldMk cId="1488642370" sldId="2147482959"/>
            <ac:spMk id="16" creationId="{C5E847F2-B8CD-47DD-9210-B38170FB1953}"/>
          </ac:spMkLst>
        </pc:spChg>
        <pc:spChg chg="mod">
          <ac:chgData name="Grant Thompson" userId="afa40756-60a9-4f09-b456-b486db6a1f42" providerId="ADAL" clId="{FF52B151-3421-2F49-BA78-4BBF8F78983D}" dt="2025-04-11T18:48:10.551" v="91" actId="404"/>
          <ac:spMkLst>
            <pc:docMk/>
            <pc:sldMk cId="1488642370" sldId="2147482959"/>
            <ac:spMk id="19" creationId="{8AFC1D9C-5217-2DD1-AE0A-CB69E52ADDF1}"/>
          </ac:spMkLst>
        </pc:spChg>
        <pc:spChg chg="mod">
          <ac:chgData name="Grant Thompson" userId="afa40756-60a9-4f09-b456-b486db6a1f42" providerId="ADAL" clId="{FF52B151-3421-2F49-BA78-4BBF8F78983D}" dt="2025-04-11T18:48:10.551" v="91" actId="404"/>
          <ac:spMkLst>
            <pc:docMk/>
            <pc:sldMk cId="1488642370" sldId="2147482959"/>
            <ac:spMk id="20" creationId="{F05B502A-45EF-7B6E-B5D7-56331513C8C1}"/>
          </ac:spMkLst>
        </pc:spChg>
        <pc:spChg chg="mod">
          <ac:chgData name="Grant Thompson" userId="afa40756-60a9-4f09-b456-b486db6a1f42" providerId="ADAL" clId="{FF52B151-3421-2F49-BA78-4BBF8F78983D}" dt="2025-04-11T18:48:10.551" v="91" actId="404"/>
          <ac:spMkLst>
            <pc:docMk/>
            <pc:sldMk cId="1488642370" sldId="2147482959"/>
            <ac:spMk id="23" creationId="{05BEF037-9CBB-3666-7B01-0041ED7D653C}"/>
          </ac:spMkLst>
        </pc:spChg>
        <pc:spChg chg="mod">
          <ac:chgData name="Grant Thompson" userId="afa40756-60a9-4f09-b456-b486db6a1f42" providerId="ADAL" clId="{FF52B151-3421-2F49-BA78-4BBF8F78983D}" dt="2025-04-11T18:48:10.551" v="91" actId="404"/>
          <ac:spMkLst>
            <pc:docMk/>
            <pc:sldMk cId="1488642370" sldId="2147482959"/>
            <ac:spMk id="26" creationId="{9556EF6F-EEA3-97EA-5242-9943BA4139E9}"/>
          </ac:spMkLst>
        </pc:spChg>
        <pc:spChg chg="mod">
          <ac:chgData name="Grant Thompson" userId="afa40756-60a9-4f09-b456-b486db6a1f42" providerId="ADAL" clId="{FF52B151-3421-2F49-BA78-4BBF8F78983D}" dt="2025-04-11T18:48:24.809" v="109" actId="1036"/>
          <ac:spMkLst>
            <pc:docMk/>
            <pc:sldMk cId="1488642370" sldId="2147482959"/>
            <ac:spMk id="35" creationId="{C118D80E-D57F-77B1-3ADD-A551D62C011C}"/>
          </ac:spMkLst>
        </pc:spChg>
      </pc:sldChg>
      <pc:sldChg chg="modSp mod">
        <pc:chgData name="Grant Thompson" userId="afa40756-60a9-4f09-b456-b486db6a1f42" providerId="ADAL" clId="{FF52B151-3421-2F49-BA78-4BBF8F78983D}" dt="2025-04-11T18:46:26.072" v="71" actId="114"/>
        <pc:sldMkLst>
          <pc:docMk/>
          <pc:sldMk cId="4065727627" sldId="2147482964"/>
        </pc:sldMkLst>
        <pc:spChg chg="mod">
          <ac:chgData name="Grant Thompson" userId="afa40756-60a9-4f09-b456-b486db6a1f42" providerId="ADAL" clId="{FF52B151-3421-2F49-BA78-4BBF8F78983D}" dt="2025-04-11T18:46:26.072" v="71" actId="114"/>
          <ac:spMkLst>
            <pc:docMk/>
            <pc:sldMk cId="4065727627" sldId="2147482964"/>
            <ac:spMk id="9" creationId="{C1984484-21D7-8C40-F957-D8FD97C1CA4B}"/>
          </ac:spMkLst>
        </pc:spChg>
      </pc:sldChg>
      <pc:sldChg chg="modSp mod">
        <pc:chgData name="Grant Thompson" userId="afa40756-60a9-4f09-b456-b486db6a1f42" providerId="ADAL" clId="{FF52B151-3421-2F49-BA78-4BBF8F78983D}" dt="2025-04-11T18:47:54.264" v="87" actId="404"/>
        <pc:sldMkLst>
          <pc:docMk/>
          <pc:sldMk cId="3535497958" sldId="2147482968"/>
        </pc:sldMkLst>
        <pc:spChg chg="mod">
          <ac:chgData name="Grant Thompson" userId="afa40756-60a9-4f09-b456-b486db6a1f42" providerId="ADAL" clId="{FF52B151-3421-2F49-BA78-4BBF8F78983D}" dt="2025-04-11T18:47:54.264" v="87" actId="404"/>
          <ac:spMkLst>
            <pc:docMk/>
            <pc:sldMk cId="3535497958" sldId="2147482968"/>
            <ac:spMk id="2" creationId="{732034EE-6C1C-43A0-ADE1-DBD9A8D23966}"/>
          </ac:spMkLst>
        </pc:spChg>
        <pc:spChg chg="mod">
          <ac:chgData name="Grant Thompson" userId="afa40756-60a9-4f09-b456-b486db6a1f42" providerId="ADAL" clId="{FF52B151-3421-2F49-BA78-4BBF8F78983D}" dt="2025-04-11T18:47:52.627" v="86" actId="2711"/>
          <ac:spMkLst>
            <pc:docMk/>
            <pc:sldMk cId="3535497958" sldId="2147482968"/>
            <ac:spMk id="3" creationId="{85BE7605-F7A8-17CA-22EB-93313D60A8F9}"/>
          </ac:spMkLst>
        </pc:spChg>
        <pc:spChg chg="mod">
          <ac:chgData name="Grant Thompson" userId="afa40756-60a9-4f09-b456-b486db6a1f42" providerId="ADAL" clId="{FF52B151-3421-2F49-BA78-4BBF8F78983D}" dt="2025-04-11T18:47:54.264" v="87" actId="404"/>
          <ac:spMkLst>
            <pc:docMk/>
            <pc:sldMk cId="3535497958" sldId="2147482968"/>
            <ac:spMk id="7" creationId="{C8BA172F-6DAF-7244-4146-1791B416B051}"/>
          </ac:spMkLst>
        </pc:spChg>
        <pc:spChg chg="mod">
          <ac:chgData name="Grant Thompson" userId="afa40756-60a9-4f09-b456-b486db6a1f42" providerId="ADAL" clId="{FF52B151-3421-2F49-BA78-4BBF8F78983D}" dt="2025-04-11T18:47:54.264" v="87" actId="404"/>
          <ac:spMkLst>
            <pc:docMk/>
            <pc:sldMk cId="3535497958" sldId="2147482968"/>
            <ac:spMk id="9" creationId="{1796E7ED-8204-6BD0-DBA6-E414AE4513D6}"/>
          </ac:spMkLst>
        </pc:spChg>
        <pc:spChg chg="mod">
          <ac:chgData name="Grant Thompson" userId="afa40756-60a9-4f09-b456-b486db6a1f42" providerId="ADAL" clId="{FF52B151-3421-2F49-BA78-4BBF8F78983D}" dt="2025-04-11T18:47:52.627" v="86" actId="2711"/>
          <ac:spMkLst>
            <pc:docMk/>
            <pc:sldMk cId="3535497958" sldId="2147482968"/>
            <ac:spMk id="11" creationId="{AE0CCDD6-9A12-FD9C-8548-85451F99316A}"/>
          </ac:spMkLst>
        </pc:spChg>
        <pc:spChg chg="mod">
          <ac:chgData name="Grant Thompson" userId="afa40756-60a9-4f09-b456-b486db6a1f42" providerId="ADAL" clId="{FF52B151-3421-2F49-BA78-4BBF8F78983D}" dt="2025-04-11T18:47:54.264" v="87" actId="404"/>
          <ac:spMkLst>
            <pc:docMk/>
            <pc:sldMk cId="3535497958" sldId="2147482968"/>
            <ac:spMk id="12" creationId="{9102B0B4-45F9-A132-8205-C64044A30745}"/>
          </ac:spMkLst>
        </pc:spChg>
        <pc:spChg chg="mod">
          <ac:chgData name="Grant Thompson" userId="afa40756-60a9-4f09-b456-b486db6a1f42" providerId="ADAL" clId="{FF52B151-3421-2F49-BA78-4BBF8F78983D}" dt="2025-04-11T18:47:54.264" v="87" actId="404"/>
          <ac:spMkLst>
            <pc:docMk/>
            <pc:sldMk cId="3535497958" sldId="2147482968"/>
            <ac:spMk id="16" creationId="{869337B3-3D96-3D3C-D717-4EA1FCC06AB2}"/>
          </ac:spMkLst>
        </pc:spChg>
        <pc:spChg chg="mod">
          <ac:chgData name="Grant Thompson" userId="afa40756-60a9-4f09-b456-b486db6a1f42" providerId="ADAL" clId="{FF52B151-3421-2F49-BA78-4BBF8F78983D}" dt="2025-04-11T18:47:54.264" v="87" actId="404"/>
          <ac:spMkLst>
            <pc:docMk/>
            <pc:sldMk cId="3535497958" sldId="2147482968"/>
            <ac:spMk id="17" creationId="{B5215DD8-5EDA-13BA-2FDC-7808764BC1A2}"/>
          </ac:spMkLst>
        </pc:spChg>
        <pc:spChg chg="mod">
          <ac:chgData name="Grant Thompson" userId="afa40756-60a9-4f09-b456-b486db6a1f42" providerId="ADAL" clId="{FF52B151-3421-2F49-BA78-4BBF8F78983D}" dt="2025-04-11T18:47:54.264" v="87" actId="404"/>
          <ac:spMkLst>
            <pc:docMk/>
            <pc:sldMk cId="3535497958" sldId="2147482968"/>
            <ac:spMk id="18" creationId="{22B329D3-3D0F-4B7B-8881-2DD6D4243B87}"/>
          </ac:spMkLst>
        </pc:spChg>
        <pc:spChg chg="mod">
          <ac:chgData name="Grant Thompson" userId="afa40756-60a9-4f09-b456-b486db6a1f42" providerId="ADAL" clId="{FF52B151-3421-2F49-BA78-4BBF8F78983D}" dt="2025-04-11T18:47:54.264" v="87" actId="404"/>
          <ac:spMkLst>
            <pc:docMk/>
            <pc:sldMk cId="3535497958" sldId="2147482968"/>
            <ac:spMk id="21" creationId="{E5C13360-E3A6-E039-DBF1-4BD167A479B8}"/>
          </ac:spMkLst>
        </pc:spChg>
        <pc:spChg chg="mod">
          <ac:chgData name="Grant Thompson" userId="afa40756-60a9-4f09-b456-b486db6a1f42" providerId="ADAL" clId="{FF52B151-3421-2F49-BA78-4BBF8F78983D}" dt="2025-04-11T18:47:54.264" v="87" actId="404"/>
          <ac:spMkLst>
            <pc:docMk/>
            <pc:sldMk cId="3535497958" sldId="2147482968"/>
            <ac:spMk id="22" creationId="{9CC8CB5D-F462-C3BC-C2B8-B0FA5568CF49}"/>
          </ac:spMkLst>
        </pc:spChg>
        <pc:spChg chg="mod">
          <ac:chgData name="Grant Thompson" userId="afa40756-60a9-4f09-b456-b486db6a1f42" providerId="ADAL" clId="{FF52B151-3421-2F49-BA78-4BBF8F78983D}" dt="2025-04-11T18:47:54.264" v="87" actId="404"/>
          <ac:spMkLst>
            <pc:docMk/>
            <pc:sldMk cId="3535497958" sldId="2147482968"/>
            <ac:spMk id="23" creationId="{DEA7ED2F-C605-BB7C-BD33-AC75AAD90056}"/>
          </ac:spMkLst>
        </pc:spChg>
        <pc:grpChg chg="mod">
          <ac:chgData name="Grant Thompson" userId="afa40756-60a9-4f09-b456-b486db6a1f42" providerId="ADAL" clId="{FF52B151-3421-2F49-BA78-4BBF8F78983D}" dt="2025-04-11T18:45:00.775" v="55"/>
          <ac:grpSpMkLst>
            <pc:docMk/>
            <pc:sldMk cId="3535497958" sldId="2147482968"/>
            <ac:grpSpMk id="10" creationId="{9D781365-F3E6-DDA7-D715-8B4245A172B1}"/>
          </ac:grpSpMkLst>
        </pc:grpChg>
        <pc:grpChg chg="mod">
          <ac:chgData name="Grant Thompson" userId="afa40756-60a9-4f09-b456-b486db6a1f42" providerId="ADAL" clId="{FF52B151-3421-2F49-BA78-4BBF8F78983D}" dt="2025-04-11T18:47:52.627" v="86" actId="2711"/>
          <ac:grpSpMkLst>
            <pc:docMk/>
            <pc:sldMk cId="3535497958" sldId="2147482968"/>
            <ac:grpSpMk id="30" creationId="{96BF425F-8457-644F-7E65-BF6D36BC665F}"/>
          </ac:grpSpMkLst>
        </pc:grpChg>
        <pc:grpChg chg="mod">
          <ac:chgData name="Grant Thompson" userId="afa40756-60a9-4f09-b456-b486db6a1f42" providerId="ADAL" clId="{FF52B151-3421-2F49-BA78-4BBF8F78983D}" dt="2025-04-11T18:47:52.627" v="86" actId="2711"/>
          <ac:grpSpMkLst>
            <pc:docMk/>
            <pc:sldMk cId="3535497958" sldId="2147482968"/>
            <ac:grpSpMk id="41" creationId="{7D886026-1851-98B5-A6B6-D59E802AE8EE}"/>
          </ac:grpSpMkLst>
        </pc:grpChg>
      </pc:sldChg>
      <pc:sldChg chg="modSp mod">
        <pc:chgData name="Grant Thompson" userId="afa40756-60a9-4f09-b456-b486db6a1f42" providerId="ADAL" clId="{FF52B151-3421-2F49-BA78-4BBF8F78983D}" dt="2025-04-11T18:47:21.056" v="81" actId="404"/>
        <pc:sldMkLst>
          <pc:docMk/>
          <pc:sldMk cId="3681108722" sldId="2147482969"/>
        </pc:sldMkLst>
        <pc:spChg chg="mod">
          <ac:chgData name="Grant Thompson" userId="afa40756-60a9-4f09-b456-b486db6a1f42" providerId="ADAL" clId="{FF52B151-3421-2F49-BA78-4BBF8F78983D}" dt="2025-04-11T18:47:21.056" v="81" actId="404"/>
          <ac:spMkLst>
            <pc:docMk/>
            <pc:sldMk cId="3681108722" sldId="2147482969"/>
            <ac:spMk id="3" creationId="{05BC71A9-ECD3-C2BC-DC8B-82914F415284}"/>
          </ac:spMkLst>
        </pc:spChg>
        <pc:spChg chg="mod">
          <ac:chgData name="Grant Thompson" userId="afa40756-60a9-4f09-b456-b486db6a1f42" providerId="ADAL" clId="{FF52B151-3421-2F49-BA78-4BBF8F78983D}" dt="2025-04-11T18:47:21.056" v="81" actId="404"/>
          <ac:spMkLst>
            <pc:docMk/>
            <pc:sldMk cId="3681108722" sldId="2147482969"/>
            <ac:spMk id="4" creationId="{1D7A9648-0F23-14A3-BBE4-F35667B3B084}"/>
          </ac:spMkLst>
        </pc:spChg>
        <pc:spChg chg="mod">
          <ac:chgData name="Grant Thompson" userId="afa40756-60a9-4f09-b456-b486db6a1f42" providerId="ADAL" clId="{FF52B151-3421-2F49-BA78-4BBF8F78983D}" dt="2025-04-11T18:47:21.056" v="81" actId="404"/>
          <ac:spMkLst>
            <pc:docMk/>
            <pc:sldMk cId="3681108722" sldId="2147482969"/>
            <ac:spMk id="5" creationId="{2B808D90-C235-93C9-D892-C4AEB6D4141B}"/>
          </ac:spMkLst>
        </pc:spChg>
        <pc:spChg chg="mod">
          <ac:chgData name="Grant Thompson" userId="afa40756-60a9-4f09-b456-b486db6a1f42" providerId="ADAL" clId="{FF52B151-3421-2F49-BA78-4BBF8F78983D}" dt="2025-04-11T18:47:21.056" v="81" actId="404"/>
          <ac:spMkLst>
            <pc:docMk/>
            <pc:sldMk cId="3681108722" sldId="2147482969"/>
            <ac:spMk id="8" creationId="{6E514E63-4385-E071-0EA7-3A90DA3590DB}"/>
          </ac:spMkLst>
        </pc:spChg>
        <pc:spChg chg="mod">
          <ac:chgData name="Grant Thompson" userId="afa40756-60a9-4f09-b456-b486db6a1f42" providerId="ADAL" clId="{FF52B151-3421-2F49-BA78-4BBF8F78983D}" dt="2025-04-11T18:47:21.056" v="81" actId="404"/>
          <ac:spMkLst>
            <pc:docMk/>
            <pc:sldMk cId="3681108722" sldId="2147482969"/>
            <ac:spMk id="11" creationId="{29CA74C5-9B6A-E34C-8566-2D1B70384371}"/>
          </ac:spMkLst>
        </pc:spChg>
        <pc:spChg chg="mod">
          <ac:chgData name="Grant Thompson" userId="afa40756-60a9-4f09-b456-b486db6a1f42" providerId="ADAL" clId="{FF52B151-3421-2F49-BA78-4BBF8F78983D}" dt="2025-04-11T18:47:21.056" v="81" actId="404"/>
          <ac:spMkLst>
            <pc:docMk/>
            <pc:sldMk cId="3681108722" sldId="2147482969"/>
            <ac:spMk id="16" creationId="{125D21BF-7B51-504F-AB71-3C300E76B750}"/>
          </ac:spMkLst>
        </pc:spChg>
        <pc:spChg chg="mod">
          <ac:chgData name="Grant Thompson" userId="afa40756-60a9-4f09-b456-b486db6a1f42" providerId="ADAL" clId="{FF52B151-3421-2F49-BA78-4BBF8F78983D}" dt="2025-04-11T18:47:21.056" v="81" actId="404"/>
          <ac:spMkLst>
            <pc:docMk/>
            <pc:sldMk cId="3681108722" sldId="2147482969"/>
            <ac:spMk id="29" creationId="{3E430011-05AA-59DF-0723-315E579AB7EB}"/>
          </ac:spMkLst>
        </pc:spChg>
        <pc:spChg chg="mod">
          <ac:chgData name="Grant Thompson" userId="afa40756-60a9-4f09-b456-b486db6a1f42" providerId="ADAL" clId="{FF52B151-3421-2F49-BA78-4BBF8F78983D}" dt="2025-04-11T18:44:56.793" v="54"/>
          <ac:spMkLst>
            <pc:docMk/>
            <pc:sldMk cId="3681108722" sldId="2147482969"/>
            <ac:spMk id="35" creationId="{09A1FF94-3B46-8BFA-7F43-BAD5B1186E40}"/>
          </ac:spMkLst>
        </pc:spChg>
        <pc:spChg chg="mod">
          <ac:chgData name="Grant Thompson" userId="afa40756-60a9-4f09-b456-b486db6a1f42" providerId="ADAL" clId="{FF52B151-3421-2F49-BA78-4BBF8F78983D}" dt="2025-04-11T18:47:21.056" v="81" actId="404"/>
          <ac:spMkLst>
            <pc:docMk/>
            <pc:sldMk cId="3681108722" sldId="2147482969"/>
            <ac:spMk id="45" creationId="{AAB8F1BF-9C7C-1046-A83E-3B0F3C6F0630}"/>
          </ac:spMkLst>
        </pc:spChg>
        <pc:spChg chg="mod">
          <ac:chgData name="Grant Thompson" userId="afa40756-60a9-4f09-b456-b486db6a1f42" providerId="ADAL" clId="{FF52B151-3421-2F49-BA78-4BBF8F78983D}" dt="2025-04-11T18:47:21.056" v="81" actId="404"/>
          <ac:spMkLst>
            <pc:docMk/>
            <pc:sldMk cId="3681108722" sldId="2147482969"/>
            <ac:spMk id="49" creationId="{65B2EA31-0D7C-2F47-8528-B7CA9806A681}"/>
          </ac:spMkLst>
        </pc:spChg>
        <pc:spChg chg="mod">
          <ac:chgData name="Grant Thompson" userId="afa40756-60a9-4f09-b456-b486db6a1f42" providerId="ADAL" clId="{FF52B151-3421-2F49-BA78-4BBF8F78983D}" dt="2025-04-11T18:47:21.056" v="81" actId="404"/>
          <ac:spMkLst>
            <pc:docMk/>
            <pc:sldMk cId="3681108722" sldId="2147482969"/>
            <ac:spMk id="54" creationId="{A9C64461-B114-F04F-9699-87AAAAF4FFD7}"/>
          </ac:spMkLst>
        </pc:spChg>
        <pc:spChg chg="mod">
          <ac:chgData name="Grant Thompson" userId="afa40756-60a9-4f09-b456-b486db6a1f42" providerId="ADAL" clId="{FF52B151-3421-2F49-BA78-4BBF8F78983D}" dt="2025-04-11T18:47:05.844" v="77" actId="207"/>
          <ac:spMkLst>
            <pc:docMk/>
            <pc:sldMk cId="3681108722" sldId="2147482969"/>
            <ac:spMk id="61" creationId="{1A987730-09E7-787C-2EB5-61B1088CBA23}"/>
          </ac:spMkLst>
        </pc:spChg>
        <pc:spChg chg="mod">
          <ac:chgData name="Grant Thompson" userId="afa40756-60a9-4f09-b456-b486db6a1f42" providerId="ADAL" clId="{FF52B151-3421-2F49-BA78-4BBF8F78983D}" dt="2025-04-11T18:47:05.844" v="77" actId="207"/>
          <ac:spMkLst>
            <pc:docMk/>
            <pc:sldMk cId="3681108722" sldId="2147482969"/>
            <ac:spMk id="62" creationId="{51CF1BE0-3356-1103-5523-90BCEF4DE1D9}"/>
          </ac:spMkLst>
        </pc:spChg>
      </pc:sldChg>
      <pc:sldChg chg="modSp mod">
        <pc:chgData name="Grant Thompson" userId="afa40756-60a9-4f09-b456-b486db6a1f42" providerId="ADAL" clId="{FF52B151-3421-2F49-BA78-4BBF8F78983D}" dt="2025-04-11T18:47:35.220" v="84" actId="207"/>
        <pc:sldMkLst>
          <pc:docMk/>
          <pc:sldMk cId="2446360609" sldId="2147482970"/>
        </pc:sldMkLst>
        <pc:spChg chg="mod">
          <ac:chgData name="Grant Thompson" userId="afa40756-60a9-4f09-b456-b486db6a1f42" providerId="ADAL" clId="{FF52B151-3421-2F49-BA78-4BBF8F78983D}" dt="2025-04-11T18:44:56.793" v="54"/>
          <ac:spMkLst>
            <pc:docMk/>
            <pc:sldMk cId="2446360609" sldId="2147482970"/>
            <ac:spMk id="3" creationId="{BE165E68-42A7-CA40-B48F-27448EE2B9D3}"/>
          </ac:spMkLst>
        </pc:spChg>
        <pc:spChg chg="mod">
          <ac:chgData name="Grant Thompson" userId="afa40756-60a9-4f09-b456-b486db6a1f42" providerId="ADAL" clId="{FF52B151-3421-2F49-BA78-4BBF8F78983D}" dt="2025-04-11T18:47:29.522" v="83" actId="404"/>
          <ac:spMkLst>
            <pc:docMk/>
            <pc:sldMk cId="2446360609" sldId="2147482970"/>
            <ac:spMk id="6" creationId="{8C56885C-5709-274D-A5DE-37EE9B0C93E7}"/>
          </ac:spMkLst>
        </pc:spChg>
        <pc:spChg chg="mod">
          <ac:chgData name="Grant Thompson" userId="afa40756-60a9-4f09-b456-b486db6a1f42" providerId="ADAL" clId="{FF52B151-3421-2F49-BA78-4BBF8F78983D}" dt="2025-04-11T18:47:29.522" v="83" actId="404"/>
          <ac:spMkLst>
            <pc:docMk/>
            <pc:sldMk cId="2446360609" sldId="2147482970"/>
            <ac:spMk id="11" creationId="{0736CDC4-2E79-EF45-8FAC-A0C4A3A90315}"/>
          </ac:spMkLst>
        </pc:spChg>
        <pc:spChg chg="mod">
          <ac:chgData name="Grant Thompson" userId="afa40756-60a9-4f09-b456-b486db6a1f42" providerId="ADAL" clId="{FF52B151-3421-2F49-BA78-4BBF8F78983D}" dt="2025-04-11T18:47:29.522" v="83" actId="404"/>
          <ac:spMkLst>
            <pc:docMk/>
            <pc:sldMk cId="2446360609" sldId="2147482970"/>
            <ac:spMk id="13" creationId="{F2194669-ABA4-BD72-FFC3-6E00ADE92D9A}"/>
          </ac:spMkLst>
        </pc:spChg>
        <pc:spChg chg="mod">
          <ac:chgData name="Grant Thompson" userId="afa40756-60a9-4f09-b456-b486db6a1f42" providerId="ADAL" clId="{FF52B151-3421-2F49-BA78-4BBF8F78983D}" dt="2025-04-11T18:47:29.522" v="83" actId="404"/>
          <ac:spMkLst>
            <pc:docMk/>
            <pc:sldMk cId="2446360609" sldId="2147482970"/>
            <ac:spMk id="14" creationId="{09FB7BDE-8FB5-BDE6-EE50-6C8073243E8F}"/>
          </ac:spMkLst>
        </pc:spChg>
        <pc:spChg chg="mod">
          <ac:chgData name="Grant Thompson" userId="afa40756-60a9-4f09-b456-b486db6a1f42" providerId="ADAL" clId="{FF52B151-3421-2F49-BA78-4BBF8F78983D}" dt="2025-04-11T18:47:35.220" v="84" actId="207"/>
          <ac:spMkLst>
            <pc:docMk/>
            <pc:sldMk cId="2446360609" sldId="2147482970"/>
            <ac:spMk id="15" creationId="{F2DB71B0-E087-099E-A75D-B5FD3452E433}"/>
          </ac:spMkLst>
        </pc:spChg>
        <pc:spChg chg="mod">
          <ac:chgData name="Grant Thompson" userId="afa40756-60a9-4f09-b456-b486db6a1f42" providerId="ADAL" clId="{FF52B151-3421-2F49-BA78-4BBF8F78983D}" dt="2025-04-11T18:47:35.220" v="84" actId="207"/>
          <ac:spMkLst>
            <pc:docMk/>
            <pc:sldMk cId="2446360609" sldId="2147482970"/>
            <ac:spMk id="16" creationId="{E9EE6A4C-892E-3ED4-DDE6-DEA603A2E534}"/>
          </ac:spMkLst>
        </pc:spChg>
        <pc:spChg chg="mod">
          <ac:chgData name="Grant Thompson" userId="afa40756-60a9-4f09-b456-b486db6a1f42" providerId="ADAL" clId="{FF52B151-3421-2F49-BA78-4BBF8F78983D}" dt="2025-04-11T18:47:35.220" v="84" actId="207"/>
          <ac:spMkLst>
            <pc:docMk/>
            <pc:sldMk cId="2446360609" sldId="2147482970"/>
            <ac:spMk id="17" creationId="{40DF098F-75B5-3C92-690F-A2DAB0632191}"/>
          </ac:spMkLst>
        </pc:spChg>
        <pc:spChg chg="mod">
          <ac:chgData name="Grant Thompson" userId="afa40756-60a9-4f09-b456-b486db6a1f42" providerId="ADAL" clId="{FF52B151-3421-2F49-BA78-4BBF8F78983D}" dt="2025-04-11T18:47:35.220" v="84" actId="207"/>
          <ac:spMkLst>
            <pc:docMk/>
            <pc:sldMk cId="2446360609" sldId="2147482970"/>
            <ac:spMk id="18" creationId="{CFC0E34C-87A6-B378-6523-8AC6D434B123}"/>
          </ac:spMkLst>
        </pc:spChg>
        <pc:spChg chg="mod">
          <ac:chgData name="Grant Thompson" userId="afa40756-60a9-4f09-b456-b486db6a1f42" providerId="ADAL" clId="{FF52B151-3421-2F49-BA78-4BBF8F78983D}" dt="2025-04-11T18:47:35.220" v="84" actId="207"/>
          <ac:spMkLst>
            <pc:docMk/>
            <pc:sldMk cId="2446360609" sldId="2147482970"/>
            <ac:spMk id="19" creationId="{67083D89-1935-4B45-5A41-E85F4352F629}"/>
          </ac:spMkLst>
        </pc:spChg>
        <pc:spChg chg="mod">
          <ac:chgData name="Grant Thompson" userId="afa40756-60a9-4f09-b456-b486db6a1f42" providerId="ADAL" clId="{FF52B151-3421-2F49-BA78-4BBF8F78983D}" dt="2025-04-11T18:44:56.793" v="54"/>
          <ac:spMkLst>
            <pc:docMk/>
            <pc:sldMk cId="2446360609" sldId="2147482970"/>
            <ac:spMk id="24" creationId="{8856F11E-4203-58E7-F9DC-DB47A264C1B7}"/>
          </ac:spMkLst>
        </pc:spChg>
        <pc:spChg chg="mod">
          <ac:chgData name="Grant Thompson" userId="afa40756-60a9-4f09-b456-b486db6a1f42" providerId="ADAL" clId="{FF52B151-3421-2F49-BA78-4BBF8F78983D}" dt="2025-04-11T18:44:56.793" v="54"/>
          <ac:spMkLst>
            <pc:docMk/>
            <pc:sldMk cId="2446360609" sldId="2147482970"/>
            <ac:spMk id="32" creationId="{796C86D4-08F0-01FF-A8CC-66502643DEE5}"/>
          </ac:spMkLst>
        </pc:spChg>
        <pc:spChg chg="mod">
          <ac:chgData name="Grant Thompson" userId="afa40756-60a9-4f09-b456-b486db6a1f42" providerId="ADAL" clId="{FF52B151-3421-2F49-BA78-4BBF8F78983D}" dt="2025-04-11T18:44:56.793" v="54"/>
          <ac:spMkLst>
            <pc:docMk/>
            <pc:sldMk cId="2446360609" sldId="2147482970"/>
            <ac:spMk id="36" creationId="{16095888-F834-4674-C681-0ADE5509296D}"/>
          </ac:spMkLst>
        </pc:spChg>
        <pc:spChg chg="mod">
          <ac:chgData name="Grant Thompson" userId="afa40756-60a9-4f09-b456-b486db6a1f42" providerId="ADAL" clId="{FF52B151-3421-2F49-BA78-4BBF8F78983D}" dt="2025-04-11T18:44:56.793" v="54"/>
          <ac:spMkLst>
            <pc:docMk/>
            <pc:sldMk cId="2446360609" sldId="2147482970"/>
            <ac:spMk id="48" creationId="{2ACAD570-3D98-EC53-BCDF-CE5377F3CD2A}"/>
          </ac:spMkLst>
        </pc:spChg>
        <pc:spChg chg="mod">
          <ac:chgData name="Grant Thompson" userId="afa40756-60a9-4f09-b456-b486db6a1f42" providerId="ADAL" clId="{FF52B151-3421-2F49-BA78-4BBF8F78983D}" dt="2025-04-11T18:44:56.793" v="54"/>
          <ac:spMkLst>
            <pc:docMk/>
            <pc:sldMk cId="2446360609" sldId="2147482970"/>
            <ac:spMk id="53" creationId="{A5CF59D8-0A2B-F627-7ABC-3002EB24DF44}"/>
          </ac:spMkLst>
        </pc:spChg>
        <pc:spChg chg="mod">
          <ac:chgData name="Grant Thompson" userId="afa40756-60a9-4f09-b456-b486db6a1f42" providerId="ADAL" clId="{FF52B151-3421-2F49-BA78-4BBF8F78983D}" dt="2025-04-11T18:44:56.793" v="54"/>
          <ac:spMkLst>
            <pc:docMk/>
            <pc:sldMk cId="2446360609" sldId="2147482970"/>
            <ac:spMk id="60" creationId="{30D1A4FC-C038-F794-6CCE-381FB7F36187}"/>
          </ac:spMkLst>
        </pc:spChg>
        <pc:spChg chg="mod">
          <ac:chgData name="Grant Thompson" userId="afa40756-60a9-4f09-b456-b486db6a1f42" providerId="ADAL" clId="{FF52B151-3421-2F49-BA78-4BBF8F78983D}" dt="2025-04-11T18:44:56.793" v="54"/>
          <ac:spMkLst>
            <pc:docMk/>
            <pc:sldMk cId="2446360609" sldId="2147482970"/>
            <ac:spMk id="79" creationId="{04FD0EDE-05F0-43BA-AD56-EA700ADDB680}"/>
          </ac:spMkLst>
        </pc:spChg>
        <pc:spChg chg="mod">
          <ac:chgData name="Grant Thompson" userId="afa40756-60a9-4f09-b456-b486db6a1f42" providerId="ADAL" clId="{FF52B151-3421-2F49-BA78-4BBF8F78983D}" dt="2025-04-11T18:47:29.522" v="83" actId="404"/>
          <ac:spMkLst>
            <pc:docMk/>
            <pc:sldMk cId="2446360609" sldId="2147482970"/>
            <ac:spMk id="81" creationId="{84C27F73-C7AD-1FD4-73B1-CF7642ECCA36}"/>
          </ac:spMkLst>
        </pc:spChg>
        <pc:spChg chg="mod">
          <ac:chgData name="Grant Thompson" userId="afa40756-60a9-4f09-b456-b486db6a1f42" providerId="ADAL" clId="{FF52B151-3421-2F49-BA78-4BBF8F78983D}" dt="2025-04-11T18:47:29.522" v="83" actId="404"/>
          <ac:spMkLst>
            <pc:docMk/>
            <pc:sldMk cId="2446360609" sldId="2147482970"/>
            <ac:spMk id="129" creationId="{C35EB502-855B-0DAC-7CD0-12C208D1AE58}"/>
          </ac:spMkLst>
        </pc:spChg>
      </pc:sldChg>
      <pc:sldChg chg="modSp mod">
        <pc:chgData name="Grant Thompson" userId="afa40756-60a9-4f09-b456-b486db6a1f42" providerId="ADAL" clId="{FF52B151-3421-2F49-BA78-4BBF8F78983D}" dt="2025-04-11T18:50:04.427" v="142" actId="207"/>
        <pc:sldMkLst>
          <pc:docMk/>
          <pc:sldMk cId="1610523417" sldId="2147482974"/>
        </pc:sldMkLst>
        <pc:spChg chg="mod">
          <ac:chgData name="Grant Thompson" userId="afa40756-60a9-4f09-b456-b486db6a1f42" providerId="ADAL" clId="{FF52B151-3421-2F49-BA78-4BBF8F78983D}" dt="2025-04-11T18:44:35.077" v="53" actId="1076"/>
          <ac:spMkLst>
            <pc:docMk/>
            <pc:sldMk cId="1610523417" sldId="2147482974"/>
            <ac:spMk id="2" creationId="{3E7764D7-CB78-4457-9A59-C7B8D7B0E777}"/>
          </ac:spMkLst>
        </pc:spChg>
        <pc:spChg chg="mod">
          <ac:chgData name="Grant Thompson" userId="afa40756-60a9-4f09-b456-b486db6a1f42" providerId="ADAL" clId="{FF52B151-3421-2F49-BA78-4BBF8F78983D}" dt="2025-04-11T18:50:04.427" v="142" actId="207"/>
          <ac:spMkLst>
            <pc:docMk/>
            <pc:sldMk cId="1610523417" sldId="2147482974"/>
            <ac:spMk id="3" creationId="{5196C085-0B1A-1840-E489-7C81504F3409}"/>
          </ac:spMkLst>
        </pc:spChg>
      </pc:sldChg>
      <pc:sldChg chg="modSp mod">
        <pc:chgData name="Grant Thompson" userId="afa40756-60a9-4f09-b456-b486db6a1f42" providerId="ADAL" clId="{FF52B151-3421-2F49-BA78-4BBF8F78983D}" dt="2025-04-11T18:45:20.672" v="59" actId="404"/>
        <pc:sldMkLst>
          <pc:docMk/>
          <pc:sldMk cId="741889709" sldId="2147482976"/>
        </pc:sldMkLst>
        <pc:spChg chg="mod">
          <ac:chgData name="Grant Thompson" userId="afa40756-60a9-4f09-b456-b486db6a1f42" providerId="ADAL" clId="{FF52B151-3421-2F49-BA78-4BBF8F78983D}" dt="2025-04-11T18:45:20.672" v="59" actId="404"/>
          <ac:spMkLst>
            <pc:docMk/>
            <pc:sldMk cId="741889709" sldId="2147482976"/>
            <ac:spMk id="6" creationId="{336D7152-F0EC-040C-9CE5-846570F0D3E4}"/>
          </ac:spMkLst>
        </pc:spChg>
        <pc:spChg chg="mod">
          <ac:chgData name="Grant Thompson" userId="afa40756-60a9-4f09-b456-b486db6a1f42" providerId="ADAL" clId="{FF52B151-3421-2F49-BA78-4BBF8F78983D}" dt="2025-04-11T18:45:20.672" v="59" actId="404"/>
          <ac:spMkLst>
            <pc:docMk/>
            <pc:sldMk cId="741889709" sldId="2147482976"/>
            <ac:spMk id="13" creationId="{22214ACD-7CA3-C7EE-E8CF-2E33B22842E9}"/>
          </ac:spMkLst>
        </pc:spChg>
        <pc:spChg chg="mod">
          <ac:chgData name="Grant Thompson" userId="afa40756-60a9-4f09-b456-b486db6a1f42" providerId="ADAL" clId="{FF52B151-3421-2F49-BA78-4BBF8F78983D}" dt="2025-04-11T18:45:20.672" v="59" actId="404"/>
          <ac:spMkLst>
            <pc:docMk/>
            <pc:sldMk cId="741889709" sldId="2147482976"/>
            <ac:spMk id="28" creationId="{798F320E-02AF-E405-0A37-EDB0C18EF5C1}"/>
          </ac:spMkLst>
        </pc:spChg>
        <pc:spChg chg="mod">
          <ac:chgData name="Grant Thompson" userId="afa40756-60a9-4f09-b456-b486db6a1f42" providerId="ADAL" clId="{FF52B151-3421-2F49-BA78-4BBF8F78983D}" dt="2025-04-11T18:45:20.672" v="59" actId="404"/>
          <ac:spMkLst>
            <pc:docMk/>
            <pc:sldMk cId="741889709" sldId="2147482976"/>
            <ac:spMk id="29" creationId="{DBF3B5F7-D10E-C531-105E-D276B70D825D}"/>
          </ac:spMkLst>
        </pc:spChg>
        <pc:spChg chg="mod">
          <ac:chgData name="Grant Thompson" userId="afa40756-60a9-4f09-b456-b486db6a1f42" providerId="ADAL" clId="{FF52B151-3421-2F49-BA78-4BBF8F78983D}" dt="2025-04-11T18:45:20.672" v="59" actId="404"/>
          <ac:spMkLst>
            <pc:docMk/>
            <pc:sldMk cId="741889709" sldId="2147482976"/>
            <ac:spMk id="42" creationId="{66797B69-6EE6-B266-4A71-A22E8F6FBD5D}"/>
          </ac:spMkLst>
        </pc:spChg>
        <pc:spChg chg="mod">
          <ac:chgData name="Grant Thompson" userId="afa40756-60a9-4f09-b456-b486db6a1f42" providerId="ADAL" clId="{FF52B151-3421-2F49-BA78-4BBF8F78983D}" dt="2025-04-11T18:45:20.672" v="59" actId="404"/>
          <ac:spMkLst>
            <pc:docMk/>
            <pc:sldMk cId="741889709" sldId="2147482976"/>
            <ac:spMk id="45" creationId="{7211D109-8478-AD08-004F-9C998C80CC39}"/>
          </ac:spMkLst>
        </pc:spChg>
        <pc:spChg chg="mod">
          <ac:chgData name="Grant Thompson" userId="afa40756-60a9-4f09-b456-b486db6a1f42" providerId="ADAL" clId="{FF52B151-3421-2F49-BA78-4BBF8F78983D}" dt="2025-04-11T18:45:20.672" v="59" actId="404"/>
          <ac:spMkLst>
            <pc:docMk/>
            <pc:sldMk cId="741889709" sldId="2147482976"/>
            <ac:spMk id="58" creationId="{321E588D-1940-C898-0F25-16FC686E514A}"/>
          </ac:spMkLst>
        </pc:spChg>
        <pc:spChg chg="mod">
          <ac:chgData name="Grant Thompson" userId="afa40756-60a9-4f09-b456-b486db6a1f42" providerId="ADAL" clId="{FF52B151-3421-2F49-BA78-4BBF8F78983D}" dt="2025-04-11T18:45:20.672" v="59" actId="404"/>
          <ac:spMkLst>
            <pc:docMk/>
            <pc:sldMk cId="741889709" sldId="2147482976"/>
            <ac:spMk id="61" creationId="{E9BE0F5E-2B71-9A72-3F6D-DF82016581F6}"/>
          </ac:spMkLst>
        </pc:spChg>
        <pc:spChg chg="mod">
          <ac:chgData name="Grant Thompson" userId="afa40756-60a9-4f09-b456-b486db6a1f42" providerId="ADAL" clId="{FF52B151-3421-2F49-BA78-4BBF8F78983D}" dt="2025-04-11T18:45:20.672" v="59" actId="404"/>
          <ac:spMkLst>
            <pc:docMk/>
            <pc:sldMk cId="741889709" sldId="2147482976"/>
            <ac:spMk id="68" creationId="{514EAA17-BFAA-25AE-A20F-858D085B2D56}"/>
          </ac:spMkLst>
        </pc:spChg>
        <pc:spChg chg="mod">
          <ac:chgData name="Grant Thompson" userId="afa40756-60a9-4f09-b456-b486db6a1f42" providerId="ADAL" clId="{FF52B151-3421-2F49-BA78-4BBF8F78983D}" dt="2025-04-11T18:45:20.672" v="59" actId="404"/>
          <ac:spMkLst>
            <pc:docMk/>
            <pc:sldMk cId="741889709" sldId="2147482976"/>
            <ac:spMk id="71" creationId="{E4BA23E9-C222-D121-672B-0038EAD25981}"/>
          </ac:spMkLst>
        </pc:spChg>
      </pc:sldChg>
      <pc:sldChg chg="modSp mod">
        <pc:chgData name="Grant Thompson" userId="afa40756-60a9-4f09-b456-b486db6a1f42" providerId="ADAL" clId="{FF52B151-3421-2F49-BA78-4BBF8F78983D}" dt="2025-04-11T18:45:30.172" v="61" actId="404"/>
        <pc:sldMkLst>
          <pc:docMk/>
          <pc:sldMk cId="1435920602" sldId="2147482977"/>
        </pc:sldMkLst>
        <pc:spChg chg="mod">
          <ac:chgData name="Grant Thompson" userId="afa40756-60a9-4f09-b456-b486db6a1f42" providerId="ADAL" clId="{FF52B151-3421-2F49-BA78-4BBF8F78983D}" dt="2025-04-11T18:45:30.172" v="61" actId="404"/>
          <ac:spMkLst>
            <pc:docMk/>
            <pc:sldMk cId="1435920602" sldId="2147482977"/>
            <ac:spMk id="2" creationId="{BE5C6A6F-9437-493C-8DDE-A78E7D0F6846}"/>
          </ac:spMkLst>
        </pc:spChg>
        <pc:spChg chg="mod">
          <ac:chgData name="Grant Thompson" userId="afa40756-60a9-4f09-b456-b486db6a1f42" providerId="ADAL" clId="{FF52B151-3421-2F49-BA78-4BBF8F78983D}" dt="2025-04-11T18:45:30.172" v="61" actId="404"/>
          <ac:spMkLst>
            <pc:docMk/>
            <pc:sldMk cId="1435920602" sldId="2147482977"/>
            <ac:spMk id="3" creationId="{F9373509-FCDA-5FCB-77B2-4E1F6B5C384E}"/>
          </ac:spMkLst>
        </pc:spChg>
        <pc:spChg chg="mod">
          <ac:chgData name="Grant Thompson" userId="afa40756-60a9-4f09-b456-b486db6a1f42" providerId="ADAL" clId="{FF52B151-3421-2F49-BA78-4BBF8F78983D}" dt="2025-04-11T18:45:30.172" v="61" actId="404"/>
          <ac:spMkLst>
            <pc:docMk/>
            <pc:sldMk cId="1435920602" sldId="2147482977"/>
            <ac:spMk id="11" creationId="{4C90F8CD-4954-F439-2BC6-387963352214}"/>
          </ac:spMkLst>
        </pc:spChg>
        <pc:spChg chg="mod">
          <ac:chgData name="Grant Thompson" userId="afa40756-60a9-4f09-b456-b486db6a1f42" providerId="ADAL" clId="{FF52B151-3421-2F49-BA78-4BBF8F78983D}" dt="2025-04-11T18:45:30.172" v="61" actId="404"/>
          <ac:spMkLst>
            <pc:docMk/>
            <pc:sldMk cId="1435920602" sldId="2147482977"/>
            <ac:spMk id="15" creationId="{4FFB912F-84A6-4C01-6B77-4F46938B3AE8}"/>
          </ac:spMkLst>
        </pc:spChg>
        <pc:spChg chg="mod">
          <ac:chgData name="Grant Thompson" userId="afa40756-60a9-4f09-b456-b486db6a1f42" providerId="ADAL" clId="{FF52B151-3421-2F49-BA78-4BBF8F78983D}" dt="2025-04-11T18:45:30.172" v="61" actId="404"/>
          <ac:spMkLst>
            <pc:docMk/>
            <pc:sldMk cId="1435920602" sldId="2147482977"/>
            <ac:spMk id="28" creationId="{30CC8A1E-B757-B01E-89C3-51B5029D1AE1}"/>
          </ac:spMkLst>
        </pc:spChg>
      </pc:sldChg>
      <pc:sldChg chg="modSp mod">
        <pc:chgData name="Grant Thompson" userId="afa40756-60a9-4f09-b456-b486db6a1f42" providerId="ADAL" clId="{FF52B151-3421-2F49-BA78-4BBF8F78983D}" dt="2025-04-11T18:48:03.030" v="89" actId="404"/>
        <pc:sldMkLst>
          <pc:docMk/>
          <pc:sldMk cId="2072253242" sldId="2147482978"/>
        </pc:sldMkLst>
        <pc:spChg chg="mod">
          <ac:chgData name="Grant Thompson" userId="afa40756-60a9-4f09-b456-b486db6a1f42" providerId="ADAL" clId="{FF52B151-3421-2F49-BA78-4BBF8F78983D}" dt="2025-04-11T18:48:03.030" v="89" actId="404"/>
          <ac:spMkLst>
            <pc:docMk/>
            <pc:sldMk cId="2072253242" sldId="2147482978"/>
            <ac:spMk id="2" creationId="{732034EE-6C1C-43A0-ADE1-DBD9A8D23966}"/>
          </ac:spMkLst>
        </pc:spChg>
        <pc:spChg chg="mod">
          <ac:chgData name="Grant Thompson" userId="afa40756-60a9-4f09-b456-b486db6a1f42" providerId="ADAL" clId="{FF52B151-3421-2F49-BA78-4BBF8F78983D}" dt="2025-04-11T18:48:03.030" v="89" actId="404"/>
          <ac:spMkLst>
            <pc:docMk/>
            <pc:sldMk cId="2072253242" sldId="2147482978"/>
            <ac:spMk id="6" creationId="{0E5E7B62-1607-6C63-F01C-872996FBA492}"/>
          </ac:spMkLst>
        </pc:spChg>
        <pc:spChg chg="mod">
          <ac:chgData name="Grant Thompson" userId="afa40756-60a9-4f09-b456-b486db6a1f42" providerId="ADAL" clId="{FF52B151-3421-2F49-BA78-4BBF8F78983D}" dt="2025-04-11T18:48:03.030" v="89" actId="404"/>
          <ac:spMkLst>
            <pc:docMk/>
            <pc:sldMk cId="2072253242" sldId="2147482978"/>
            <ac:spMk id="7" creationId="{C8BA172F-6DAF-7244-4146-1791B416B051}"/>
          </ac:spMkLst>
        </pc:spChg>
        <pc:spChg chg="mod">
          <ac:chgData name="Grant Thompson" userId="afa40756-60a9-4f09-b456-b486db6a1f42" providerId="ADAL" clId="{FF52B151-3421-2F49-BA78-4BBF8F78983D}" dt="2025-04-11T18:48:03.030" v="89" actId="404"/>
          <ac:spMkLst>
            <pc:docMk/>
            <pc:sldMk cId="2072253242" sldId="2147482978"/>
            <ac:spMk id="24" creationId="{A20F9028-307B-DA14-66D2-9BB56A43BBA3}"/>
          </ac:spMkLst>
        </pc:spChg>
        <pc:spChg chg="mod">
          <ac:chgData name="Grant Thompson" userId="afa40756-60a9-4f09-b456-b486db6a1f42" providerId="ADAL" clId="{FF52B151-3421-2F49-BA78-4BBF8F78983D}" dt="2025-04-11T18:48:03.030" v="89" actId="404"/>
          <ac:spMkLst>
            <pc:docMk/>
            <pc:sldMk cId="2072253242" sldId="2147482978"/>
            <ac:spMk id="25" creationId="{23C4C74A-A680-B1F9-E384-0042B8C04D1C}"/>
          </ac:spMkLst>
        </pc:spChg>
        <pc:spChg chg="mod">
          <ac:chgData name="Grant Thompson" userId="afa40756-60a9-4f09-b456-b486db6a1f42" providerId="ADAL" clId="{FF52B151-3421-2F49-BA78-4BBF8F78983D}" dt="2025-04-11T18:48:03.030" v="89" actId="404"/>
          <ac:spMkLst>
            <pc:docMk/>
            <pc:sldMk cId="2072253242" sldId="2147482978"/>
            <ac:spMk id="27" creationId="{65D4E8D7-AFB8-ACEC-E2C3-8945351A53C5}"/>
          </ac:spMkLst>
        </pc:spChg>
        <pc:spChg chg="mod">
          <ac:chgData name="Grant Thompson" userId="afa40756-60a9-4f09-b456-b486db6a1f42" providerId="ADAL" clId="{FF52B151-3421-2F49-BA78-4BBF8F78983D}" dt="2025-04-11T18:48:03.030" v="89" actId="404"/>
          <ac:spMkLst>
            <pc:docMk/>
            <pc:sldMk cId="2072253242" sldId="2147482978"/>
            <ac:spMk id="44" creationId="{5C240626-0E1C-1A57-646F-068AEE4EC073}"/>
          </ac:spMkLst>
        </pc:spChg>
      </pc:sldChg>
      <pc:sldChg chg="modSp del mod">
        <pc:chgData name="Grant Thompson" userId="afa40756-60a9-4f09-b456-b486db6a1f42" providerId="ADAL" clId="{FF52B151-3421-2F49-BA78-4BBF8F78983D}" dt="2025-04-11T18:40:40.034" v="48" actId="2696"/>
        <pc:sldMkLst>
          <pc:docMk/>
          <pc:sldMk cId="2372953205" sldId="2147482980"/>
        </pc:sldMkLst>
      </pc:sldChg>
      <pc:sldChg chg="addSp delSp modSp add mod modClrScheme chgLayout">
        <pc:chgData name="Grant Thompson" userId="afa40756-60a9-4f09-b456-b486db6a1f42" providerId="ADAL" clId="{FF52B151-3421-2F49-BA78-4BBF8F78983D}" dt="2025-04-11T18:40:33.849" v="47" actId="478"/>
        <pc:sldMkLst>
          <pc:docMk/>
          <pc:sldMk cId="2179247141" sldId="2147482981"/>
        </pc:sldMkLst>
        <pc:spChg chg="mod ord">
          <ac:chgData name="Grant Thompson" userId="afa40756-60a9-4f09-b456-b486db6a1f42" providerId="ADAL" clId="{FF52B151-3421-2F49-BA78-4BBF8F78983D}" dt="2025-04-11T18:40:29.833" v="46" actId="700"/>
          <ac:spMkLst>
            <pc:docMk/>
            <pc:sldMk cId="2179247141" sldId="2147482981"/>
            <ac:spMk id="5" creationId="{ED6E1074-D735-7F6C-0CDA-7A542EDBCB9E}"/>
          </ac:spMkLst>
        </pc:spChg>
      </pc:sldChg>
      <pc:sldChg chg="add del">
        <pc:chgData name="Grant Thompson" userId="afa40756-60a9-4f09-b456-b486db6a1f42" providerId="ADAL" clId="{FF52B151-3421-2F49-BA78-4BBF8F78983D}" dt="2025-04-11T18:38:08.373" v="10"/>
        <pc:sldMkLst>
          <pc:docMk/>
          <pc:sldMk cId="2547531110" sldId="2147482981"/>
        </pc:sldMkLst>
      </pc:sldChg>
      <pc:sldMasterChg chg="delSp modSp mod">
        <pc:chgData name="Grant Thompson" userId="afa40756-60a9-4f09-b456-b486db6a1f42" providerId="ADAL" clId="{FF52B151-3421-2F49-BA78-4BBF8F78983D}" dt="2025-04-11T18:50:25.900" v="143" actId="478"/>
        <pc:sldMasterMkLst>
          <pc:docMk/>
          <pc:sldMasterMk cId="1161404594" sldId="2147483660"/>
        </pc:sldMasterMkLst>
        <pc:spChg chg="mod">
          <ac:chgData name="Grant Thompson" userId="afa40756-60a9-4f09-b456-b486db6a1f42" providerId="ADAL" clId="{FF52B151-3421-2F49-BA78-4BBF8F78983D}" dt="2025-04-11T18:44:56.793" v="54"/>
          <ac:spMkLst>
            <pc:docMk/>
            <pc:sldMasterMk cId="1161404594" sldId="2147483660"/>
            <ac:spMk id="5" creationId="{F350A1E5-D4DB-75F9-313C-EA8D14813E52}"/>
          </ac:spMkLst>
        </pc:spChg>
        <pc:spChg chg="mod">
          <ac:chgData name="Grant Thompson" userId="afa40756-60a9-4f09-b456-b486db6a1f42" providerId="ADAL" clId="{FF52B151-3421-2F49-BA78-4BBF8F78983D}" dt="2025-04-11T18:44:56.793" v="54"/>
          <ac:spMkLst>
            <pc:docMk/>
            <pc:sldMasterMk cId="1161404594" sldId="2147483660"/>
            <ac:spMk id="6" creationId="{6E8EF51D-9147-3862-4FC8-E8B82B594300}"/>
          </ac:spMkLst>
        </pc:spChg>
        <pc:spChg chg="mod">
          <ac:chgData name="Grant Thompson" userId="afa40756-60a9-4f09-b456-b486db6a1f42" providerId="ADAL" clId="{FF52B151-3421-2F49-BA78-4BBF8F78983D}" dt="2025-04-11T18:41:24.690" v="50" actId="2711"/>
          <ac:spMkLst>
            <pc:docMk/>
            <pc:sldMasterMk cId="1161404594" sldId="2147483660"/>
            <ac:spMk id="51" creationId="{E04FA936-29C5-2336-69C3-73A81442F7DD}"/>
          </ac:spMkLst>
        </pc:spChg>
      </pc:sldMasterChg>
    </pc:docChg>
  </pc:docChgLst>
  <pc:docChgLst>
    <pc:chgData name="Brittany Hauck" userId="S::brittany.m.hauck@viivhealthcare.com::66ad16fa-3904-4f7e-9744-76fe3812ec95" providerId="AD" clId="Web-{CA568EE3-7696-41C7-84C5-7465D8B0020F}"/>
    <pc:docChg chg="modSld">
      <pc:chgData name="Brittany Hauck" userId="S::brittany.m.hauck@viivhealthcare.com::66ad16fa-3904-4f7e-9744-76fe3812ec95" providerId="AD" clId="Web-{CA568EE3-7696-41C7-84C5-7465D8B0020F}" dt="2025-04-27T03:27:11.218" v="6" actId="1076"/>
      <pc:docMkLst>
        <pc:docMk/>
      </pc:docMkLst>
      <pc:sldChg chg="modSp">
        <pc:chgData name="Brittany Hauck" userId="S::brittany.m.hauck@viivhealthcare.com::66ad16fa-3904-4f7e-9744-76fe3812ec95" providerId="AD" clId="Web-{CA568EE3-7696-41C7-84C5-7465D8B0020F}" dt="2025-04-27T03:26:22.576" v="1" actId="20577"/>
        <pc:sldMkLst>
          <pc:docMk/>
          <pc:sldMk cId="3531216701" sldId="8630"/>
        </pc:sldMkLst>
        <pc:spChg chg="mod">
          <ac:chgData name="Brittany Hauck" userId="S::brittany.m.hauck@viivhealthcare.com::66ad16fa-3904-4f7e-9744-76fe3812ec95" providerId="AD" clId="Web-{CA568EE3-7696-41C7-84C5-7465D8B0020F}" dt="2025-04-27T03:26:22.576" v="1" actId="20577"/>
          <ac:spMkLst>
            <pc:docMk/>
            <pc:sldMk cId="3531216701" sldId="8630"/>
            <ac:spMk id="3" creationId="{DA77663E-C8D9-4BDD-8D66-16F6E81D7E90}"/>
          </ac:spMkLst>
        </pc:spChg>
      </pc:sldChg>
      <pc:sldChg chg="modSp">
        <pc:chgData name="Brittany Hauck" userId="S::brittany.m.hauck@viivhealthcare.com::66ad16fa-3904-4f7e-9744-76fe3812ec95" providerId="AD" clId="Web-{CA568EE3-7696-41C7-84C5-7465D8B0020F}" dt="2025-04-27T03:27:11.218" v="6" actId="1076"/>
        <pc:sldMkLst>
          <pc:docMk/>
          <pc:sldMk cId="2072253242" sldId="2147482978"/>
        </pc:sldMkLst>
        <pc:spChg chg="mod">
          <ac:chgData name="Brittany Hauck" userId="S::brittany.m.hauck@viivhealthcare.com::66ad16fa-3904-4f7e-9744-76fe3812ec95" providerId="AD" clId="Web-{CA568EE3-7696-41C7-84C5-7465D8B0020F}" dt="2025-04-27T03:27:06.858" v="5" actId="1076"/>
          <ac:spMkLst>
            <pc:docMk/>
            <pc:sldMk cId="2072253242" sldId="2147482978"/>
            <ac:spMk id="24" creationId="{A20F9028-307B-DA14-66D2-9BB56A43BBA3}"/>
          </ac:spMkLst>
        </pc:spChg>
        <pc:grpChg chg="mod">
          <ac:chgData name="Brittany Hauck" userId="S::brittany.m.hauck@viivhealthcare.com::66ad16fa-3904-4f7e-9744-76fe3812ec95" providerId="AD" clId="Web-{CA568EE3-7696-41C7-84C5-7465D8B0020F}" dt="2025-04-27T03:27:11.218" v="6" actId="1076"/>
          <ac:grpSpMkLst>
            <pc:docMk/>
            <pc:sldMk cId="2072253242" sldId="2147482978"/>
            <ac:grpSpMk id="45" creationId="{580061D7-B1E9-0B9F-F58F-6DE68DF97524}"/>
          </ac:grpSpMkLst>
        </pc:grpChg>
      </pc:sldChg>
    </pc:docChg>
  </pc:docChgLst>
  <pc:docChgLst>
    <pc:chgData name="Brittany Hauck" userId="66ad16fa-3904-4f7e-9744-76fe3812ec95" providerId="ADAL" clId="{9F4EC46E-B6A2-48C0-B286-DCF3576E48C5}"/>
    <pc:docChg chg="undo custSel addSld delSld modSld">
      <pc:chgData name="Brittany Hauck" userId="66ad16fa-3904-4f7e-9744-76fe3812ec95" providerId="ADAL" clId="{9F4EC46E-B6A2-48C0-B286-DCF3576E48C5}" dt="2025-02-04T15:54:23.473" v="328" actId="113"/>
      <pc:docMkLst>
        <pc:docMk/>
      </pc:docMkLst>
      <pc:sldChg chg="modSp add mod">
        <pc:chgData name="Brittany Hauck" userId="66ad16fa-3904-4f7e-9744-76fe3812ec95" providerId="ADAL" clId="{9F4EC46E-B6A2-48C0-B286-DCF3576E48C5}" dt="2025-02-04T15:49:06.699" v="251" actId="113"/>
        <pc:sldMkLst>
          <pc:docMk/>
          <pc:sldMk cId="1038366732" sldId="431"/>
        </pc:sldMkLst>
        <pc:spChg chg="mod">
          <ac:chgData name="Brittany Hauck" userId="66ad16fa-3904-4f7e-9744-76fe3812ec95" providerId="ADAL" clId="{9F4EC46E-B6A2-48C0-B286-DCF3576E48C5}" dt="2025-02-04T15:49:06.699" v="251" actId="113"/>
          <ac:spMkLst>
            <pc:docMk/>
            <pc:sldMk cId="1038366732" sldId="431"/>
            <ac:spMk id="6" creationId="{A2D9B2E1-CD81-D37A-3E57-701CFB8B5047}"/>
          </ac:spMkLst>
        </pc:spChg>
        <pc:spChg chg="mod">
          <ac:chgData name="Brittany Hauck" userId="66ad16fa-3904-4f7e-9744-76fe3812ec95" providerId="ADAL" clId="{9F4EC46E-B6A2-48C0-B286-DCF3576E48C5}" dt="2025-02-04T15:49:00.589" v="250" actId="2711"/>
          <ac:spMkLst>
            <pc:docMk/>
            <pc:sldMk cId="1038366732" sldId="431"/>
            <ac:spMk id="10" creationId="{53442133-2486-374E-5F36-AB7508B18B65}"/>
          </ac:spMkLst>
        </pc:spChg>
        <pc:spChg chg="mod">
          <ac:chgData name="Brittany Hauck" userId="66ad16fa-3904-4f7e-9744-76fe3812ec95" providerId="ADAL" clId="{9F4EC46E-B6A2-48C0-B286-DCF3576E48C5}" dt="2025-02-04T15:49:00.589" v="250" actId="2711"/>
          <ac:spMkLst>
            <pc:docMk/>
            <pc:sldMk cId="1038366732" sldId="431"/>
            <ac:spMk id="11" creationId="{29CA74C5-9B6A-E34C-8566-2D1B70384371}"/>
          </ac:spMkLst>
        </pc:spChg>
        <pc:spChg chg="mod">
          <ac:chgData name="Brittany Hauck" userId="66ad16fa-3904-4f7e-9744-76fe3812ec95" providerId="ADAL" clId="{9F4EC46E-B6A2-48C0-B286-DCF3576E48C5}" dt="2025-02-04T15:49:00.589" v="250" actId="2711"/>
          <ac:spMkLst>
            <pc:docMk/>
            <pc:sldMk cId="1038366732" sldId="431"/>
            <ac:spMk id="13" creationId="{2AF69DD3-C77B-664F-9A2E-731BF497C615}"/>
          </ac:spMkLst>
        </pc:spChg>
        <pc:spChg chg="mod">
          <ac:chgData name="Brittany Hauck" userId="66ad16fa-3904-4f7e-9744-76fe3812ec95" providerId="ADAL" clId="{9F4EC46E-B6A2-48C0-B286-DCF3576E48C5}" dt="2025-02-04T15:49:00.589" v="250" actId="2711"/>
          <ac:spMkLst>
            <pc:docMk/>
            <pc:sldMk cId="1038366732" sldId="431"/>
            <ac:spMk id="16" creationId="{125D21BF-7B51-504F-AB71-3C300E76B750}"/>
          </ac:spMkLst>
        </pc:spChg>
        <pc:spChg chg="mod">
          <ac:chgData name="Brittany Hauck" userId="66ad16fa-3904-4f7e-9744-76fe3812ec95" providerId="ADAL" clId="{9F4EC46E-B6A2-48C0-B286-DCF3576E48C5}" dt="2025-02-04T15:49:00.589" v="250" actId="2711"/>
          <ac:spMkLst>
            <pc:docMk/>
            <pc:sldMk cId="1038366732" sldId="431"/>
            <ac:spMk id="18" creationId="{67EC3D87-E3C9-D14A-A51F-9594DBFAA06C}"/>
          </ac:spMkLst>
        </pc:spChg>
        <pc:spChg chg="mod">
          <ac:chgData name="Brittany Hauck" userId="66ad16fa-3904-4f7e-9744-76fe3812ec95" providerId="ADAL" clId="{9F4EC46E-B6A2-48C0-B286-DCF3576E48C5}" dt="2025-02-04T15:49:00.589" v="250" actId="2711"/>
          <ac:spMkLst>
            <pc:docMk/>
            <pc:sldMk cId="1038366732" sldId="431"/>
            <ac:spMk id="20" creationId="{968C7448-B7EB-0EAA-B03E-6DB587EB765D}"/>
          </ac:spMkLst>
        </pc:spChg>
        <pc:spChg chg="mod">
          <ac:chgData name="Brittany Hauck" userId="66ad16fa-3904-4f7e-9744-76fe3812ec95" providerId="ADAL" clId="{9F4EC46E-B6A2-48C0-B286-DCF3576E48C5}" dt="2025-02-04T15:49:00.589" v="250" actId="2711"/>
          <ac:spMkLst>
            <pc:docMk/>
            <pc:sldMk cId="1038366732" sldId="431"/>
            <ac:spMk id="21" creationId="{969CD7C6-7E94-68EF-BAD6-555C8D56D82E}"/>
          </ac:spMkLst>
        </pc:spChg>
        <pc:spChg chg="mod">
          <ac:chgData name="Brittany Hauck" userId="66ad16fa-3904-4f7e-9744-76fe3812ec95" providerId="ADAL" clId="{9F4EC46E-B6A2-48C0-B286-DCF3576E48C5}" dt="2025-02-04T15:49:00.589" v="250" actId="2711"/>
          <ac:spMkLst>
            <pc:docMk/>
            <pc:sldMk cId="1038366732" sldId="431"/>
            <ac:spMk id="40" creationId="{088A6D67-AD53-E74E-BEF2-6FBD40724F55}"/>
          </ac:spMkLst>
        </pc:spChg>
        <pc:spChg chg="mod">
          <ac:chgData name="Brittany Hauck" userId="66ad16fa-3904-4f7e-9744-76fe3812ec95" providerId="ADAL" clId="{9F4EC46E-B6A2-48C0-B286-DCF3576E48C5}" dt="2025-02-04T15:49:00.589" v="250" actId="2711"/>
          <ac:spMkLst>
            <pc:docMk/>
            <pc:sldMk cId="1038366732" sldId="431"/>
            <ac:spMk id="45" creationId="{AAB8F1BF-9C7C-1046-A83E-3B0F3C6F0630}"/>
          </ac:spMkLst>
        </pc:spChg>
        <pc:spChg chg="mod">
          <ac:chgData name="Brittany Hauck" userId="66ad16fa-3904-4f7e-9744-76fe3812ec95" providerId="ADAL" clId="{9F4EC46E-B6A2-48C0-B286-DCF3576E48C5}" dt="2025-02-04T15:49:00.589" v="250" actId="2711"/>
          <ac:spMkLst>
            <pc:docMk/>
            <pc:sldMk cId="1038366732" sldId="431"/>
            <ac:spMk id="47" creationId="{DEA2CA5D-B44F-F440-8609-C01782E2D109}"/>
          </ac:spMkLst>
        </pc:spChg>
        <pc:spChg chg="mod">
          <ac:chgData name="Brittany Hauck" userId="66ad16fa-3904-4f7e-9744-76fe3812ec95" providerId="ADAL" clId="{9F4EC46E-B6A2-48C0-B286-DCF3576E48C5}" dt="2025-02-04T15:49:00.589" v="250" actId="2711"/>
          <ac:spMkLst>
            <pc:docMk/>
            <pc:sldMk cId="1038366732" sldId="431"/>
            <ac:spMk id="49" creationId="{65B2EA31-0D7C-2F47-8528-B7CA9806A681}"/>
          </ac:spMkLst>
        </pc:spChg>
        <pc:spChg chg="mod">
          <ac:chgData name="Brittany Hauck" userId="66ad16fa-3904-4f7e-9744-76fe3812ec95" providerId="ADAL" clId="{9F4EC46E-B6A2-48C0-B286-DCF3576E48C5}" dt="2025-02-04T15:49:00.589" v="250" actId="2711"/>
          <ac:spMkLst>
            <pc:docMk/>
            <pc:sldMk cId="1038366732" sldId="431"/>
            <ac:spMk id="54" creationId="{A9C64461-B114-F04F-9699-87AAAAF4FFD7}"/>
          </ac:spMkLst>
        </pc:spChg>
        <pc:spChg chg="mod">
          <ac:chgData name="Brittany Hauck" userId="66ad16fa-3904-4f7e-9744-76fe3812ec95" providerId="ADAL" clId="{9F4EC46E-B6A2-48C0-B286-DCF3576E48C5}" dt="2025-02-04T15:49:00.589" v="250" actId="2711"/>
          <ac:spMkLst>
            <pc:docMk/>
            <pc:sldMk cId="1038366732" sldId="431"/>
            <ac:spMk id="57" creationId="{FF699E83-04D3-2C46-BFCA-5829527FC3B8}"/>
          </ac:spMkLst>
        </pc:spChg>
        <pc:spChg chg="mod">
          <ac:chgData name="Brittany Hauck" userId="66ad16fa-3904-4f7e-9744-76fe3812ec95" providerId="ADAL" clId="{9F4EC46E-B6A2-48C0-B286-DCF3576E48C5}" dt="2025-02-04T15:49:00.589" v="250" actId="2711"/>
          <ac:spMkLst>
            <pc:docMk/>
            <pc:sldMk cId="1038366732" sldId="431"/>
            <ac:spMk id="58" creationId="{8DB450B1-BD26-B846-ACB2-329960E20A79}"/>
          </ac:spMkLst>
        </pc:spChg>
        <pc:spChg chg="mod">
          <ac:chgData name="Brittany Hauck" userId="66ad16fa-3904-4f7e-9744-76fe3812ec95" providerId="ADAL" clId="{9F4EC46E-B6A2-48C0-B286-DCF3576E48C5}" dt="2025-02-04T15:49:00.589" v="250" actId="2711"/>
          <ac:spMkLst>
            <pc:docMk/>
            <pc:sldMk cId="1038366732" sldId="431"/>
            <ac:spMk id="59" creationId="{7130A5A6-209C-EB4B-82B9-8C3D27330D8A}"/>
          </ac:spMkLst>
        </pc:spChg>
        <pc:spChg chg="mod">
          <ac:chgData name="Brittany Hauck" userId="66ad16fa-3904-4f7e-9744-76fe3812ec95" providerId="ADAL" clId="{9F4EC46E-B6A2-48C0-B286-DCF3576E48C5}" dt="2025-02-04T15:49:00.589" v="250" actId="2711"/>
          <ac:spMkLst>
            <pc:docMk/>
            <pc:sldMk cId="1038366732" sldId="431"/>
            <ac:spMk id="60" creationId="{91BEFFB5-80F0-0D48-9DFE-3634E19445A5}"/>
          </ac:spMkLst>
        </pc:spChg>
        <pc:spChg chg="mod">
          <ac:chgData name="Brittany Hauck" userId="66ad16fa-3904-4f7e-9744-76fe3812ec95" providerId="ADAL" clId="{9F4EC46E-B6A2-48C0-B286-DCF3576E48C5}" dt="2025-02-04T15:49:00.589" v="250" actId="2711"/>
          <ac:spMkLst>
            <pc:docMk/>
            <pc:sldMk cId="1038366732" sldId="431"/>
            <ac:spMk id="61" creationId="{3AC15892-91FF-A849-8149-387F2D75CEA6}"/>
          </ac:spMkLst>
        </pc:spChg>
        <pc:spChg chg="mod">
          <ac:chgData name="Brittany Hauck" userId="66ad16fa-3904-4f7e-9744-76fe3812ec95" providerId="ADAL" clId="{9F4EC46E-B6A2-48C0-B286-DCF3576E48C5}" dt="2025-02-04T15:49:00.589" v="250" actId="2711"/>
          <ac:spMkLst>
            <pc:docMk/>
            <pc:sldMk cId="1038366732" sldId="431"/>
            <ac:spMk id="62" creationId="{7E833651-BAD1-7449-A7B7-748C8254F9B9}"/>
          </ac:spMkLst>
        </pc:spChg>
        <pc:spChg chg="mod">
          <ac:chgData name="Brittany Hauck" userId="66ad16fa-3904-4f7e-9744-76fe3812ec95" providerId="ADAL" clId="{9F4EC46E-B6A2-48C0-B286-DCF3576E48C5}" dt="2025-02-04T15:49:00.589" v="250" actId="2711"/>
          <ac:spMkLst>
            <pc:docMk/>
            <pc:sldMk cId="1038366732" sldId="431"/>
            <ac:spMk id="65" creationId="{B4437680-2E3A-4549-BC6B-791ADFAE82F3}"/>
          </ac:spMkLst>
        </pc:spChg>
        <pc:spChg chg="mod">
          <ac:chgData name="Brittany Hauck" userId="66ad16fa-3904-4f7e-9744-76fe3812ec95" providerId="ADAL" clId="{9F4EC46E-B6A2-48C0-B286-DCF3576E48C5}" dt="2025-02-04T15:49:00.589" v="250" actId="2711"/>
          <ac:spMkLst>
            <pc:docMk/>
            <pc:sldMk cId="1038366732" sldId="431"/>
            <ac:spMk id="66" creationId="{122D3037-13BD-024C-A845-08DCF373497D}"/>
          </ac:spMkLst>
        </pc:spChg>
        <pc:grpChg chg="mod">
          <ac:chgData name="Brittany Hauck" userId="66ad16fa-3904-4f7e-9744-76fe3812ec95" providerId="ADAL" clId="{9F4EC46E-B6A2-48C0-B286-DCF3576E48C5}" dt="2025-02-04T15:49:00.589" v="250" actId="2711"/>
          <ac:grpSpMkLst>
            <pc:docMk/>
            <pc:sldMk cId="1038366732" sldId="431"/>
            <ac:grpSpMk id="2" creationId="{38EFC933-35F6-5447-1585-73806A499E44}"/>
          </ac:grpSpMkLst>
        </pc:grpChg>
        <pc:grpChg chg="mod">
          <ac:chgData name="Brittany Hauck" userId="66ad16fa-3904-4f7e-9744-76fe3812ec95" providerId="ADAL" clId="{9F4EC46E-B6A2-48C0-B286-DCF3576E48C5}" dt="2025-02-04T15:49:00.589" v="250" actId="2711"/>
          <ac:grpSpMkLst>
            <pc:docMk/>
            <pc:sldMk cId="1038366732" sldId="431"/>
            <ac:grpSpMk id="22" creationId="{E8C7CACC-EA86-41F5-E6E9-57AECAD56628}"/>
          </ac:grpSpMkLst>
        </pc:grpChg>
        <pc:grpChg chg="mod">
          <ac:chgData name="Brittany Hauck" userId="66ad16fa-3904-4f7e-9744-76fe3812ec95" providerId="ADAL" clId="{9F4EC46E-B6A2-48C0-B286-DCF3576E48C5}" dt="2025-02-04T15:49:00.589" v="250" actId="2711"/>
          <ac:grpSpMkLst>
            <pc:docMk/>
            <pc:sldMk cId="1038366732" sldId="431"/>
            <ac:grpSpMk id="25" creationId="{B2DCE1A9-D61C-FAA7-B040-9CE0B240E41C}"/>
          </ac:grpSpMkLst>
        </pc:grpChg>
        <pc:picChg chg="mod">
          <ac:chgData name="Brittany Hauck" userId="66ad16fa-3904-4f7e-9744-76fe3812ec95" providerId="ADAL" clId="{9F4EC46E-B6A2-48C0-B286-DCF3576E48C5}" dt="2025-02-04T15:49:00.589" v="250" actId="2711"/>
          <ac:picMkLst>
            <pc:docMk/>
            <pc:sldMk cId="1038366732" sldId="431"/>
            <ac:picMk id="3" creationId="{6ACB30E6-44F9-D5EC-89F0-591EC2E3DC05}"/>
          </ac:picMkLst>
        </pc:picChg>
      </pc:sldChg>
      <pc:sldChg chg="modSp add mod">
        <pc:chgData name="Brittany Hauck" userId="66ad16fa-3904-4f7e-9744-76fe3812ec95" providerId="ADAL" clId="{9F4EC46E-B6A2-48C0-B286-DCF3576E48C5}" dt="2025-02-04T14:55:30.140" v="24" actId="2711"/>
        <pc:sldMkLst>
          <pc:docMk/>
          <pc:sldMk cId="3531216701" sldId="8630"/>
        </pc:sldMkLst>
        <pc:spChg chg="mod">
          <ac:chgData name="Brittany Hauck" userId="66ad16fa-3904-4f7e-9744-76fe3812ec95" providerId="ADAL" clId="{9F4EC46E-B6A2-48C0-B286-DCF3576E48C5}" dt="2025-02-04T14:55:30.140" v="24" actId="2711"/>
          <ac:spMkLst>
            <pc:docMk/>
            <pc:sldMk cId="3531216701" sldId="8630"/>
            <ac:spMk id="3" creationId="{DA77663E-C8D9-4BDD-8D66-16F6E81D7E90}"/>
          </ac:spMkLst>
        </pc:spChg>
        <pc:spChg chg="mod">
          <ac:chgData name="Brittany Hauck" userId="66ad16fa-3904-4f7e-9744-76fe3812ec95" providerId="ADAL" clId="{9F4EC46E-B6A2-48C0-B286-DCF3576E48C5}" dt="2025-02-04T14:55:20.285" v="23" actId="2711"/>
          <ac:spMkLst>
            <pc:docMk/>
            <pc:sldMk cId="3531216701" sldId="8630"/>
            <ac:spMk id="55" creationId="{D390EB65-0906-1B88-9E97-F898D03CEE2F}"/>
          </ac:spMkLst>
        </pc:spChg>
      </pc:sldChg>
      <pc:sldChg chg="modSp add mod">
        <pc:chgData name="Brittany Hauck" userId="66ad16fa-3904-4f7e-9744-76fe3812ec95" providerId="ADAL" clId="{9F4EC46E-B6A2-48C0-B286-DCF3576E48C5}" dt="2025-02-04T14:59:02.781" v="54" actId="113"/>
        <pc:sldMkLst>
          <pc:docMk/>
          <pc:sldMk cId="3408988582" sldId="2147482938"/>
        </pc:sldMkLst>
        <pc:spChg chg="mod">
          <ac:chgData name="Brittany Hauck" userId="66ad16fa-3904-4f7e-9744-76fe3812ec95" providerId="ADAL" clId="{9F4EC46E-B6A2-48C0-B286-DCF3576E48C5}" dt="2025-02-04T14:58:55.069" v="53" actId="2711"/>
          <ac:spMkLst>
            <pc:docMk/>
            <pc:sldMk cId="3408988582" sldId="2147482938"/>
            <ac:spMk id="2" creationId="{BE5C6A6F-9437-493C-8DDE-A78E7D0F6846}"/>
          </ac:spMkLst>
        </pc:spChg>
        <pc:spChg chg="mod">
          <ac:chgData name="Brittany Hauck" userId="66ad16fa-3904-4f7e-9744-76fe3812ec95" providerId="ADAL" clId="{9F4EC46E-B6A2-48C0-B286-DCF3576E48C5}" dt="2025-02-04T14:58:55.069" v="53" actId="2711"/>
          <ac:spMkLst>
            <pc:docMk/>
            <pc:sldMk cId="3408988582" sldId="2147482938"/>
            <ac:spMk id="5" creationId="{2DFDC598-A5F5-4750-C249-1A98F3BB7BB0}"/>
          </ac:spMkLst>
        </pc:spChg>
        <pc:spChg chg="mod">
          <ac:chgData name="Brittany Hauck" userId="66ad16fa-3904-4f7e-9744-76fe3812ec95" providerId="ADAL" clId="{9F4EC46E-B6A2-48C0-B286-DCF3576E48C5}" dt="2025-02-04T14:58:55.069" v="53" actId="2711"/>
          <ac:spMkLst>
            <pc:docMk/>
            <pc:sldMk cId="3408988582" sldId="2147482938"/>
            <ac:spMk id="6" creationId="{27EA3405-0BBA-71A1-EDE2-F3A2EC955C46}"/>
          </ac:spMkLst>
        </pc:spChg>
        <pc:spChg chg="mod">
          <ac:chgData name="Brittany Hauck" userId="66ad16fa-3904-4f7e-9744-76fe3812ec95" providerId="ADAL" clId="{9F4EC46E-B6A2-48C0-B286-DCF3576E48C5}" dt="2025-02-04T14:59:02.781" v="54" actId="113"/>
          <ac:spMkLst>
            <pc:docMk/>
            <pc:sldMk cId="3408988582" sldId="2147482938"/>
            <ac:spMk id="30" creationId="{E4165119-5748-365E-DFE0-9B19C563D38E}"/>
          </ac:spMkLst>
        </pc:spChg>
        <pc:grpChg chg="mod">
          <ac:chgData name="Brittany Hauck" userId="66ad16fa-3904-4f7e-9744-76fe3812ec95" providerId="ADAL" clId="{9F4EC46E-B6A2-48C0-B286-DCF3576E48C5}" dt="2025-02-04T14:58:55.069" v="53" actId="2711"/>
          <ac:grpSpMkLst>
            <pc:docMk/>
            <pc:sldMk cId="3408988582" sldId="2147482938"/>
            <ac:grpSpMk id="25" creationId="{94CDA920-BAFE-93D3-D8D0-D347911BF491}"/>
          </ac:grpSpMkLst>
        </pc:grpChg>
        <pc:graphicFrameChg chg="mod">
          <ac:chgData name="Brittany Hauck" userId="66ad16fa-3904-4f7e-9744-76fe3812ec95" providerId="ADAL" clId="{9F4EC46E-B6A2-48C0-B286-DCF3576E48C5}" dt="2025-02-04T14:58:55.069" v="53" actId="2711"/>
          <ac:graphicFrameMkLst>
            <pc:docMk/>
            <pc:sldMk cId="3408988582" sldId="2147482938"/>
            <ac:graphicFrameMk id="12" creationId="{412E5E34-7908-ACE3-4D4F-C6851D31BFEE}"/>
          </ac:graphicFrameMkLst>
        </pc:graphicFrameChg>
        <pc:picChg chg="mod">
          <ac:chgData name="Brittany Hauck" userId="66ad16fa-3904-4f7e-9744-76fe3812ec95" providerId="ADAL" clId="{9F4EC46E-B6A2-48C0-B286-DCF3576E48C5}" dt="2025-02-04T14:58:55.069" v="53" actId="2711"/>
          <ac:picMkLst>
            <pc:docMk/>
            <pc:sldMk cId="3408988582" sldId="2147482938"/>
            <ac:picMk id="33" creationId="{30CE3B54-B22E-DBAD-0A34-D948497FED80}"/>
          </ac:picMkLst>
        </pc:picChg>
      </pc:sldChg>
      <pc:sldChg chg="modSp add mod">
        <pc:chgData name="Brittany Hauck" userId="66ad16fa-3904-4f7e-9744-76fe3812ec95" providerId="ADAL" clId="{9F4EC46E-B6A2-48C0-B286-DCF3576E48C5}" dt="2025-02-04T15:52:42.175" v="284" actId="113"/>
        <pc:sldMkLst>
          <pc:docMk/>
          <pc:sldMk cId="262887865" sldId="2147482939"/>
        </pc:sldMkLst>
        <pc:spChg chg="mod">
          <ac:chgData name="Brittany Hauck" userId="66ad16fa-3904-4f7e-9744-76fe3812ec95" providerId="ADAL" clId="{9F4EC46E-B6A2-48C0-B286-DCF3576E48C5}" dt="2025-02-04T15:52:42.175" v="284" actId="113"/>
          <ac:spMkLst>
            <pc:docMk/>
            <pc:sldMk cId="262887865" sldId="2147482939"/>
            <ac:spMk id="5" creationId="{4F916324-5E01-0CCF-FDFF-CD2C9E4CBDCB}"/>
          </ac:spMkLst>
        </pc:spChg>
        <pc:spChg chg="mod">
          <ac:chgData name="Brittany Hauck" userId="66ad16fa-3904-4f7e-9744-76fe3812ec95" providerId="ADAL" clId="{9F4EC46E-B6A2-48C0-B286-DCF3576E48C5}" dt="2025-02-04T14:59:14.049" v="56" actId="207"/>
          <ac:spMkLst>
            <pc:docMk/>
            <pc:sldMk cId="262887865" sldId="2147482939"/>
            <ac:spMk id="146" creationId="{F7C6E4A5-B735-0C1B-B185-A3CF13828B20}"/>
          </ac:spMkLst>
        </pc:spChg>
        <pc:spChg chg="mod">
          <ac:chgData name="Brittany Hauck" userId="66ad16fa-3904-4f7e-9744-76fe3812ec95" providerId="ADAL" clId="{9F4EC46E-B6A2-48C0-B286-DCF3576E48C5}" dt="2025-02-04T14:59:14.049" v="56" actId="207"/>
          <ac:spMkLst>
            <pc:docMk/>
            <pc:sldMk cId="262887865" sldId="2147482939"/>
            <ac:spMk id="148" creationId="{9F0A20E0-47E4-48C5-C520-660F3049D6D8}"/>
          </ac:spMkLst>
        </pc:spChg>
        <pc:spChg chg="mod">
          <ac:chgData name="Brittany Hauck" userId="66ad16fa-3904-4f7e-9744-76fe3812ec95" providerId="ADAL" clId="{9F4EC46E-B6A2-48C0-B286-DCF3576E48C5}" dt="2025-02-04T14:59:14.049" v="56" actId="207"/>
          <ac:spMkLst>
            <pc:docMk/>
            <pc:sldMk cId="262887865" sldId="2147482939"/>
            <ac:spMk id="149" creationId="{CB556D98-02F9-B0B0-0D31-9CD8681420EA}"/>
          </ac:spMkLst>
        </pc:spChg>
        <pc:spChg chg="mod">
          <ac:chgData name="Brittany Hauck" userId="66ad16fa-3904-4f7e-9744-76fe3812ec95" providerId="ADAL" clId="{9F4EC46E-B6A2-48C0-B286-DCF3576E48C5}" dt="2025-02-04T14:59:14.049" v="56" actId="207"/>
          <ac:spMkLst>
            <pc:docMk/>
            <pc:sldMk cId="262887865" sldId="2147482939"/>
            <ac:spMk id="150" creationId="{06726A07-63C8-1323-63AC-34D5C33F72CE}"/>
          </ac:spMkLst>
        </pc:spChg>
        <pc:spChg chg="mod">
          <ac:chgData name="Brittany Hauck" userId="66ad16fa-3904-4f7e-9744-76fe3812ec95" providerId="ADAL" clId="{9F4EC46E-B6A2-48C0-B286-DCF3576E48C5}" dt="2025-02-04T14:59:14.049" v="56" actId="207"/>
          <ac:spMkLst>
            <pc:docMk/>
            <pc:sldMk cId="262887865" sldId="2147482939"/>
            <ac:spMk id="152" creationId="{3F09C573-18E1-9146-03D7-BDD7E3B5212B}"/>
          </ac:spMkLst>
        </pc:spChg>
        <pc:spChg chg="mod">
          <ac:chgData name="Brittany Hauck" userId="66ad16fa-3904-4f7e-9744-76fe3812ec95" providerId="ADAL" clId="{9F4EC46E-B6A2-48C0-B286-DCF3576E48C5}" dt="2025-02-04T14:59:14.049" v="56" actId="207"/>
          <ac:spMkLst>
            <pc:docMk/>
            <pc:sldMk cId="262887865" sldId="2147482939"/>
            <ac:spMk id="154" creationId="{5836ED41-99E0-8781-EEBD-90AC526E2A3C}"/>
          </ac:spMkLst>
        </pc:spChg>
        <pc:spChg chg="mod">
          <ac:chgData name="Brittany Hauck" userId="66ad16fa-3904-4f7e-9744-76fe3812ec95" providerId="ADAL" clId="{9F4EC46E-B6A2-48C0-B286-DCF3576E48C5}" dt="2025-02-04T14:59:14.049" v="56" actId="207"/>
          <ac:spMkLst>
            <pc:docMk/>
            <pc:sldMk cId="262887865" sldId="2147482939"/>
            <ac:spMk id="155" creationId="{C79DBB5C-B103-C43B-1D71-56FC73B82692}"/>
          </ac:spMkLst>
        </pc:spChg>
        <pc:spChg chg="mod">
          <ac:chgData name="Brittany Hauck" userId="66ad16fa-3904-4f7e-9744-76fe3812ec95" providerId="ADAL" clId="{9F4EC46E-B6A2-48C0-B286-DCF3576E48C5}" dt="2025-02-04T14:59:14.049" v="56" actId="207"/>
          <ac:spMkLst>
            <pc:docMk/>
            <pc:sldMk cId="262887865" sldId="2147482939"/>
            <ac:spMk id="157" creationId="{1F60D4F6-7D41-3FBA-BF2D-34EC5378EC1E}"/>
          </ac:spMkLst>
        </pc:spChg>
        <pc:spChg chg="mod">
          <ac:chgData name="Brittany Hauck" userId="66ad16fa-3904-4f7e-9744-76fe3812ec95" providerId="ADAL" clId="{9F4EC46E-B6A2-48C0-B286-DCF3576E48C5}" dt="2025-02-04T14:59:14.049" v="56" actId="207"/>
          <ac:spMkLst>
            <pc:docMk/>
            <pc:sldMk cId="262887865" sldId="2147482939"/>
            <ac:spMk id="158" creationId="{F39992A5-148F-F1F5-2F60-90666CCFECFD}"/>
          </ac:spMkLst>
        </pc:spChg>
        <pc:spChg chg="mod">
          <ac:chgData name="Brittany Hauck" userId="66ad16fa-3904-4f7e-9744-76fe3812ec95" providerId="ADAL" clId="{9F4EC46E-B6A2-48C0-B286-DCF3576E48C5}" dt="2025-02-04T14:59:14.049" v="56" actId="207"/>
          <ac:spMkLst>
            <pc:docMk/>
            <pc:sldMk cId="262887865" sldId="2147482939"/>
            <ac:spMk id="159" creationId="{837D13E7-327A-8102-5035-78762E32BF39}"/>
          </ac:spMkLst>
        </pc:spChg>
        <pc:spChg chg="mod">
          <ac:chgData name="Brittany Hauck" userId="66ad16fa-3904-4f7e-9744-76fe3812ec95" providerId="ADAL" clId="{9F4EC46E-B6A2-48C0-B286-DCF3576E48C5}" dt="2025-02-04T14:59:14.049" v="56" actId="207"/>
          <ac:spMkLst>
            <pc:docMk/>
            <pc:sldMk cId="262887865" sldId="2147482939"/>
            <ac:spMk id="161" creationId="{6F67E6C8-4ADD-9C3F-C9A8-74D76A037764}"/>
          </ac:spMkLst>
        </pc:spChg>
        <pc:spChg chg="mod">
          <ac:chgData name="Brittany Hauck" userId="66ad16fa-3904-4f7e-9744-76fe3812ec95" providerId="ADAL" clId="{9F4EC46E-B6A2-48C0-B286-DCF3576E48C5}" dt="2025-02-04T14:59:14.049" v="56" actId="207"/>
          <ac:spMkLst>
            <pc:docMk/>
            <pc:sldMk cId="262887865" sldId="2147482939"/>
            <ac:spMk id="162" creationId="{4D453FDF-2449-BB75-7738-025BB475AD52}"/>
          </ac:spMkLst>
        </pc:spChg>
        <pc:spChg chg="mod">
          <ac:chgData name="Brittany Hauck" userId="66ad16fa-3904-4f7e-9744-76fe3812ec95" providerId="ADAL" clId="{9F4EC46E-B6A2-48C0-B286-DCF3576E48C5}" dt="2025-02-04T14:59:14.049" v="56" actId="207"/>
          <ac:spMkLst>
            <pc:docMk/>
            <pc:sldMk cId="262887865" sldId="2147482939"/>
            <ac:spMk id="164" creationId="{D83B60BB-40EF-121E-C546-8C7427C92C43}"/>
          </ac:spMkLst>
        </pc:spChg>
        <pc:spChg chg="mod">
          <ac:chgData name="Brittany Hauck" userId="66ad16fa-3904-4f7e-9744-76fe3812ec95" providerId="ADAL" clId="{9F4EC46E-B6A2-48C0-B286-DCF3576E48C5}" dt="2025-02-04T14:59:14.049" v="56" actId="207"/>
          <ac:spMkLst>
            <pc:docMk/>
            <pc:sldMk cId="262887865" sldId="2147482939"/>
            <ac:spMk id="165" creationId="{C401B854-EDA1-EF6D-AE39-9F441CC96437}"/>
          </ac:spMkLst>
        </pc:spChg>
        <pc:spChg chg="mod">
          <ac:chgData name="Brittany Hauck" userId="66ad16fa-3904-4f7e-9744-76fe3812ec95" providerId="ADAL" clId="{9F4EC46E-B6A2-48C0-B286-DCF3576E48C5}" dt="2025-02-04T14:59:14.049" v="56" actId="207"/>
          <ac:spMkLst>
            <pc:docMk/>
            <pc:sldMk cId="262887865" sldId="2147482939"/>
            <ac:spMk id="166" creationId="{A238DCB8-586E-22F5-4AC0-A74CC92869C1}"/>
          </ac:spMkLst>
        </pc:spChg>
        <pc:spChg chg="mod">
          <ac:chgData name="Brittany Hauck" userId="66ad16fa-3904-4f7e-9744-76fe3812ec95" providerId="ADAL" clId="{9F4EC46E-B6A2-48C0-B286-DCF3576E48C5}" dt="2025-02-04T14:59:14.049" v="56" actId="207"/>
          <ac:spMkLst>
            <pc:docMk/>
            <pc:sldMk cId="262887865" sldId="2147482939"/>
            <ac:spMk id="167" creationId="{B69EDD81-3F30-6C38-B640-4A7DA4C6B603}"/>
          </ac:spMkLst>
        </pc:spChg>
        <pc:spChg chg="mod">
          <ac:chgData name="Brittany Hauck" userId="66ad16fa-3904-4f7e-9744-76fe3812ec95" providerId="ADAL" clId="{9F4EC46E-B6A2-48C0-B286-DCF3576E48C5}" dt="2025-02-04T14:59:14.049" v="56" actId="207"/>
          <ac:spMkLst>
            <pc:docMk/>
            <pc:sldMk cId="262887865" sldId="2147482939"/>
            <ac:spMk id="168" creationId="{4D5CB896-128F-8490-1AA0-B47138B5FE5D}"/>
          </ac:spMkLst>
        </pc:spChg>
        <pc:spChg chg="mod">
          <ac:chgData name="Brittany Hauck" userId="66ad16fa-3904-4f7e-9744-76fe3812ec95" providerId="ADAL" clId="{9F4EC46E-B6A2-48C0-B286-DCF3576E48C5}" dt="2025-02-04T14:59:14.049" v="56" actId="207"/>
          <ac:spMkLst>
            <pc:docMk/>
            <pc:sldMk cId="262887865" sldId="2147482939"/>
            <ac:spMk id="169" creationId="{9F9C342F-8387-E68F-09F4-1D0A59A5F3F0}"/>
          </ac:spMkLst>
        </pc:spChg>
        <pc:spChg chg="mod">
          <ac:chgData name="Brittany Hauck" userId="66ad16fa-3904-4f7e-9744-76fe3812ec95" providerId="ADAL" clId="{9F4EC46E-B6A2-48C0-B286-DCF3576E48C5}" dt="2025-02-04T14:59:14.049" v="56" actId="207"/>
          <ac:spMkLst>
            <pc:docMk/>
            <pc:sldMk cId="262887865" sldId="2147482939"/>
            <ac:spMk id="170" creationId="{7A826AA0-1249-92AC-B366-1CCB4B777E0F}"/>
          </ac:spMkLst>
        </pc:spChg>
        <pc:grpChg chg="mod">
          <ac:chgData name="Brittany Hauck" userId="66ad16fa-3904-4f7e-9744-76fe3812ec95" providerId="ADAL" clId="{9F4EC46E-B6A2-48C0-B286-DCF3576E48C5}" dt="2025-02-04T14:59:14.049" v="56" actId="207"/>
          <ac:grpSpMkLst>
            <pc:docMk/>
            <pc:sldMk cId="262887865" sldId="2147482939"/>
            <ac:grpSpMk id="144" creationId="{D7FC2FAE-5B45-95D4-E5DC-C8F95D3D6CEF}"/>
          </ac:grpSpMkLst>
        </pc:grpChg>
        <pc:grpChg chg="mod">
          <ac:chgData name="Brittany Hauck" userId="66ad16fa-3904-4f7e-9744-76fe3812ec95" providerId="ADAL" clId="{9F4EC46E-B6A2-48C0-B286-DCF3576E48C5}" dt="2025-02-04T14:59:14.049" v="56" actId="207"/>
          <ac:grpSpMkLst>
            <pc:docMk/>
            <pc:sldMk cId="262887865" sldId="2147482939"/>
            <ac:grpSpMk id="145" creationId="{73995C4E-B43F-765A-7FEF-8BCABF8225FB}"/>
          </ac:grpSpMkLst>
        </pc:grpChg>
        <pc:grpChg chg="mod">
          <ac:chgData name="Brittany Hauck" userId="66ad16fa-3904-4f7e-9744-76fe3812ec95" providerId="ADAL" clId="{9F4EC46E-B6A2-48C0-B286-DCF3576E48C5}" dt="2025-02-04T14:59:14.049" v="56" actId="207"/>
          <ac:grpSpMkLst>
            <pc:docMk/>
            <pc:sldMk cId="262887865" sldId="2147482939"/>
            <ac:grpSpMk id="147" creationId="{F65A55D2-AFD3-AA0B-3884-FCA02631E4EF}"/>
          </ac:grpSpMkLst>
        </pc:grpChg>
        <pc:grpChg chg="mod">
          <ac:chgData name="Brittany Hauck" userId="66ad16fa-3904-4f7e-9744-76fe3812ec95" providerId="ADAL" clId="{9F4EC46E-B6A2-48C0-B286-DCF3576E48C5}" dt="2025-02-04T14:59:14.049" v="56" actId="207"/>
          <ac:grpSpMkLst>
            <pc:docMk/>
            <pc:sldMk cId="262887865" sldId="2147482939"/>
            <ac:grpSpMk id="151" creationId="{72256303-AFA2-9FFB-71BE-C0EE15AF1548}"/>
          </ac:grpSpMkLst>
        </pc:grpChg>
        <pc:grpChg chg="mod">
          <ac:chgData name="Brittany Hauck" userId="66ad16fa-3904-4f7e-9744-76fe3812ec95" providerId="ADAL" clId="{9F4EC46E-B6A2-48C0-B286-DCF3576E48C5}" dt="2025-02-04T14:59:14.049" v="56" actId="207"/>
          <ac:grpSpMkLst>
            <pc:docMk/>
            <pc:sldMk cId="262887865" sldId="2147482939"/>
            <ac:grpSpMk id="153" creationId="{C87C72A8-2347-EF9F-A77A-F527E2C0D15D}"/>
          </ac:grpSpMkLst>
        </pc:grpChg>
        <pc:grpChg chg="mod">
          <ac:chgData name="Brittany Hauck" userId="66ad16fa-3904-4f7e-9744-76fe3812ec95" providerId="ADAL" clId="{9F4EC46E-B6A2-48C0-B286-DCF3576E48C5}" dt="2025-02-04T14:59:14.049" v="56" actId="207"/>
          <ac:grpSpMkLst>
            <pc:docMk/>
            <pc:sldMk cId="262887865" sldId="2147482939"/>
            <ac:grpSpMk id="156" creationId="{FE5C3B5F-CEFD-25C7-A16F-6EA28130EDE1}"/>
          </ac:grpSpMkLst>
        </pc:grpChg>
        <pc:grpChg chg="mod">
          <ac:chgData name="Brittany Hauck" userId="66ad16fa-3904-4f7e-9744-76fe3812ec95" providerId="ADAL" clId="{9F4EC46E-B6A2-48C0-B286-DCF3576E48C5}" dt="2025-02-04T14:59:14.049" v="56" actId="207"/>
          <ac:grpSpMkLst>
            <pc:docMk/>
            <pc:sldMk cId="262887865" sldId="2147482939"/>
            <ac:grpSpMk id="160" creationId="{AE3BA6ED-1BC3-B2FB-71F0-2E4B3020BBD8}"/>
          </ac:grpSpMkLst>
        </pc:grpChg>
        <pc:grpChg chg="mod">
          <ac:chgData name="Brittany Hauck" userId="66ad16fa-3904-4f7e-9744-76fe3812ec95" providerId="ADAL" clId="{9F4EC46E-B6A2-48C0-B286-DCF3576E48C5}" dt="2025-02-04T14:59:14.049" v="56" actId="207"/>
          <ac:grpSpMkLst>
            <pc:docMk/>
            <pc:sldMk cId="262887865" sldId="2147482939"/>
            <ac:grpSpMk id="163" creationId="{DC8C14F9-E06C-65EE-21E0-4B6B4A2E9529}"/>
          </ac:grpSpMkLst>
        </pc:grpChg>
      </pc:sldChg>
      <pc:sldChg chg="modSp add mod">
        <pc:chgData name="Brittany Hauck" userId="66ad16fa-3904-4f7e-9744-76fe3812ec95" providerId="ADAL" clId="{9F4EC46E-B6A2-48C0-B286-DCF3576E48C5}" dt="2025-02-04T15:54:23.473" v="328" actId="113"/>
        <pc:sldMkLst>
          <pc:docMk/>
          <pc:sldMk cId="1278029607" sldId="2147482946"/>
        </pc:sldMkLst>
        <pc:spChg chg="mod">
          <ac:chgData name="Brittany Hauck" userId="66ad16fa-3904-4f7e-9744-76fe3812ec95" providerId="ADAL" clId="{9F4EC46E-B6A2-48C0-B286-DCF3576E48C5}" dt="2025-02-04T15:54:17.977" v="327" actId="2711"/>
          <ac:spMkLst>
            <pc:docMk/>
            <pc:sldMk cId="1278029607" sldId="2147482946"/>
            <ac:spMk id="2" creationId="{BE5C6A6F-9437-493C-8DDE-A78E7D0F6846}"/>
          </ac:spMkLst>
        </pc:spChg>
        <pc:spChg chg="mod">
          <ac:chgData name="Brittany Hauck" userId="66ad16fa-3904-4f7e-9744-76fe3812ec95" providerId="ADAL" clId="{9F4EC46E-B6A2-48C0-B286-DCF3576E48C5}" dt="2025-02-04T15:54:17.977" v="327" actId="2711"/>
          <ac:spMkLst>
            <pc:docMk/>
            <pc:sldMk cId="1278029607" sldId="2147482946"/>
            <ac:spMk id="3" creationId="{1DAAE2BC-71E8-562F-162C-6D2677C111A1}"/>
          </ac:spMkLst>
        </pc:spChg>
        <pc:spChg chg="mod">
          <ac:chgData name="Brittany Hauck" userId="66ad16fa-3904-4f7e-9744-76fe3812ec95" providerId="ADAL" clId="{9F4EC46E-B6A2-48C0-B286-DCF3576E48C5}" dt="2025-02-04T15:54:17.977" v="327" actId="2711"/>
          <ac:spMkLst>
            <pc:docMk/>
            <pc:sldMk cId="1278029607" sldId="2147482946"/>
            <ac:spMk id="4" creationId="{DEE533F2-B46B-E87C-D0CC-7D3C715AFA5E}"/>
          </ac:spMkLst>
        </pc:spChg>
        <pc:spChg chg="mod">
          <ac:chgData name="Brittany Hauck" userId="66ad16fa-3904-4f7e-9744-76fe3812ec95" providerId="ADAL" clId="{9F4EC46E-B6A2-48C0-B286-DCF3576E48C5}" dt="2025-02-04T15:54:17.977" v="327" actId="2711"/>
          <ac:spMkLst>
            <pc:docMk/>
            <pc:sldMk cId="1278029607" sldId="2147482946"/>
            <ac:spMk id="9" creationId="{91F84916-E941-AA3F-A554-508A356B1E56}"/>
          </ac:spMkLst>
        </pc:spChg>
        <pc:spChg chg="mod">
          <ac:chgData name="Brittany Hauck" userId="66ad16fa-3904-4f7e-9744-76fe3812ec95" providerId="ADAL" clId="{9F4EC46E-B6A2-48C0-B286-DCF3576E48C5}" dt="2025-02-04T15:54:23.473" v="328" actId="113"/>
          <ac:spMkLst>
            <pc:docMk/>
            <pc:sldMk cId="1278029607" sldId="2147482946"/>
            <ac:spMk id="11" creationId="{DFE8435E-3297-2F53-6A4D-E8A1E352C0BF}"/>
          </ac:spMkLst>
        </pc:spChg>
        <pc:spChg chg="mod">
          <ac:chgData name="Brittany Hauck" userId="66ad16fa-3904-4f7e-9744-76fe3812ec95" providerId="ADAL" clId="{9F4EC46E-B6A2-48C0-B286-DCF3576E48C5}" dt="2025-02-04T15:54:17.977" v="327" actId="2711"/>
          <ac:spMkLst>
            <pc:docMk/>
            <pc:sldMk cId="1278029607" sldId="2147482946"/>
            <ac:spMk id="13" creationId="{8801B6F2-AAD4-AACE-1DA5-4A985E6D33CA}"/>
          </ac:spMkLst>
        </pc:spChg>
      </pc:sldChg>
      <pc:sldChg chg="modSp add mod">
        <pc:chgData name="Brittany Hauck" userId="66ad16fa-3904-4f7e-9744-76fe3812ec95" providerId="ADAL" clId="{9F4EC46E-B6A2-48C0-B286-DCF3576E48C5}" dt="2025-02-04T15:52:11.616" v="280"/>
        <pc:sldMkLst>
          <pc:docMk/>
          <pc:sldMk cId="1983450202" sldId="2147482957"/>
        </pc:sldMkLst>
        <pc:spChg chg="mod">
          <ac:chgData name="Brittany Hauck" userId="66ad16fa-3904-4f7e-9744-76fe3812ec95" providerId="ADAL" clId="{9F4EC46E-B6A2-48C0-B286-DCF3576E48C5}" dt="2025-02-04T15:49:26.179" v="252" actId="2711"/>
          <ac:spMkLst>
            <pc:docMk/>
            <pc:sldMk cId="1983450202" sldId="2147482957"/>
            <ac:spMk id="3" creationId="{57DB76E1-C8B8-065E-4727-6B6A4449C806}"/>
          </ac:spMkLst>
        </pc:spChg>
        <pc:spChg chg="mod">
          <ac:chgData name="Brittany Hauck" userId="66ad16fa-3904-4f7e-9744-76fe3812ec95" providerId="ADAL" clId="{9F4EC46E-B6A2-48C0-B286-DCF3576E48C5}" dt="2025-02-04T15:49:26.179" v="252" actId="2711"/>
          <ac:spMkLst>
            <pc:docMk/>
            <pc:sldMk cId="1983450202" sldId="2147482957"/>
            <ac:spMk id="4" creationId="{3D2D80F8-AF28-3562-7829-AAC4ADCCC7E3}"/>
          </ac:spMkLst>
        </pc:spChg>
        <pc:spChg chg="mod">
          <ac:chgData name="Brittany Hauck" userId="66ad16fa-3904-4f7e-9744-76fe3812ec95" providerId="ADAL" clId="{9F4EC46E-B6A2-48C0-B286-DCF3576E48C5}" dt="2025-02-04T15:52:11.616" v="280"/>
          <ac:spMkLst>
            <pc:docMk/>
            <pc:sldMk cId="1983450202" sldId="2147482957"/>
            <ac:spMk id="5" creationId="{14E0EE43-7671-C952-0BB8-31F1CA9CAF13}"/>
          </ac:spMkLst>
        </pc:spChg>
        <pc:spChg chg="mod">
          <ac:chgData name="Brittany Hauck" userId="66ad16fa-3904-4f7e-9744-76fe3812ec95" providerId="ADAL" clId="{9F4EC46E-B6A2-48C0-B286-DCF3576E48C5}" dt="2025-02-04T15:49:26.179" v="252" actId="2711"/>
          <ac:spMkLst>
            <pc:docMk/>
            <pc:sldMk cId="1983450202" sldId="2147482957"/>
            <ac:spMk id="6" creationId="{55974FB8-DD89-374C-85E3-3FEC0F1278AF}"/>
          </ac:spMkLst>
        </pc:spChg>
        <pc:spChg chg="mod">
          <ac:chgData name="Brittany Hauck" userId="66ad16fa-3904-4f7e-9744-76fe3812ec95" providerId="ADAL" clId="{9F4EC46E-B6A2-48C0-B286-DCF3576E48C5}" dt="2025-02-04T15:51:59.785" v="279"/>
          <ac:spMkLst>
            <pc:docMk/>
            <pc:sldMk cId="1983450202" sldId="2147482957"/>
            <ac:spMk id="7" creationId="{7D5176CE-2DF4-98E5-1792-F8953711707E}"/>
          </ac:spMkLst>
        </pc:spChg>
        <pc:spChg chg="mod">
          <ac:chgData name="Brittany Hauck" userId="66ad16fa-3904-4f7e-9744-76fe3812ec95" providerId="ADAL" clId="{9F4EC46E-B6A2-48C0-B286-DCF3576E48C5}" dt="2025-02-04T15:49:26.179" v="252" actId="2711"/>
          <ac:spMkLst>
            <pc:docMk/>
            <pc:sldMk cId="1983450202" sldId="2147482957"/>
            <ac:spMk id="8" creationId="{CBA196CC-4024-8D09-F1E6-A2DA1F7C8E6A}"/>
          </ac:spMkLst>
        </pc:spChg>
        <pc:spChg chg="mod">
          <ac:chgData name="Brittany Hauck" userId="66ad16fa-3904-4f7e-9744-76fe3812ec95" providerId="ADAL" clId="{9F4EC46E-B6A2-48C0-B286-DCF3576E48C5}" dt="2025-02-04T15:49:29.133" v="253" actId="113"/>
          <ac:spMkLst>
            <pc:docMk/>
            <pc:sldMk cId="1983450202" sldId="2147482957"/>
            <ac:spMk id="9" creationId="{4D5FA370-DB98-5894-88D2-E92AF941CF2C}"/>
          </ac:spMkLst>
        </pc:spChg>
        <pc:spChg chg="mod">
          <ac:chgData name="Brittany Hauck" userId="66ad16fa-3904-4f7e-9744-76fe3812ec95" providerId="ADAL" clId="{9F4EC46E-B6A2-48C0-B286-DCF3576E48C5}" dt="2025-02-04T15:49:26.179" v="252" actId="2711"/>
          <ac:spMkLst>
            <pc:docMk/>
            <pc:sldMk cId="1983450202" sldId="2147482957"/>
            <ac:spMk id="10" creationId="{FAC01F39-8162-CA47-A757-DADE367A546D}"/>
          </ac:spMkLst>
        </pc:spChg>
        <pc:spChg chg="mod">
          <ac:chgData name="Brittany Hauck" userId="66ad16fa-3904-4f7e-9744-76fe3812ec95" providerId="ADAL" clId="{9F4EC46E-B6A2-48C0-B286-DCF3576E48C5}" dt="2025-02-04T15:49:26.179" v="252" actId="2711"/>
          <ac:spMkLst>
            <pc:docMk/>
            <pc:sldMk cId="1983450202" sldId="2147482957"/>
            <ac:spMk id="11" creationId="{DB8CC61F-911E-45FB-A321-AC04FFA8EFAC}"/>
          </ac:spMkLst>
        </pc:spChg>
        <pc:spChg chg="mod">
          <ac:chgData name="Brittany Hauck" userId="66ad16fa-3904-4f7e-9744-76fe3812ec95" providerId="ADAL" clId="{9F4EC46E-B6A2-48C0-B286-DCF3576E48C5}" dt="2025-02-04T15:51:39.643" v="278"/>
          <ac:spMkLst>
            <pc:docMk/>
            <pc:sldMk cId="1983450202" sldId="2147482957"/>
            <ac:spMk id="13" creationId="{D977F13F-6D8A-10A6-D8BD-EFB5204FEAB9}"/>
          </ac:spMkLst>
        </pc:spChg>
        <pc:spChg chg="mod">
          <ac:chgData name="Brittany Hauck" userId="66ad16fa-3904-4f7e-9744-76fe3812ec95" providerId="ADAL" clId="{9F4EC46E-B6A2-48C0-B286-DCF3576E48C5}" dt="2025-02-04T15:49:26.179" v="252" actId="2711"/>
          <ac:spMkLst>
            <pc:docMk/>
            <pc:sldMk cId="1983450202" sldId="2147482957"/>
            <ac:spMk id="14" creationId="{924F4F94-C6EB-F141-DEFA-ECE6863C181F}"/>
          </ac:spMkLst>
        </pc:spChg>
        <pc:spChg chg="mod">
          <ac:chgData name="Brittany Hauck" userId="66ad16fa-3904-4f7e-9744-76fe3812ec95" providerId="ADAL" clId="{9F4EC46E-B6A2-48C0-B286-DCF3576E48C5}" dt="2025-02-04T15:49:26.179" v="252" actId="2711"/>
          <ac:spMkLst>
            <pc:docMk/>
            <pc:sldMk cId="1983450202" sldId="2147482957"/>
            <ac:spMk id="19" creationId="{1A44AE4B-7502-A6FD-1A20-9AB3686E9F96}"/>
          </ac:spMkLst>
        </pc:spChg>
        <pc:spChg chg="mod">
          <ac:chgData name="Brittany Hauck" userId="66ad16fa-3904-4f7e-9744-76fe3812ec95" providerId="ADAL" clId="{9F4EC46E-B6A2-48C0-B286-DCF3576E48C5}" dt="2025-02-04T15:49:26.179" v="252" actId="2711"/>
          <ac:spMkLst>
            <pc:docMk/>
            <pc:sldMk cId="1983450202" sldId="2147482957"/>
            <ac:spMk id="20" creationId="{1F19D9D3-D377-61D6-F82E-83D8CFF6C7A6}"/>
          </ac:spMkLst>
        </pc:spChg>
        <pc:spChg chg="mod">
          <ac:chgData name="Brittany Hauck" userId="66ad16fa-3904-4f7e-9744-76fe3812ec95" providerId="ADAL" clId="{9F4EC46E-B6A2-48C0-B286-DCF3576E48C5}" dt="2025-02-04T15:49:26.179" v="252" actId="2711"/>
          <ac:spMkLst>
            <pc:docMk/>
            <pc:sldMk cId="1983450202" sldId="2147482957"/>
            <ac:spMk id="23" creationId="{AB8BD594-B7F3-2AED-F107-145CD7E9ADF5}"/>
          </ac:spMkLst>
        </pc:spChg>
        <pc:spChg chg="mod">
          <ac:chgData name="Brittany Hauck" userId="66ad16fa-3904-4f7e-9744-76fe3812ec95" providerId="ADAL" clId="{9F4EC46E-B6A2-48C0-B286-DCF3576E48C5}" dt="2025-02-04T15:49:26.179" v="252" actId="2711"/>
          <ac:spMkLst>
            <pc:docMk/>
            <pc:sldMk cId="1983450202" sldId="2147482957"/>
            <ac:spMk id="103" creationId="{B544BB54-CFDD-55A4-5B6D-C03FE25ACC69}"/>
          </ac:spMkLst>
        </pc:spChg>
      </pc:sldChg>
      <pc:sldChg chg="addSp delSp modSp add mod">
        <pc:chgData name="Brittany Hauck" userId="66ad16fa-3904-4f7e-9744-76fe3812ec95" providerId="ADAL" clId="{9F4EC46E-B6A2-48C0-B286-DCF3576E48C5}" dt="2025-02-04T15:40:10.783" v="177" actId="20577"/>
        <pc:sldMkLst>
          <pc:docMk/>
          <pc:sldMk cId="1488642370" sldId="2147482959"/>
        </pc:sldMkLst>
        <pc:spChg chg="mod">
          <ac:chgData name="Brittany Hauck" userId="66ad16fa-3904-4f7e-9744-76fe3812ec95" providerId="ADAL" clId="{9F4EC46E-B6A2-48C0-B286-DCF3576E48C5}" dt="2025-02-04T15:39:49.048" v="170" actId="14100"/>
          <ac:spMkLst>
            <pc:docMk/>
            <pc:sldMk cId="1488642370" sldId="2147482959"/>
            <ac:spMk id="2" creationId="{06AFE455-E3DB-034D-91AA-75922DD3CBEB}"/>
          </ac:spMkLst>
        </pc:spChg>
        <pc:spChg chg="mod">
          <ac:chgData name="Brittany Hauck" userId="66ad16fa-3904-4f7e-9744-76fe3812ec95" providerId="ADAL" clId="{9F4EC46E-B6A2-48C0-B286-DCF3576E48C5}" dt="2025-02-04T15:35:18.726" v="72" actId="2711"/>
          <ac:spMkLst>
            <pc:docMk/>
            <pc:sldMk cId="1488642370" sldId="2147482959"/>
            <ac:spMk id="3" creationId="{BE165E68-42A7-CA40-B48F-27448EE2B9D3}"/>
          </ac:spMkLst>
        </pc:spChg>
        <pc:spChg chg="mod">
          <ac:chgData name="Brittany Hauck" userId="66ad16fa-3904-4f7e-9744-76fe3812ec95" providerId="ADAL" clId="{9F4EC46E-B6A2-48C0-B286-DCF3576E48C5}" dt="2025-02-04T15:35:18.726" v="72" actId="2711"/>
          <ac:spMkLst>
            <pc:docMk/>
            <pc:sldMk cId="1488642370" sldId="2147482959"/>
            <ac:spMk id="5" creationId="{2B1FD6A6-9F06-EC44-B2B7-938170FAE3E9}"/>
          </ac:spMkLst>
        </pc:spChg>
        <pc:spChg chg="mod">
          <ac:chgData name="Brittany Hauck" userId="66ad16fa-3904-4f7e-9744-76fe3812ec95" providerId="ADAL" clId="{9F4EC46E-B6A2-48C0-B286-DCF3576E48C5}" dt="2025-02-04T15:40:10.783" v="177" actId="20577"/>
          <ac:spMkLst>
            <pc:docMk/>
            <pc:sldMk cId="1488642370" sldId="2147482959"/>
            <ac:spMk id="6" creationId="{8C56885C-5709-274D-A5DE-37EE9B0C93E7}"/>
          </ac:spMkLst>
        </pc:spChg>
        <pc:spChg chg="mod">
          <ac:chgData name="Brittany Hauck" userId="66ad16fa-3904-4f7e-9744-76fe3812ec95" providerId="ADAL" clId="{9F4EC46E-B6A2-48C0-B286-DCF3576E48C5}" dt="2025-02-04T15:35:18.726" v="72" actId="2711"/>
          <ac:spMkLst>
            <pc:docMk/>
            <pc:sldMk cId="1488642370" sldId="2147482959"/>
            <ac:spMk id="8" creationId="{344802EB-C321-1071-819D-C5BAFEB6C3F7}"/>
          </ac:spMkLst>
        </pc:spChg>
        <pc:spChg chg="mod">
          <ac:chgData name="Brittany Hauck" userId="66ad16fa-3904-4f7e-9744-76fe3812ec95" providerId="ADAL" clId="{9F4EC46E-B6A2-48C0-B286-DCF3576E48C5}" dt="2025-02-04T15:37:35.957" v="104" actId="20577"/>
          <ac:spMkLst>
            <pc:docMk/>
            <pc:sldMk cId="1488642370" sldId="2147482959"/>
            <ac:spMk id="9" creationId="{36805705-D478-3847-B60A-ADD3EC6CFEAB}"/>
          </ac:spMkLst>
        </pc:spChg>
        <pc:spChg chg="mod">
          <ac:chgData name="Brittany Hauck" userId="66ad16fa-3904-4f7e-9744-76fe3812ec95" providerId="ADAL" clId="{9F4EC46E-B6A2-48C0-B286-DCF3576E48C5}" dt="2025-02-04T15:35:18.726" v="72" actId="2711"/>
          <ac:spMkLst>
            <pc:docMk/>
            <pc:sldMk cId="1488642370" sldId="2147482959"/>
            <ac:spMk id="10" creationId="{31FDCEE7-8674-9E43-DC3E-7710BC27AEF2}"/>
          </ac:spMkLst>
        </pc:spChg>
        <pc:spChg chg="mod">
          <ac:chgData name="Brittany Hauck" userId="66ad16fa-3904-4f7e-9744-76fe3812ec95" providerId="ADAL" clId="{9F4EC46E-B6A2-48C0-B286-DCF3576E48C5}" dt="2025-02-04T15:35:18.726" v="72" actId="2711"/>
          <ac:spMkLst>
            <pc:docMk/>
            <pc:sldMk cId="1488642370" sldId="2147482959"/>
            <ac:spMk id="14" creationId="{E1DE63B3-AEBA-E7FA-196A-0C748CBC5C20}"/>
          </ac:spMkLst>
        </pc:spChg>
        <pc:spChg chg="mod">
          <ac:chgData name="Brittany Hauck" userId="66ad16fa-3904-4f7e-9744-76fe3812ec95" providerId="ADAL" clId="{9F4EC46E-B6A2-48C0-B286-DCF3576E48C5}" dt="2025-02-04T15:35:18.726" v="72" actId="2711"/>
          <ac:spMkLst>
            <pc:docMk/>
            <pc:sldMk cId="1488642370" sldId="2147482959"/>
            <ac:spMk id="15" creationId="{695F5749-2553-ADEE-D980-96FEDAF9F832}"/>
          </ac:spMkLst>
        </pc:spChg>
        <pc:spChg chg="mod">
          <ac:chgData name="Brittany Hauck" userId="66ad16fa-3904-4f7e-9744-76fe3812ec95" providerId="ADAL" clId="{9F4EC46E-B6A2-48C0-B286-DCF3576E48C5}" dt="2025-02-04T15:35:18.726" v="72" actId="2711"/>
          <ac:spMkLst>
            <pc:docMk/>
            <pc:sldMk cId="1488642370" sldId="2147482959"/>
            <ac:spMk id="16" creationId="{C5E847F2-B8CD-47DD-9210-B38170FB1953}"/>
          </ac:spMkLst>
        </pc:spChg>
        <pc:spChg chg="mod">
          <ac:chgData name="Brittany Hauck" userId="66ad16fa-3904-4f7e-9744-76fe3812ec95" providerId="ADAL" clId="{9F4EC46E-B6A2-48C0-B286-DCF3576E48C5}" dt="2025-02-04T15:35:18.726" v="72" actId="2711"/>
          <ac:spMkLst>
            <pc:docMk/>
            <pc:sldMk cId="1488642370" sldId="2147482959"/>
            <ac:spMk id="17" creationId="{ADD96BBA-23FE-01AD-4B66-9BD658F87307}"/>
          </ac:spMkLst>
        </pc:spChg>
        <pc:spChg chg="mod">
          <ac:chgData name="Brittany Hauck" userId="66ad16fa-3904-4f7e-9744-76fe3812ec95" providerId="ADAL" clId="{9F4EC46E-B6A2-48C0-B286-DCF3576E48C5}" dt="2025-02-04T15:35:18.726" v="72" actId="2711"/>
          <ac:spMkLst>
            <pc:docMk/>
            <pc:sldMk cId="1488642370" sldId="2147482959"/>
            <ac:spMk id="19" creationId="{8AFC1D9C-5217-2DD1-AE0A-CB69E52ADDF1}"/>
          </ac:spMkLst>
        </pc:spChg>
        <pc:spChg chg="mod">
          <ac:chgData name="Brittany Hauck" userId="66ad16fa-3904-4f7e-9744-76fe3812ec95" providerId="ADAL" clId="{9F4EC46E-B6A2-48C0-B286-DCF3576E48C5}" dt="2025-02-04T15:35:18.726" v="72" actId="2711"/>
          <ac:spMkLst>
            <pc:docMk/>
            <pc:sldMk cId="1488642370" sldId="2147482959"/>
            <ac:spMk id="20" creationId="{F05B502A-45EF-7B6E-B5D7-56331513C8C1}"/>
          </ac:spMkLst>
        </pc:spChg>
        <pc:spChg chg="mod">
          <ac:chgData name="Brittany Hauck" userId="66ad16fa-3904-4f7e-9744-76fe3812ec95" providerId="ADAL" clId="{9F4EC46E-B6A2-48C0-B286-DCF3576E48C5}" dt="2025-02-04T15:35:18.726" v="72" actId="2711"/>
          <ac:spMkLst>
            <pc:docMk/>
            <pc:sldMk cId="1488642370" sldId="2147482959"/>
            <ac:spMk id="22" creationId="{2EC47FAD-D158-8D8F-6D2E-3DA4CD5F63D8}"/>
          </ac:spMkLst>
        </pc:spChg>
        <pc:spChg chg="mod">
          <ac:chgData name="Brittany Hauck" userId="66ad16fa-3904-4f7e-9744-76fe3812ec95" providerId="ADAL" clId="{9F4EC46E-B6A2-48C0-B286-DCF3576E48C5}" dt="2025-02-04T15:35:18.726" v="72" actId="2711"/>
          <ac:spMkLst>
            <pc:docMk/>
            <pc:sldMk cId="1488642370" sldId="2147482959"/>
            <ac:spMk id="23" creationId="{05BEF037-9CBB-3666-7B01-0041ED7D653C}"/>
          </ac:spMkLst>
        </pc:spChg>
        <pc:spChg chg="mod">
          <ac:chgData name="Brittany Hauck" userId="66ad16fa-3904-4f7e-9744-76fe3812ec95" providerId="ADAL" clId="{9F4EC46E-B6A2-48C0-B286-DCF3576E48C5}" dt="2025-02-04T15:35:18.726" v="72" actId="2711"/>
          <ac:spMkLst>
            <pc:docMk/>
            <pc:sldMk cId="1488642370" sldId="2147482959"/>
            <ac:spMk id="24" creationId="{9CC21908-4CA6-A36E-2480-7BCF828C8C00}"/>
          </ac:spMkLst>
        </pc:spChg>
        <pc:spChg chg="mod">
          <ac:chgData name="Brittany Hauck" userId="66ad16fa-3904-4f7e-9744-76fe3812ec95" providerId="ADAL" clId="{9F4EC46E-B6A2-48C0-B286-DCF3576E48C5}" dt="2025-02-04T15:35:18.726" v="72" actId="2711"/>
          <ac:spMkLst>
            <pc:docMk/>
            <pc:sldMk cId="1488642370" sldId="2147482959"/>
            <ac:spMk id="26" creationId="{9556EF6F-EEA3-97EA-5242-9943BA4139E9}"/>
          </ac:spMkLst>
        </pc:spChg>
        <pc:spChg chg="mod">
          <ac:chgData name="Brittany Hauck" userId="66ad16fa-3904-4f7e-9744-76fe3812ec95" providerId="ADAL" clId="{9F4EC46E-B6A2-48C0-B286-DCF3576E48C5}" dt="2025-02-04T15:35:18.726" v="72" actId="2711"/>
          <ac:spMkLst>
            <pc:docMk/>
            <pc:sldMk cId="1488642370" sldId="2147482959"/>
            <ac:spMk id="27" creationId="{D49B485D-1D82-B719-FAF0-22E6C3CAFEE3}"/>
          </ac:spMkLst>
        </pc:spChg>
        <pc:spChg chg="mod">
          <ac:chgData name="Brittany Hauck" userId="66ad16fa-3904-4f7e-9744-76fe3812ec95" providerId="ADAL" clId="{9F4EC46E-B6A2-48C0-B286-DCF3576E48C5}" dt="2025-02-04T15:35:18.726" v="72" actId="2711"/>
          <ac:spMkLst>
            <pc:docMk/>
            <pc:sldMk cId="1488642370" sldId="2147482959"/>
            <ac:spMk id="28" creationId="{73DFD0B8-C12E-4AF2-B390-0BE575A40CC9}"/>
          </ac:spMkLst>
        </pc:spChg>
        <pc:spChg chg="mod">
          <ac:chgData name="Brittany Hauck" userId="66ad16fa-3904-4f7e-9744-76fe3812ec95" providerId="ADAL" clId="{9F4EC46E-B6A2-48C0-B286-DCF3576E48C5}" dt="2025-02-04T15:38:34.509" v="113" actId="1076"/>
          <ac:spMkLst>
            <pc:docMk/>
            <pc:sldMk cId="1488642370" sldId="2147482959"/>
            <ac:spMk id="32" creationId="{94823364-1626-8DB0-8D65-76AA3C8B5EB7}"/>
          </ac:spMkLst>
        </pc:spChg>
        <pc:spChg chg="add mod">
          <ac:chgData name="Brittany Hauck" userId="66ad16fa-3904-4f7e-9744-76fe3812ec95" providerId="ADAL" clId="{9F4EC46E-B6A2-48C0-B286-DCF3576E48C5}" dt="2025-02-04T15:40:00.360" v="171" actId="1076"/>
          <ac:spMkLst>
            <pc:docMk/>
            <pc:sldMk cId="1488642370" sldId="2147482959"/>
            <ac:spMk id="35" creationId="{C118D80E-D57F-77B1-3ADD-A551D62C011C}"/>
          </ac:spMkLst>
        </pc:spChg>
        <pc:grpChg chg="mod">
          <ac:chgData name="Brittany Hauck" userId="66ad16fa-3904-4f7e-9744-76fe3812ec95" providerId="ADAL" clId="{9F4EC46E-B6A2-48C0-B286-DCF3576E48C5}" dt="2025-02-04T15:38:27.843" v="110" actId="14100"/>
          <ac:grpSpMkLst>
            <pc:docMk/>
            <pc:sldMk cId="1488642370" sldId="2147482959"/>
            <ac:grpSpMk id="7" creationId="{8FAAFA20-2240-891C-7E19-F43F1911E5DB}"/>
          </ac:grpSpMkLst>
        </pc:grpChg>
        <pc:grpChg chg="mod">
          <ac:chgData name="Brittany Hauck" userId="66ad16fa-3904-4f7e-9744-76fe3812ec95" providerId="ADAL" clId="{9F4EC46E-B6A2-48C0-B286-DCF3576E48C5}" dt="2025-02-04T15:38:37.747" v="114" actId="1076"/>
          <ac:grpSpMkLst>
            <pc:docMk/>
            <pc:sldMk cId="1488642370" sldId="2147482959"/>
            <ac:grpSpMk id="12" creationId="{8A32136B-5E69-073E-9DBB-460429AB1544}"/>
          </ac:grpSpMkLst>
        </pc:grpChg>
      </pc:sldChg>
      <pc:sldChg chg="modSp add mod">
        <pc:chgData name="Brittany Hauck" userId="66ad16fa-3904-4f7e-9744-76fe3812ec95" providerId="ADAL" clId="{9F4EC46E-B6A2-48C0-B286-DCF3576E48C5}" dt="2025-02-04T15:50:11.327" v="277" actId="20577"/>
        <pc:sldMkLst>
          <pc:docMk/>
          <pc:sldMk cId="4065727627" sldId="2147482964"/>
        </pc:sldMkLst>
        <pc:spChg chg="mod">
          <ac:chgData name="Brittany Hauck" userId="66ad16fa-3904-4f7e-9744-76fe3812ec95" providerId="ADAL" clId="{9F4EC46E-B6A2-48C0-B286-DCF3576E48C5}" dt="2025-02-04T15:50:11.327" v="277" actId="20577"/>
          <ac:spMkLst>
            <pc:docMk/>
            <pc:sldMk cId="4065727627" sldId="2147482964"/>
            <ac:spMk id="9" creationId="{C1984484-21D7-8C40-F957-D8FD97C1CA4B}"/>
          </ac:spMkLst>
        </pc:spChg>
      </pc:sldChg>
      <pc:sldChg chg="modSp add mod">
        <pc:chgData name="Brittany Hauck" userId="66ad16fa-3904-4f7e-9744-76fe3812ec95" providerId="ADAL" clId="{9F4EC46E-B6A2-48C0-B286-DCF3576E48C5}" dt="2025-02-04T15:47:08.274" v="228"/>
        <pc:sldMkLst>
          <pc:docMk/>
          <pc:sldMk cId="3535497958" sldId="2147482968"/>
        </pc:sldMkLst>
        <pc:spChg chg="mod">
          <ac:chgData name="Brittany Hauck" userId="66ad16fa-3904-4f7e-9744-76fe3812ec95" providerId="ADAL" clId="{9F4EC46E-B6A2-48C0-B286-DCF3576E48C5}" dt="2025-02-04T15:46:08.334" v="223" actId="2711"/>
          <ac:spMkLst>
            <pc:docMk/>
            <pc:sldMk cId="3535497958" sldId="2147482968"/>
            <ac:spMk id="2" creationId="{732034EE-6C1C-43A0-ADE1-DBD9A8D23966}"/>
          </ac:spMkLst>
        </pc:spChg>
        <pc:spChg chg="mod">
          <ac:chgData name="Brittany Hauck" userId="66ad16fa-3904-4f7e-9744-76fe3812ec95" providerId="ADAL" clId="{9F4EC46E-B6A2-48C0-B286-DCF3576E48C5}" dt="2025-02-04T15:47:08.274" v="228"/>
          <ac:spMkLst>
            <pc:docMk/>
            <pc:sldMk cId="3535497958" sldId="2147482968"/>
            <ac:spMk id="3" creationId="{85BE7605-F7A8-17CA-22EB-93313D60A8F9}"/>
          </ac:spMkLst>
        </pc:spChg>
        <pc:spChg chg="mod">
          <ac:chgData name="Brittany Hauck" userId="66ad16fa-3904-4f7e-9744-76fe3812ec95" providerId="ADAL" clId="{9F4EC46E-B6A2-48C0-B286-DCF3576E48C5}" dt="2025-02-04T15:46:13.003" v="224" actId="113"/>
          <ac:spMkLst>
            <pc:docMk/>
            <pc:sldMk cId="3535497958" sldId="2147482968"/>
            <ac:spMk id="7" creationId="{C8BA172F-6DAF-7244-4146-1791B416B051}"/>
          </ac:spMkLst>
        </pc:spChg>
        <pc:spChg chg="mod">
          <ac:chgData name="Brittany Hauck" userId="66ad16fa-3904-4f7e-9744-76fe3812ec95" providerId="ADAL" clId="{9F4EC46E-B6A2-48C0-B286-DCF3576E48C5}" dt="2025-02-04T15:46:08.334" v="223" actId="2711"/>
          <ac:spMkLst>
            <pc:docMk/>
            <pc:sldMk cId="3535497958" sldId="2147482968"/>
            <ac:spMk id="9" creationId="{1796E7ED-8204-6BD0-DBA6-E414AE4513D6}"/>
          </ac:spMkLst>
        </pc:spChg>
        <pc:spChg chg="mod">
          <ac:chgData name="Brittany Hauck" userId="66ad16fa-3904-4f7e-9744-76fe3812ec95" providerId="ADAL" clId="{9F4EC46E-B6A2-48C0-B286-DCF3576E48C5}" dt="2025-02-04T15:46:08.334" v="223" actId="2711"/>
          <ac:spMkLst>
            <pc:docMk/>
            <pc:sldMk cId="3535497958" sldId="2147482968"/>
            <ac:spMk id="11" creationId="{AE0CCDD6-9A12-FD9C-8548-85451F99316A}"/>
          </ac:spMkLst>
        </pc:spChg>
        <pc:spChg chg="mod">
          <ac:chgData name="Brittany Hauck" userId="66ad16fa-3904-4f7e-9744-76fe3812ec95" providerId="ADAL" clId="{9F4EC46E-B6A2-48C0-B286-DCF3576E48C5}" dt="2025-02-04T15:46:08.334" v="223" actId="2711"/>
          <ac:spMkLst>
            <pc:docMk/>
            <pc:sldMk cId="3535497958" sldId="2147482968"/>
            <ac:spMk id="12" creationId="{9102B0B4-45F9-A132-8205-C64044A30745}"/>
          </ac:spMkLst>
        </pc:spChg>
        <pc:spChg chg="mod">
          <ac:chgData name="Brittany Hauck" userId="66ad16fa-3904-4f7e-9744-76fe3812ec95" providerId="ADAL" clId="{9F4EC46E-B6A2-48C0-B286-DCF3576E48C5}" dt="2025-02-04T15:46:24.050" v="225" actId="20577"/>
          <ac:spMkLst>
            <pc:docMk/>
            <pc:sldMk cId="3535497958" sldId="2147482968"/>
            <ac:spMk id="16" creationId="{869337B3-3D96-3D3C-D717-4EA1FCC06AB2}"/>
          </ac:spMkLst>
        </pc:spChg>
        <pc:spChg chg="mod">
          <ac:chgData name="Brittany Hauck" userId="66ad16fa-3904-4f7e-9744-76fe3812ec95" providerId="ADAL" clId="{9F4EC46E-B6A2-48C0-B286-DCF3576E48C5}" dt="2025-02-04T15:46:08.334" v="223" actId="2711"/>
          <ac:spMkLst>
            <pc:docMk/>
            <pc:sldMk cId="3535497958" sldId="2147482968"/>
            <ac:spMk id="18" creationId="{22B329D3-3D0F-4B7B-8881-2DD6D4243B87}"/>
          </ac:spMkLst>
        </pc:spChg>
        <pc:grpChg chg="mod">
          <ac:chgData name="Brittany Hauck" userId="66ad16fa-3904-4f7e-9744-76fe3812ec95" providerId="ADAL" clId="{9F4EC46E-B6A2-48C0-B286-DCF3576E48C5}" dt="2025-02-04T15:46:08.334" v="223" actId="2711"/>
          <ac:grpSpMkLst>
            <pc:docMk/>
            <pc:sldMk cId="3535497958" sldId="2147482968"/>
            <ac:grpSpMk id="10" creationId="{9D781365-F3E6-DDA7-D715-8B4245A172B1}"/>
          </ac:grpSpMkLst>
        </pc:grpChg>
        <pc:grpChg chg="mod">
          <ac:chgData name="Brittany Hauck" userId="66ad16fa-3904-4f7e-9744-76fe3812ec95" providerId="ADAL" clId="{9F4EC46E-B6A2-48C0-B286-DCF3576E48C5}" dt="2025-02-04T15:46:08.334" v="223" actId="2711"/>
          <ac:grpSpMkLst>
            <pc:docMk/>
            <pc:sldMk cId="3535497958" sldId="2147482968"/>
            <ac:grpSpMk id="30" creationId="{96BF425F-8457-644F-7E65-BF6D36BC665F}"/>
          </ac:grpSpMkLst>
        </pc:grpChg>
        <pc:grpChg chg="mod">
          <ac:chgData name="Brittany Hauck" userId="66ad16fa-3904-4f7e-9744-76fe3812ec95" providerId="ADAL" clId="{9F4EC46E-B6A2-48C0-B286-DCF3576E48C5}" dt="2025-02-04T15:46:08.334" v="223" actId="2711"/>
          <ac:grpSpMkLst>
            <pc:docMk/>
            <pc:sldMk cId="3535497958" sldId="2147482968"/>
            <ac:grpSpMk id="31" creationId="{8FE64626-A10E-DB26-F6B3-898C23C4961A}"/>
          </ac:grpSpMkLst>
        </pc:grpChg>
        <pc:grpChg chg="mod">
          <ac:chgData name="Brittany Hauck" userId="66ad16fa-3904-4f7e-9744-76fe3812ec95" providerId="ADAL" clId="{9F4EC46E-B6A2-48C0-B286-DCF3576E48C5}" dt="2025-02-04T15:46:08.334" v="223" actId="2711"/>
          <ac:grpSpMkLst>
            <pc:docMk/>
            <pc:sldMk cId="3535497958" sldId="2147482968"/>
            <ac:grpSpMk id="41" creationId="{7D886026-1851-98B5-A6B6-D59E802AE8EE}"/>
          </ac:grpSpMkLst>
        </pc:grpChg>
      </pc:sldChg>
      <pc:sldChg chg="modSp add mod">
        <pc:chgData name="Brittany Hauck" userId="66ad16fa-3904-4f7e-9744-76fe3812ec95" providerId="ADAL" clId="{9F4EC46E-B6A2-48C0-B286-DCF3576E48C5}" dt="2025-02-04T15:47:46.399" v="234" actId="20577"/>
        <pc:sldMkLst>
          <pc:docMk/>
          <pc:sldMk cId="3681108722" sldId="2147482969"/>
        </pc:sldMkLst>
        <pc:spChg chg="mod">
          <ac:chgData name="Brittany Hauck" userId="66ad16fa-3904-4f7e-9744-76fe3812ec95" providerId="ADAL" clId="{9F4EC46E-B6A2-48C0-B286-DCF3576E48C5}" dt="2025-02-04T15:47:38.403" v="229" actId="2711"/>
          <ac:spMkLst>
            <pc:docMk/>
            <pc:sldMk cId="3681108722" sldId="2147482969"/>
            <ac:spMk id="2" creationId="{40BB1C86-5FE2-CD2A-A23C-57C7CAA1F7CE}"/>
          </ac:spMkLst>
        </pc:spChg>
        <pc:spChg chg="mod">
          <ac:chgData name="Brittany Hauck" userId="66ad16fa-3904-4f7e-9744-76fe3812ec95" providerId="ADAL" clId="{9F4EC46E-B6A2-48C0-B286-DCF3576E48C5}" dt="2025-02-04T15:47:38.403" v="229" actId="2711"/>
          <ac:spMkLst>
            <pc:docMk/>
            <pc:sldMk cId="3681108722" sldId="2147482969"/>
            <ac:spMk id="3" creationId="{05BC71A9-ECD3-C2BC-DC8B-82914F415284}"/>
          </ac:spMkLst>
        </pc:spChg>
        <pc:spChg chg="mod">
          <ac:chgData name="Brittany Hauck" userId="66ad16fa-3904-4f7e-9744-76fe3812ec95" providerId="ADAL" clId="{9F4EC46E-B6A2-48C0-B286-DCF3576E48C5}" dt="2025-02-04T15:47:38.403" v="229" actId="2711"/>
          <ac:spMkLst>
            <pc:docMk/>
            <pc:sldMk cId="3681108722" sldId="2147482969"/>
            <ac:spMk id="4" creationId="{1D7A9648-0F23-14A3-BBE4-F35667B3B084}"/>
          </ac:spMkLst>
        </pc:spChg>
        <pc:spChg chg="mod">
          <ac:chgData name="Brittany Hauck" userId="66ad16fa-3904-4f7e-9744-76fe3812ec95" providerId="ADAL" clId="{9F4EC46E-B6A2-48C0-B286-DCF3576E48C5}" dt="2025-02-04T15:47:38.403" v="229" actId="2711"/>
          <ac:spMkLst>
            <pc:docMk/>
            <pc:sldMk cId="3681108722" sldId="2147482969"/>
            <ac:spMk id="5" creationId="{2B808D90-C235-93C9-D892-C4AEB6D4141B}"/>
          </ac:spMkLst>
        </pc:spChg>
        <pc:spChg chg="mod">
          <ac:chgData name="Brittany Hauck" userId="66ad16fa-3904-4f7e-9744-76fe3812ec95" providerId="ADAL" clId="{9F4EC46E-B6A2-48C0-B286-DCF3576E48C5}" dt="2025-02-04T15:47:46.399" v="234" actId="20577"/>
          <ac:spMkLst>
            <pc:docMk/>
            <pc:sldMk cId="3681108722" sldId="2147482969"/>
            <ac:spMk id="6" creationId="{A2D9B2E1-CD81-D37A-3E57-701CFB8B5047}"/>
          </ac:spMkLst>
        </pc:spChg>
        <pc:spChg chg="mod">
          <ac:chgData name="Brittany Hauck" userId="66ad16fa-3904-4f7e-9744-76fe3812ec95" providerId="ADAL" clId="{9F4EC46E-B6A2-48C0-B286-DCF3576E48C5}" dt="2025-02-04T15:47:38.403" v="229" actId="2711"/>
          <ac:spMkLst>
            <pc:docMk/>
            <pc:sldMk cId="3681108722" sldId="2147482969"/>
            <ac:spMk id="7" creationId="{835B5168-D6E0-4010-582B-1D450D02051C}"/>
          </ac:spMkLst>
        </pc:spChg>
        <pc:spChg chg="mod">
          <ac:chgData name="Brittany Hauck" userId="66ad16fa-3904-4f7e-9744-76fe3812ec95" providerId="ADAL" clId="{9F4EC46E-B6A2-48C0-B286-DCF3576E48C5}" dt="2025-02-04T15:47:38.403" v="229" actId="2711"/>
          <ac:spMkLst>
            <pc:docMk/>
            <pc:sldMk cId="3681108722" sldId="2147482969"/>
            <ac:spMk id="8" creationId="{6E514E63-4385-E071-0EA7-3A90DA3590DB}"/>
          </ac:spMkLst>
        </pc:spChg>
        <pc:spChg chg="mod">
          <ac:chgData name="Brittany Hauck" userId="66ad16fa-3904-4f7e-9744-76fe3812ec95" providerId="ADAL" clId="{9F4EC46E-B6A2-48C0-B286-DCF3576E48C5}" dt="2025-02-04T15:47:38.403" v="229" actId="2711"/>
          <ac:spMkLst>
            <pc:docMk/>
            <pc:sldMk cId="3681108722" sldId="2147482969"/>
            <ac:spMk id="11" creationId="{29CA74C5-9B6A-E34C-8566-2D1B70384371}"/>
          </ac:spMkLst>
        </pc:spChg>
        <pc:spChg chg="mod">
          <ac:chgData name="Brittany Hauck" userId="66ad16fa-3904-4f7e-9744-76fe3812ec95" providerId="ADAL" clId="{9F4EC46E-B6A2-48C0-B286-DCF3576E48C5}" dt="2025-02-04T15:47:38.403" v="229" actId="2711"/>
          <ac:spMkLst>
            <pc:docMk/>
            <pc:sldMk cId="3681108722" sldId="2147482969"/>
            <ac:spMk id="12" creationId="{AE325473-F0F2-19E8-F6E7-E34AB357C842}"/>
          </ac:spMkLst>
        </pc:spChg>
        <pc:spChg chg="mod">
          <ac:chgData name="Brittany Hauck" userId="66ad16fa-3904-4f7e-9744-76fe3812ec95" providerId="ADAL" clId="{9F4EC46E-B6A2-48C0-B286-DCF3576E48C5}" dt="2025-02-04T15:47:38.403" v="229" actId="2711"/>
          <ac:spMkLst>
            <pc:docMk/>
            <pc:sldMk cId="3681108722" sldId="2147482969"/>
            <ac:spMk id="16" creationId="{125D21BF-7B51-504F-AB71-3C300E76B750}"/>
          </ac:spMkLst>
        </pc:spChg>
        <pc:spChg chg="mod">
          <ac:chgData name="Brittany Hauck" userId="66ad16fa-3904-4f7e-9744-76fe3812ec95" providerId="ADAL" clId="{9F4EC46E-B6A2-48C0-B286-DCF3576E48C5}" dt="2025-02-04T15:47:38.403" v="229" actId="2711"/>
          <ac:spMkLst>
            <pc:docMk/>
            <pc:sldMk cId="3681108722" sldId="2147482969"/>
            <ac:spMk id="28" creationId="{060619CE-A0ED-89AF-18FF-6C8EB89CE0D4}"/>
          </ac:spMkLst>
        </pc:spChg>
        <pc:spChg chg="mod">
          <ac:chgData name="Brittany Hauck" userId="66ad16fa-3904-4f7e-9744-76fe3812ec95" providerId="ADAL" clId="{9F4EC46E-B6A2-48C0-B286-DCF3576E48C5}" dt="2025-02-04T15:47:38.403" v="229" actId="2711"/>
          <ac:spMkLst>
            <pc:docMk/>
            <pc:sldMk cId="3681108722" sldId="2147482969"/>
            <ac:spMk id="29" creationId="{3E430011-05AA-59DF-0723-315E579AB7EB}"/>
          </ac:spMkLst>
        </pc:spChg>
        <pc:spChg chg="mod">
          <ac:chgData name="Brittany Hauck" userId="66ad16fa-3904-4f7e-9744-76fe3812ec95" providerId="ADAL" clId="{9F4EC46E-B6A2-48C0-B286-DCF3576E48C5}" dt="2025-02-04T15:47:38.403" v="229" actId="2711"/>
          <ac:spMkLst>
            <pc:docMk/>
            <pc:sldMk cId="3681108722" sldId="2147482969"/>
            <ac:spMk id="30" creationId="{F8F10ABC-0132-91BB-6AE4-583BBD6DDD3A}"/>
          </ac:spMkLst>
        </pc:spChg>
        <pc:spChg chg="mod">
          <ac:chgData name="Brittany Hauck" userId="66ad16fa-3904-4f7e-9744-76fe3812ec95" providerId="ADAL" clId="{9F4EC46E-B6A2-48C0-B286-DCF3576E48C5}" dt="2025-02-04T15:47:38.403" v="229" actId="2711"/>
          <ac:spMkLst>
            <pc:docMk/>
            <pc:sldMk cId="3681108722" sldId="2147482969"/>
            <ac:spMk id="31" creationId="{B2EFA752-74A5-7BF8-FC41-25E539F0F87F}"/>
          </ac:spMkLst>
        </pc:spChg>
        <pc:spChg chg="mod">
          <ac:chgData name="Brittany Hauck" userId="66ad16fa-3904-4f7e-9744-76fe3812ec95" providerId="ADAL" clId="{9F4EC46E-B6A2-48C0-B286-DCF3576E48C5}" dt="2025-02-04T15:47:38.403" v="229" actId="2711"/>
          <ac:spMkLst>
            <pc:docMk/>
            <pc:sldMk cId="3681108722" sldId="2147482969"/>
            <ac:spMk id="32" creationId="{6AC90005-4D9F-3F5F-7729-9F626EC549CE}"/>
          </ac:spMkLst>
        </pc:spChg>
        <pc:spChg chg="mod">
          <ac:chgData name="Brittany Hauck" userId="66ad16fa-3904-4f7e-9744-76fe3812ec95" providerId="ADAL" clId="{9F4EC46E-B6A2-48C0-B286-DCF3576E48C5}" dt="2025-02-04T15:47:38.403" v="229" actId="2711"/>
          <ac:spMkLst>
            <pc:docMk/>
            <pc:sldMk cId="3681108722" sldId="2147482969"/>
            <ac:spMk id="33" creationId="{723BBD63-A253-2126-712E-A02948EDAB88}"/>
          </ac:spMkLst>
        </pc:spChg>
        <pc:spChg chg="mod">
          <ac:chgData name="Brittany Hauck" userId="66ad16fa-3904-4f7e-9744-76fe3812ec95" providerId="ADAL" clId="{9F4EC46E-B6A2-48C0-B286-DCF3576E48C5}" dt="2025-02-04T15:47:38.403" v="229" actId="2711"/>
          <ac:spMkLst>
            <pc:docMk/>
            <pc:sldMk cId="3681108722" sldId="2147482969"/>
            <ac:spMk id="40" creationId="{088A6D67-AD53-E74E-BEF2-6FBD40724F55}"/>
          </ac:spMkLst>
        </pc:spChg>
        <pc:spChg chg="mod">
          <ac:chgData name="Brittany Hauck" userId="66ad16fa-3904-4f7e-9744-76fe3812ec95" providerId="ADAL" clId="{9F4EC46E-B6A2-48C0-B286-DCF3576E48C5}" dt="2025-02-04T15:47:38.403" v="229" actId="2711"/>
          <ac:spMkLst>
            <pc:docMk/>
            <pc:sldMk cId="3681108722" sldId="2147482969"/>
            <ac:spMk id="45" creationId="{AAB8F1BF-9C7C-1046-A83E-3B0F3C6F0630}"/>
          </ac:spMkLst>
        </pc:spChg>
        <pc:spChg chg="mod">
          <ac:chgData name="Brittany Hauck" userId="66ad16fa-3904-4f7e-9744-76fe3812ec95" providerId="ADAL" clId="{9F4EC46E-B6A2-48C0-B286-DCF3576E48C5}" dt="2025-02-04T15:47:38.403" v="229" actId="2711"/>
          <ac:spMkLst>
            <pc:docMk/>
            <pc:sldMk cId="3681108722" sldId="2147482969"/>
            <ac:spMk id="49" creationId="{65B2EA31-0D7C-2F47-8528-B7CA9806A681}"/>
          </ac:spMkLst>
        </pc:spChg>
        <pc:spChg chg="mod">
          <ac:chgData name="Brittany Hauck" userId="66ad16fa-3904-4f7e-9744-76fe3812ec95" providerId="ADAL" clId="{9F4EC46E-B6A2-48C0-B286-DCF3576E48C5}" dt="2025-02-04T15:47:38.403" v="229" actId="2711"/>
          <ac:spMkLst>
            <pc:docMk/>
            <pc:sldMk cId="3681108722" sldId="2147482969"/>
            <ac:spMk id="54" creationId="{A9C64461-B114-F04F-9699-87AAAAF4FFD7}"/>
          </ac:spMkLst>
        </pc:spChg>
        <pc:spChg chg="mod">
          <ac:chgData name="Brittany Hauck" userId="66ad16fa-3904-4f7e-9744-76fe3812ec95" providerId="ADAL" clId="{9F4EC46E-B6A2-48C0-B286-DCF3576E48C5}" dt="2025-02-04T15:47:38.403" v="229" actId="2711"/>
          <ac:spMkLst>
            <pc:docMk/>
            <pc:sldMk cId="3681108722" sldId="2147482969"/>
            <ac:spMk id="61" creationId="{1A987730-09E7-787C-2EB5-61B1088CBA23}"/>
          </ac:spMkLst>
        </pc:spChg>
        <pc:spChg chg="mod">
          <ac:chgData name="Brittany Hauck" userId="66ad16fa-3904-4f7e-9744-76fe3812ec95" providerId="ADAL" clId="{9F4EC46E-B6A2-48C0-B286-DCF3576E48C5}" dt="2025-02-04T15:47:38.403" v="229" actId="2711"/>
          <ac:spMkLst>
            <pc:docMk/>
            <pc:sldMk cId="3681108722" sldId="2147482969"/>
            <ac:spMk id="62" creationId="{51CF1BE0-3356-1103-5523-90BCEF4DE1D9}"/>
          </ac:spMkLst>
        </pc:spChg>
        <pc:grpChg chg="mod">
          <ac:chgData name="Brittany Hauck" userId="66ad16fa-3904-4f7e-9744-76fe3812ec95" providerId="ADAL" clId="{9F4EC46E-B6A2-48C0-B286-DCF3576E48C5}" dt="2025-02-04T15:47:38.403" v="229" actId="2711"/>
          <ac:grpSpMkLst>
            <pc:docMk/>
            <pc:sldMk cId="3681108722" sldId="2147482969"/>
            <ac:grpSpMk id="34" creationId="{2AE8C276-6AF5-BE4B-F4A8-76BC3F704E68}"/>
          </ac:grpSpMkLst>
        </pc:grpChg>
        <pc:grpChg chg="mod">
          <ac:chgData name="Brittany Hauck" userId="66ad16fa-3904-4f7e-9744-76fe3812ec95" providerId="ADAL" clId="{9F4EC46E-B6A2-48C0-B286-DCF3576E48C5}" dt="2025-02-04T15:47:38.403" v="229" actId="2711"/>
          <ac:grpSpMkLst>
            <pc:docMk/>
            <pc:sldMk cId="3681108722" sldId="2147482969"/>
            <ac:grpSpMk id="37" creationId="{BD0F36B4-7416-C38F-5376-0D13E7052D4A}"/>
          </ac:grpSpMkLst>
        </pc:grpChg>
        <pc:grpChg chg="mod">
          <ac:chgData name="Brittany Hauck" userId="66ad16fa-3904-4f7e-9744-76fe3812ec95" providerId="ADAL" clId="{9F4EC46E-B6A2-48C0-B286-DCF3576E48C5}" dt="2025-02-04T15:47:38.403" v="229" actId="2711"/>
          <ac:grpSpMkLst>
            <pc:docMk/>
            <pc:sldMk cId="3681108722" sldId="2147482969"/>
            <ac:grpSpMk id="58" creationId="{572DB2D6-AA1F-56EA-D125-8DBB93D1CEDB}"/>
          </ac:grpSpMkLst>
        </pc:grpChg>
        <pc:picChg chg="mod">
          <ac:chgData name="Brittany Hauck" userId="66ad16fa-3904-4f7e-9744-76fe3812ec95" providerId="ADAL" clId="{9F4EC46E-B6A2-48C0-B286-DCF3576E48C5}" dt="2025-02-04T15:47:38.403" v="229" actId="2711"/>
          <ac:picMkLst>
            <pc:docMk/>
            <pc:sldMk cId="3681108722" sldId="2147482969"/>
            <ac:picMk id="10" creationId="{BBA18418-4159-1A7E-73B0-24B3868BFDB8}"/>
          </ac:picMkLst>
        </pc:picChg>
      </pc:sldChg>
      <pc:sldChg chg="modSp add mod">
        <pc:chgData name="Brittany Hauck" userId="66ad16fa-3904-4f7e-9744-76fe3812ec95" providerId="ADAL" clId="{9F4EC46E-B6A2-48C0-B286-DCF3576E48C5}" dt="2025-02-04T15:48:43.319" v="249" actId="1076"/>
        <pc:sldMkLst>
          <pc:docMk/>
          <pc:sldMk cId="2446360609" sldId="2147482970"/>
        </pc:sldMkLst>
        <pc:spChg chg="mod">
          <ac:chgData name="Brittany Hauck" userId="66ad16fa-3904-4f7e-9744-76fe3812ec95" providerId="ADAL" clId="{9F4EC46E-B6A2-48C0-B286-DCF3576E48C5}" dt="2025-02-04T15:47:54.749" v="235" actId="2711"/>
          <ac:spMkLst>
            <pc:docMk/>
            <pc:sldMk cId="2446360609" sldId="2147482970"/>
            <ac:spMk id="3" creationId="{BE165E68-42A7-CA40-B48F-27448EE2B9D3}"/>
          </ac:spMkLst>
        </pc:spChg>
        <pc:spChg chg="mod">
          <ac:chgData name="Brittany Hauck" userId="66ad16fa-3904-4f7e-9744-76fe3812ec95" providerId="ADAL" clId="{9F4EC46E-B6A2-48C0-B286-DCF3576E48C5}" dt="2025-02-04T15:48:09.231" v="240" actId="20577"/>
          <ac:spMkLst>
            <pc:docMk/>
            <pc:sldMk cId="2446360609" sldId="2147482970"/>
            <ac:spMk id="6" creationId="{8C56885C-5709-274D-A5DE-37EE9B0C93E7}"/>
          </ac:spMkLst>
        </pc:spChg>
        <pc:spChg chg="mod">
          <ac:chgData name="Brittany Hauck" userId="66ad16fa-3904-4f7e-9744-76fe3812ec95" providerId="ADAL" clId="{9F4EC46E-B6A2-48C0-B286-DCF3576E48C5}" dt="2025-02-04T15:47:54.749" v="235" actId="2711"/>
          <ac:spMkLst>
            <pc:docMk/>
            <pc:sldMk cId="2446360609" sldId="2147482970"/>
            <ac:spMk id="11" creationId="{0736CDC4-2E79-EF45-8FAC-A0C4A3A90315}"/>
          </ac:spMkLst>
        </pc:spChg>
        <pc:spChg chg="mod">
          <ac:chgData name="Brittany Hauck" userId="66ad16fa-3904-4f7e-9744-76fe3812ec95" providerId="ADAL" clId="{9F4EC46E-B6A2-48C0-B286-DCF3576E48C5}" dt="2025-02-04T15:47:54.749" v="235" actId="2711"/>
          <ac:spMkLst>
            <pc:docMk/>
            <pc:sldMk cId="2446360609" sldId="2147482970"/>
            <ac:spMk id="13" creationId="{F2194669-ABA4-BD72-FFC3-6E00ADE92D9A}"/>
          </ac:spMkLst>
        </pc:spChg>
        <pc:spChg chg="mod">
          <ac:chgData name="Brittany Hauck" userId="66ad16fa-3904-4f7e-9744-76fe3812ec95" providerId="ADAL" clId="{9F4EC46E-B6A2-48C0-B286-DCF3576E48C5}" dt="2025-02-04T15:47:54.749" v="235" actId="2711"/>
          <ac:spMkLst>
            <pc:docMk/>
            <pc:sldMk cId="2446360609" sldId="2147482970"/>
            <ac:spMk id="14" creationId="{09FB7BDE-8FB5-BDE6-EE50-6C8073243E8F}"/>
          </ac:spMkLst>
        </pc:spChg>
        <pc:spChg chg="mod">
          <ac:chgData name="Brittany Hauck" userId="66ad16fa-3904-4f7e-9744-76fe3812ec95" providerId="ADAL" clId="{9F4EC46E-B6A2-48C0-B286-DCF3576E48C5}" dt="2025-02-04T15:47:54.749" v="235" actId="2711"/>
          <ac:spMkLst>
            <pc:docMk/>
            <pc:sldMk cId="2446360609" sldId="2147482970"/>
            <ac:spMk id="15" creationId="{F2DB71B0-E087-099E-A75D-B5FD3452E433}"/>
          </ac:spMkLst>
        </pc:spChg>
        <pc:spChg chg="mod">
          <ac:chgData name="Brittany Hauck" userId="66ad16fa-3904-4f7e-9744-76fe3812ec95" providerId="ADAL" clId="{9F4EC46E-B6A2-48C0-B286-DCF3576E48C5}" dt="2025-02-04T15:47:54.749" v="235" actId="2711"/>
          <ac:spMkLst>
            <pc:docMk/>
            <pc:sldMk cId="2446360609" sldId="2147482970"/>
            <ac:spMk id="16" creationId="{E9EE6A4C-892E-3ED4-DDE6-DEA603A2E534}"/>
          </ac:spMkLst>
        </pc:spChg>
        <pc:spChg chg="mod">
          <ac:chgData name="Brittany Hauck" userId="66ad16fa-3904-4f7e-9744-76fe3812ec95" providerId="ADAL" clId="{9F4EC46E-B6A2-48C0-B286-DCF3576E48C5}" dt="2025-02-04T15:47:54.749" v="235" actId="2711"/>
          <ac:spMkLst>
            <pc:docMk/>
            <pc:sldMk cId="2446360609" sldId="2147482970"/>
            <ac:spMk id="17" creationId="{40DF098F-75B5-3C92-690F-A2DAB0632191}"/>
          </ac:spMkLst>
        </pc:spChg>
        <pc:spChg chg="mod">
          <ac:chgData name="Brittany Hauck" userId="66ad16fa-3904-4f7e-9744-76fe3812ec95" providerId="ADAL" clId="{9F4EC46E-B6A2-48C0-B286-DCF3576E48C5}" dt="2025-02-04T15:47:54.749" v="235" actId="2711"/>
          <ac:spMkLst>
            <pc:docMk/>
            <pc:sldMk cId="2446360609" sldId="2147482970"/>
            <ac:spMk id="18" creationId="{CFC0E34C-87A6-B378-6523-8AC6D434B123}"/>
          </ac:spMkLst>
        </pc:spChg>
        <pc:spChg chg="mod">
          <ac:chgData name="Brittany Hauck" userId="66ad16fa-3904-4f7e-9744-76fe3812ec95" providerId="ADAL" clId="{9F4EC46E-B6A2-48C0-B286-DCF3576E48C5}" dt="2025-02-04T15:47:54.749" v="235" actId="2711"/>
          <ac:spMkLst>
            <pc:docMk/>
            <pc:sldMk cId="2446360609" sldId="2147482970"/>
            <ac:spMk id="19" creationId="{67083D89-1935-4B45-5A41-E85F4352F629}"/>
          </ac:spMkLst>
        </pc:spChg>
        <pc:spChg chg="mod">
          <ac:chgData name="Brittany Hauck" userId="66ad16fa-3904-4f7e-9744-76fe3812ec95" providerId="ADAL" clId="{9F4EC46E-B6A2-48C0-B286-DCF3576E48C5}" dt="2025-02-04T15:47:54.749" v="235" actId="2711"/>
          <ac:spMkLst>
            <pc:docMk/>
            <pc:sldMk cId="2446360609" sldId="2147482970"/>
            <ac:spMk id="79" creationId="{04FD0EDE-05F0-43BA-AD56-EA700ADDB680}"/>
          </ac:spMkLst>
        </pc:spChg>
        <pc:spChg chg="mod">
          <ac:chgData name="Brittany Hauck" userId="66ad16fa-3904-4f7e-9744-76fe3812ec95" providerId="ADAL" clId="{9F4EC46E-B6A2-48C0-B286-DCF3576E48C5}" dt="2025-02-04T15:48:43.319" v="249" actId="1076"/>
          <ac:spMkLst>
            <pc:docMk/>
            <pc:sldMk cId="2446360609" sldId="2147482970"/>
            <ac:spMk id="81" creationId="{84C27F73-C7AD-1FD4-73B1-CF7642ECCA36}"/>
          </ac:spMkLst>
        </pc:spChg>
        <pc:spChg chg="mod">
          <ac:chgData name="Brittany Hauck" userId="66ad16fa-3904-4f7e-9744-76fe3812ec95" providerId="ADAL" clId="{9F4EC46E-B6A2-48C0-B286-DCF3576E48C5}" dt="2025-02-04T15:48:38.916" v="248" actId="20577"/>
          <ac:spMkLst>
            <pc:docMk/>
            <pc:sldMk cId="2446360609" sldId="2147482970"/>
            <ac:spMk id="129" creationId="{C35EB502-855B-0DAC-7CD0-12C208D1AE58}"/>
          </ac:spMkLst>
        </pc:spChg>
        <pc:grpChg chg="mod">
          <ac:chgData name="Brittany Hauck" userId="66ad16fa-3904-4f7e-9744-76fe3812ec95" providerId="ADAL" clId="{9F4EC46E-B6A2-48C0-B286-DCF3576E48C5}" dt="2025-02-04T15:47:54.749" v="235" actId="2711"/>
          <ac:grpSpMkLst>
            <pc:docMk/>
            <pc:sldMk cId="2446360609" sldId="2147482970"/>
            <ac:grpSpMk id="20" creationId="{80EDC96A-2979-F60B-2016-498106CFC3E1}"/>
          </ac:grpSpMkLst>
        </pc:grpChg>
        <pc:grpChg chg="mod">
          <ac:chgData name="Brittany Hauck" userId="66ad16fa-3904-4f7e-9744-76fe3812ec95" providerId="ADAL" clId="{9F4EC46E-B6A2-48C0-B286-DCF3576E48C5}" dt="2025-02-04T15:47:54.749" v="235" actId="2711"/>
          <ac:grpSpMkLst>
            <pc:docMk/>
            <pc:sldMk cId="2446360609" sldId="2147482970"/>
            <ac:grpSpMk id="29" creationId="{15C1C3B2-D5FB-B83D-1D09-8719EBF4B4A1}"/>
          </ac:grpSpMkLst>
        </pc:grpChg>
        <pc:grpChg chg="mod">
          <ac:chgData name="Brittany Hauck" userId="66ad16fa-3904-4f7e-9744-76fe3812ec95" providerId="ADAL" clId="{9F4EC46E-B6A2-48C0-B286-DCF3576E48C5}" dt="2025-02-04T15:47:54.749" v="235" actId="2711"/>
          <ac:grpSpMkLst>
            <pc:docMk/>
            <pc:sldMk cId="2446360609" sldId="2147482970"/>
            <ac:grpSpMk id="49" creationId="{CB6F2921-F4CA-40EC-6705-C8E8E139EE62}"/>
          </ac:grpSpMkLst>
        </pc:grpChg>
        <pc:grpChg chg="mod">
          <ac:chgData name="Brittany Hauck" userId="66ad16fa-3904-4f7e-9744-76fe3812ec95" providerId="ADAL" clId="{9F4EC46E-B6A2-48C0-B286-DCF3576E48C5}" dt="2025-02-04T15:47:54.749" v="235" actId="2711"/>
          <ac:grpSpMkLst>
            <pc:docMk/>
            <pc:sldMk cId="2446360609" sldId="2147482970"/>
            <ac:grpSpMk id="58" creationId="{CA46CE66-2540-E6C6-573A-3180EFFE1CF9}"/>
          </ac:grpSpMkLst>
        </pc:grpChg>
        <pc:picChg chg="mod">
          <ac:chgData name="Brittany Hauck" userId="66ad16fa-3904-4f7e-9744-76fe3812ec95" providerId="ADAL" clId="{9F4EC46E-B6A2-48C0-B286-DCF3576E48C5}" dt="2025-02-04T15:47:54.749" v="235" actId="2711"/>
          <ac:picMkLst>
            <pc:docMk/>
            <pc:sldMk cId="2446360609" sldId="2147482970"/>
            <ac:picMk id="126" creationId="{B8237823-208D-A8FC-4CEB-85218C1DB8D5}"/>
          </ac:picMkLst>
        </pc:picChg>
      </pc:sldChg>
      <pc:sldChg chg="add">
        <pc:chgData name="Brittany Hauck" userId="66ad16fa-3904-4f7e-9744-76fe3812ec95" providerId="ADAL" clId="{9F4EC46E-B6A2-48C0-B286-DCF3576E48C5}" dt="2025-02-04T14:54:29.275" v="15"/>
        <pc:sldMkLst>
          <pc:docMk/>
          <pc:sldMk cId="1610523417" sldId="2147482974"/>
        </pc:sldMkLst>
      </pc:sldChg>
      <pc:sldChg chg="modSp add mod">
        <pc:chgData name="Brittany Hauck" userId="66ad16fa-3904-4f7e-9744-76fe3812ec95" providerId="ADAL" clId="{9F4EC46E-B6A2-48C0-B286-DCF3576E48C5}" dt="2025-02-04T14:58:45.344" v="52" actId="1076"/>
        <pc:sldMkLst>
          <pc:docMk/>
          <pc:sldMk cId="741889709" sldId="2147482976"/>
        </pc:sldMkLst>
        <pc:spChg chg="mod">
          <ac:chgData name="Brittany Hauck" userId="66ad16fa-3904-4f7e-9744-76fe3812ec95" providerId="ADAL" clId="{9F4EC46E-B6A2-48C0-B286-DCF3576E48C5}" dt="2025-02-04T14:58:34.925" v="50" actId="2711"/>
          <ac:spMkLst>
            <pc:docMk/>
            <pc:sldMk cId="741889709" sldId="2147482976"/>
            <ac:spMk id="3" creationId="{ECDC6F9C-8033-4845-0498-4B2C18C6BE22}"/>
          </ac:spMkLst>
        </pc:spChg>
        <pc:spChg chg="mod">
          <ac:chgData name="Brittany Hauck" userId="66ad16fa-3904-4f7e-9744-76fe3812ec95" providerId="ADAL" clId="{9F4EC46E-B6A2-48C0-B286-DCF3576E48C5}" dt="2025-02-04T14:58:34.925" v="50" actId="2711"/>
          <ac:spMkLst>
            <pc:docMk/>
            <pc:sldMk cId="741889709" sldId="2147482976"/>
            <ac:spMk id="6" creationId="{336D7152-F0EC-040C-9CE5-846570F0D3E4}"/>
          </ac:spMkLst>
        </pc:spChg>
        <pc:spChg chg="mod">
          <ac:chgData name="Brittany Hauck" userId="66ad16fa-3904-4f7e-9744-76fe3812ec95" providerId="ADAL" clId="{9F4EC46E-B6A2-48C0-B286-DCF3576E48C5}" dt="2025-02-04T14:58:34.925" v="50" actId="2711"/>
          <ac:spMkLst>
            <pc:docMk/>
            <pc:sldMk cId="741889709" sldId="2147482976"/>
            <ac:spMk id="7" creationId="{2F4E5355-D15C-DF12-79FC-7A74CA1A5D76}"/>
          </ac:spMkLst>
        </pc:spChg>
        <pc:spChg chg="mod">
          <ac:chgData name="Brittany Hauck" userId="66ad16fa-3904-4f7e-9744-76fe3812ec95" providerId="ADAL" clId="{9F4EC46E-B6A2-48C0-B286-DCF3576E48C5}" dt="2025-02-04T14:58:34.925" v="50" actId="2711"/>
          <ac:spMkLst>
            <pc:docMk/>
            <pc:sldMk cId="741889709" sldId="2147482976"/>
            <ac:spMk id="13" creationId="{22214ACD-7CA3-C7EE-E8CF-2E33B22842E9}"/>
          </ac:spMkLst>
        </pc:spChg>
        <pc:spChg chg="mod">
          <ac:chgData name="Brittany Hauck" userId="66ad16fa-3904-4f7e-9744-76fe3812ec95" providerId="ADAL" clId="{9F4EC46E-B6A2-48C0-B286-DCF3576E48C5}" dt="2025-02-04T14:58:34.925" v="50" actId="2711"/>
          <ac:spMkLst>
            <pc:docMk/>
            <pc:sldMk cId="741889709" sldId="2147482976"/>
            <ac:spMk id="15" creationId="{855189A5-3A27-B1FC-9428-8737B42BE481}"/>
          </ac:spMkLst>
        </pc:spChg>
        <pc:spChg chg="mod">
          <ac:chgData name="Brittany Hauck" userId="66ad16fa-3904-4f7e-9744-76fe3812ec95" providerId="ADAL" clId="{9F4EC46E-B6A2-48C0-B286-DCF3576E48C5}" dt="2025-02-04T14:58:34.925" v="50" actId="2711"/>
          <ac:spMkLst>
            <pc:docMk/>
            <pc:sldMk cId="741889709" sldId="2147482976"/>
            <ac:spMk id="16" creationId="{A7135B19-F8A2-D049-B7B8-16A721D21319}"/>
          </ac:spMkLst>
        </pc:spChg>
        <pc:spChg chg="mod">
          <ac:chgData name="Brittany Hauck" userId="66ad16fa-3904-4f7e-9744-76fe3812ec95" providerId="ADAL" clId="{9F4EC46E-B6A2-48C0-B286-DCF3576E48C5}" dt="2025-02-04T14:58:34.925" v="50" actId="2711"/>
          <ac:spMkLst>
            <pc:docMk/>
            <pc:sldMk cId="741889709" sldId="2147482976"/>
            <ac:spMk id="18" creationId="{3F4901F0-D85E-4F89-87C2-EA99A339D7EE}"/>
          </ac:spMkLst>
        </pc:spChg>
        <pc:spChg chg="mod">
          <ac:chgData name="Brittany Hauck" userId="66ad16fa-3904-4f7e-9744-76fe3812ec95" providerId="ADAL" clId="{9F4EC46E-B6A2-48C0-B286-DCF3576E48C5}" dt="2025-02-04T14:58:34.925" v="50" actId="2711"/>
          <ac:spMkLst>
            <pc:docMk/>
            <pc:sldMk cId="741889709" sldId="2147482976"/>
            <ac:spMk id="20" creationId="{DF9D3978-66B5-55F4-D677-971398B48616}"/>
          </ac:spMkLst>
        </pc:spChg>
        <pc:spChg chg="mod">
          <ac:chgData name="Brittany Hauck" userId="66ad16fa-3904-4f7e-9744-76fe3812ec95" providerId="ADAL" clId="{9F4EC46E-B6A2-48C0-B286-DCF3576E48C5}" dt="2025-02-04T14:58:34.925" v="50" actId="2711"/>
          <ac:spMkLst>
            <pc:docMk/>
            <pc:sldMk cId="741889709" sldId="2147482976"/>
            <ac:spMk id="21" creationId="{497B75F8-7649-09F7-553E-67E7E8616961}"/>
          </ac:spMkLst>
        </pc:spChg>
        <pc:spChg chg="mod">
          <ac:chgData name="Brittany Hauck" userId="66ad16fa-3904-4f7e-9744-76fe3812ec95" providerId="ADAL" clId="{9F4EC46E-B6A2-48C0-B286-DCF3576E48C5}" dt="2025-02-04T14:58:34.925" v="50" actId="2711"/>
          <ac:spMkLst>
            <pc:docMk/>
            <pc:sldMk cId="741889709" sldId="2147482976"/>
            <ac:spMk id="23" creationId="{F57A1BE8-0565-8B0A-B211-B165DA09C286}"/>
          </ac:spMkLst>
        </pc:spChg>
        <pc:spChg chg="mod">
          <ac:chgData name="Brittany Hauck" userId="66ad16fa-3904-4f7e-9744-76fe3812ec95" providerId="ADAL" clId="{9F4EC46E-B6A2-48C0-B286-DCF3576E48C5}" dt="2025-02-04T14:58:34.925" v="50" actId="2711"/>
          <ac:spMkLst>
            <pc:docMk/>
            <pc:sldMk cId="741889709" sldId="2147482976"/>
            <ac:spMk id="24" creationId="{52336567-6AE9-61B1-51D2-C0688968519D}"/>
          </ac:spMkLst>
        </pc:spChg>
        <pc:spChg chg="mod">
          <ac:chgData name="Brittany Hauck" userId="66ad16fa-3904-4f7e-9744-76fe3812ec95" providerId="ADAL" clId="{9F4EC46E-B6A2-48C0-B286-DCF3576E48C5}" dt="2025-02-04T14:58:34.925" v="50" actId="2711"/>
          <ac:spMkLst>
            <pc:docMk/>
            <pc:sldMk cId="741889709" sldId="2147482976"/>
            <ac:spMk id="25" creationId="{575E9012-8ABF-2EB7-581A-1536D894B687}"/>
          </ac:spMkLst>
        </pc:spChg>
        <pc:spChg chg="mod">
          <ac:chgData name="Brittany Hauck" userId="66ad16fa-3904-4f7e-9744-76fe3812ec95" providerId="ADAL" clId="{9F4EC46E-B6A2-48C0-B286-DCF3576E48C5}" dt="2025-02-04T14:58:34.925" v="50" actId="2711"/>
          <ac:spMkLst>
            <pc:docMk/>
            <pc:sldMk cId="741889709" sldId="2147482976"/>
            <ac:spMk id="26" creationId="{9A0DD67F-EB9C-723A-7560-37462B6857AE}"/>
          </ac:spMkLst>
        </pc:spChg>
        <pc:spChg chg="mod">
          <ac:chgData name="Brittany Hauck" userId="66ad16fa-3904-4f7e-9744-76fe3812ec95" providerId="ADAL" clId="{9F4EC46E-B6A2-48C0-B286-DCF3576E48C5}" dt="2025-02-04T14:58:34.925" v="50" actId="2711"/>
          <ac:spMkLst>
            <pc:docMk/>
            <pc:sldMk cId="741889709" sldId="2147482976"/>
            <ac:spMk id="28" creationId="{798F320E-02AF-E405-0A37-EDB0C18EF5C1}"/>
          </ac:spMkLst>
        </pc:spChg>
        <pc:spChg chg="mod">
          <ac:chgData name="Brittany Hauck" userId="66ad16fa-3904-4f7e-9744-76fe3812ec95" providerId="ADAL" clId="{9F4EC46E-B6A2-48C0-B286-DCF3576E48C5}" dt="2025-02-04T14:58:34.925" v="50" actId="2711"/>
          <ac:spMkLst>
            <pc:docMk/>
            <pc:sldMk cId="741889709" sldId="2147482976"/>
            <ac:spMk id="29" creationId="{DBF3B5F7-D10E-C531-105E-D276B70D825D}"/>
          </ac:spMkLst>
        </pc:spChg>
        <pc:spChg chg="mod">
          <ac:chgData name="Brittany Hauck" userId="66ad16fa-3904-4f7e-9744-76fe3812ec95" providerId="ADAL" clId="{9F4EC46E-B6A2-48C0-B286-DCF3576E48C5}" dt="2025-02-04T14:58:34.925" v="50" actId="2711"/>
          <ac:spMkLst>
            <pc:docMk/>
            <pc:sldMk cId="741889709" sldId="2147482976"/>
            <ac:spMk id="30" creationId="{D7F9C9B9-EA98-8703-175D-CF50AEBCA298}"/>
          </ac:spMkLst>
        </pc:spChg>
        <pc:spChg chg="mod">
          <ac:chgData name="Brittany Hauck" userId="66ad16fa-3904-4f7e-9744-76fe3812ec95" providerId="ADAL" clId="{9F4EC46E-B6A2-48C0-B286-DCF3576E48C5}" dt="2025-02-04T14:58:34.925" v="50" actId="2711"/>
          <ac:spMkLst>
            <pc:docMk/>
            <pc:sldMk cId="741889709" sldId="2147482976"/>
            <ac:spMk id="31" creationId="{ED999B60-9487-C2FF-127D-494A39CB496C}"/>
          </ac:spMkLst>
        </pc:spChg>
        <pc:spChg chg="mod">
          <ac:chgData name="Brittany Hauck" userId="66ad16fa-3904-4f7e-9744-76fe3812ec95" providerId="ADAL" clId="{9F4EC46E-B6A2-48C0-B286-DCF3576E48C5}" dt="2025-02-04T14:58:34.925" v="50" actId="2711"/>
          <ac:spMkLst>
            <pc:docMk/>
            <pc:sldMk cId="741889709" sldId="2147482976"/>
            <ac:spMk id="32" creationId="{9D9400F1-21D9-C644-9DC4-1EF4571461A1}"/>
          </ac:spMkLst>
        </pc:spChg>
        <pc:spChg chg="mod">
          <ac:chgData name="Brittany Hauck" userId="66ad16fa-3904-4f7e-9744-76fe3812ec95" providerId="ADAL" clId="{9F4EC46E-B6A2-48C0-B286-DCF3576E48C5}" dt="2025-02-04T14:58:34.925" v="50" actId="2711"/>
          <ac:spMkLst>
            <pc:docMk/>
            <pc:sldMk cId="741889709" sldId="2147482976"/>
            <ac:spMk id="33" creationId="{140ECD25-ECEF-21D2-94D4-238F7635D346}"/>
          </ac:spMkLst>
        </pc:spChg>
        <pc:spChg chg="mod">
          <ac:chgData name="Brittany Hauck" userId="66ad16fa-3904-4f7e-9744-76fe3812ec95" providerId="ADAL" clId="{9F4EC46E-B6A2-48C0-B286-DCF3576E48C5}" dt="2025-02-04T14:58:34.925" v="50" actId="2711"/>
          <ac:spMkLst>
            <pc:docMk/>
            <pc:sldMk cId="741889709" sldId="2147482976"/>
            <ac:spMk id="34" creationId="{CC8F86E9-C1AC-600A-DEE1-E40CDAE595D2}"/>
          </ac:spMkLst>
        </pc:spChg>
        <pc:spChg chg="mod">
          <ac:chgData name="Brittany Hauck" userId="66ad16fa-3904-4f7e-9744-76fe3812ec95" providerId="ADAL" clId="{9F4EC46E-B6A2-48C0-B286-DCF3576E48C5}" dt="2025-02-04T14:58:34.925" v="50" actId="2711"/>
          <ac:spMkLst>
            <pc:docMk/>
            <pc:sldMk cId="741889709" sldId="2147482976"/>
            <ac:spMk id="35" creationId="{9DD07220-C3C3-F05E-A175-DEBE975869BB}"/>
          </ac:spMkLst>
        </pc:spChg>
        <pc:spChg chg="mod">
          <ac:chgData name="Brittany Hauck" userId="66ad16fa-3904-4f7e-9744-76fe3812ec95" providerId="ADAL" clId="{9F4EC46E-B6A2-48C0-B286-DCF3576E48C5}" dt="2025-02-04T14:58:34.925" v="50" actId="2711"/>
          <ac:spMkLst>
            <pc:docMk/>
            <pc:sldMk cId="741889709" sldId="2147482976"/>
            <ac:spMk id="36" creationId="{7166CC73-7118-7E3F-CC7F-1C3A465067ED}"/>
          </ac:spMkLst>
        </pc:spChg>
        <pc:spChg chg="mod">
          <ac:chgData name="Brittany Hauck" userId="66ad16fa-3904-4f7e-9744-76fe3812ec95" providerId="ADAL" clId="{9F4EC46E-B6A2-48C0-B286-DCF3576E48C5}" dt="2025-02-04T14:58:34.925" v="50" actId="2711"/>
          <ac:spMkLst>
            <pc:docMk/>
            <pc:sldMk cId="741889709" sldId="2147482976"/>
            <ac:spMk id="37" creationId="{D2F34C1F-FF81-334C-CF3B-31EA8FCB4FF4}"/>
          </ac:spMkLst>
        </pc:spChg>
        <pc:spChg chg="mod">
          <ac:chgData name="Brittany Hauck" userId="66ad16fa-3904-4f7e-9744-76fe3812ec95" providerId="ADAL" clId="{9F4EC46E-B6A2-48C0-B286-DCF3576E48C5}" dt="2025-02-04T14:58:34.925" v="50" actId="2711"/>
          <ac:spMkLst>
            <pc:docMk/>
            <pc:sldMk cId="741889709" sldId="2147482976"/>
            <ac:spMk id="38" creationId="{24198B39-C38C-D918-564E-78BEB019F664}"/>
          </ac:spMkLst>
        </pc:spChg>
        <pc:spChg chg="mod">
          <ac:chgData name="Brittany Hauck" userId="66ad16fa-3904-4f7e-9744-76fe3812ec95" providerId="ADAL" clId="{9F4EC46E-B6A2-48C0-B286-DCF3576E48C5}" dt="2025-02-04T14:58:34.925" v="50" actId="2711"/>
          <ac:spMkLst>
            <pc:docMk/>
            <pc:sldMk cId="741889709" sldId="2147482976"/>
            <ac:spMk id="39" creationId="{C5BA2BA1-215E-63DA-79DD-C0C4D342F82C}"/>
          </ac:spMkLst>
        </pc:spChg>
        <pc:spChg chg="mod">
          <ac:chgData name="Brittany Hauck" userId="66ad16fa-3904-4f7e-9744-76fe3812ec95" providerId="ADAL" clId="{9F4EC46E-B6A2-48C0-B286-DCF3576E48C5}" dt="2025-02-04T14:58:34.925" v="50" actId="2711"/>
          <ac:spMkLst>
            <pc:docMk/>
            <pc:sldMk cId="741889709" sldId="2147482976"/>
            <ac:spMk id="41" creationId="{5311D6BA-82BC-EA9E-1E9A-818FC9ECC626}"/>
          </ac:spMkLst>
        </pc:spChg>
        <pc:spChg chg="mod">
          <ac:chgData name="Brittany Hauck" userId="66ad16fa-3904-4f7e-9744-76fe3812ec95" providerId="ADAL" clId="{9F4EC46E-B6A2-48C0-B286-DCF3576E48C5}" dt="2025-02-04T14:58:34.925" v="50" actId="2711"/>
          <ac:spMkLst>
            <pc:docMk/>
            <pc:sldMk cId="741889709" sldId="2147482976"/>
            <ac:spMk id="42" creationId="{66797B69-6EE6-B266-4A71-A22E8F6FBD5D}"/>
          </ac:spMkLst>
        </pc:spChg>
        <pc:spChg chg="mod">
          <ac:chgData name="Brittany Hauck" userId="66ad16fa-3904-4f7e-9744-76fe3812ec95" providerId="ADAL" clId="{9F4EC46E-B6A2-48C0-B286-DCF3576E48C5}" dt="2025-02-04T14:58:34.925" v="50" actId="2711"/>
          <ac:spMkLst>
            <pc:docMk/>
            <pc:sldMk cId="741889709" sldId="2147482976"/>
            <ac:spMk id="43" creationId="{D42BBCD2-4392-BE76-05D1-B2333D153642}"/>
          </ac:spMkLst>
        </pc:spChg>
        <pc:spChg chg="mod">
          <ac:chgData name="Brittany Hauck" userId="66ad16fa-3904-4f7e-9744-76fe3812ec95" providerId="ADAL" clId="{9F4EC46E-B6A2-48C0-B286-DCF3576E48C5}" dt="2025-02-04T14:58:34.925" v="50" actId="2711"/>
          <ac:spMkLst>
            <pc:docMk/>
            <pc:sldMk cId="741889709" sldId="2147482976"/>
            <ac:spMk id="44" creationId="{0E9A1D1F-209A-939B-3F01-B0EB34263826}"/>
          </ac:spMkLst>
        </pc:spChg>
        <pc:spChg chg="mod">
          <ac:chgData name="Brittany Hauck" userId="66ad16fa-3904-4f7e-9744-76fe3812ec95" providerId="ADAL" clId="{9F4EC46E-B6A2-48C0-B286-DCF3576E48C5}" dt="2025-02-04T14:58:34.925" v="50" actId="2711"/>
          <ac:spMkLst>
            <pc:docMk/>
            <pc:sldMk cId="741889709" sldId="2147482976"/>
            <ac:spMk id="45" creationId="{7211D109-8478-AD08-004F-9C998C80CC39}"/>
          </ac:spMkLst>
        </pc:spChg>
        <pc:spChg chg="mod">
          <ac:chgData name="Brittany Hauck" userId="66ad16fa-3904-4f7e-9744-76fe3812ec95" providerId="ADAL" clId="{9F4EC46E-B6A2-48C0-B286-DCF3576E48C5}" dt="2025-02-04T14:58:34.925" v="50" actId="2711"/>
          <ac:spMkLst>
            <pc:docMk/>
            <pc:sldMk cId="741889709" sldId="2147482976"/>
            <ac:spMk id="51" creationId="{9402CAF2-EC19-BD76-CDCC-DDE6EECCEC25}"/>
          </ac:spMkLst>
        </pc:spChg>
        <pc:spChg chg="mod">
          <ac:chgData name="Brittany Hauck" userId="66ad16fa-3904-4f7e-9744-76fe3812ec95" providerId="ADAL" clId="{9F4EC46E-B6A2-48C0-B286-DCF3576E48C5}" dt="2025-02-04T14:58:34.925" v="50" actId="2711"/>
          <ac:spMkLst>
            <pc:docMk/>
            <pc:sldMk cId="741889709" sldId="2147482976"/>
            <ac:spMk id="55" creationId="{DECD755B-D04A-CCDB-F29B-D99F7AA603AD}"/>
          </ac:spMkLst>
        </pc:spChg>
        <pc:spChg chg="mod">
          <ac:chgData name="Brittany Hauck" userId="66ad16fa-3904-4f7e-9744-76fe3812ec95" providerId="ADAL" clId="{9F4EC46E-B6A2-48C0-B286-DCF3576E48C5}" dt="2025-02-04T14:58:34.925" v="50" actId="2711"/>
          <ac:spMkLst>
            <pc:docMk/>
            <pc:sldMk cId="741889709" sldId="2147482976"/>
            <ac:spMk id="58" creationId="{321E588D-1940-C898-0F25-16FC686E514A}"/>
          </ac:spMkLst>
        </pc:spChg>
        <pc:spChg chg="mod">
          <ac:chgData name="Brittany Hauck" userId="66ad16fa-3904-4f7e-9744-76fe3812ec95" providerId="ADAL" clId="{9F4EC46E-B6A2-48C0-B286-DCF3576E48C5}" dt="2025-02-04T14:58:34.925" v="50" actId="2711"/>
          <ac:spMkLst>
            <pc:docMk/>
            <pc:sldMk cId="741889709" sldId="2147482976"/>
            <ac:spMk id="59" creationId="{CEBE5C99-2374-819F-EA64-88E567B833AE}"/>
          </ac:spMkLst>
        </pc:spChg>
        <pc:spChg chg="mod">
          <ac:chgData name="Brittany Hauck" userId="66ad16fa-3904-4f7e-9744-76fe3812ec95" providerId="ADAL" clId="{9F4EC46E-B6A2-48C0-B286-DCF3576E48C5}" dt="2025-02-04T14:58:34.925" v="50" actId="2711"/>
          <ac:spMkLst>
            <pc:docMk/>
            <pc:sldMk cId="741889709" sldId="2147482976"/>
            <ac:spMk id="60" creationId="{B96FCCEA-E2B3-3C39-1545-D0E4C0037AEC}"/>
          </ac:spMkLst>
        </pc:spChg>
        <pc:spChg chg="mod">
          <ac:chgData name="Brittany Hauck" userId="66ad16fa-3904-4f7e-9744-76fe3812ec95" providerId="ADAL" clId="{9F4EC46E-B6A2-48C0-B286-DCF3576E48C5}" dt="2025-02-04T14:58:34.925" v="50" actId="2711"/>
          <ac:spMkLst>
            <pc:docMk/>
            <pc:sldMk cId="741889709" sldId="2147482976"/>
            <ac:spMk id="61" creationId="{E9BE0F5E-2B71-9A72-3F6D-DF82016581F6}"/>
          </ac:spMkLst>
        </pc:spChg>
        <pc:spChg chg="mod">
          <ac:chgData name="Brittany Hauck" userId="66ad16fa-3904-4f7e-9744-76fe3812ec95" providerId="ADAL" clId="{9F4EC46E-B6A2-48C0-B286-DCF3576E48C5}" dt="2025-02-04T14:58:34.925" v="50" actId="2711"/>
          <ac:spMkLst>
            <pc:docMk/>
            <pc:sldMk cId="741889709" sldId="2147482976"/>
            <ac:spMk id="62" creationId="{E73C50BC-531E-74FD-D685-60DDE0B8F4BB}"/>
          </ac:spMkLst>
        </pc:spChg>
        <pc:spChg chg="mod">
          <ac:chgData name="Brittany Hauck" userId="66ad16fa-3904-4f7e-9744-76fe3812ec95" providerId="ADAL" clId="{9F4EC46E-B6A2-48C0-B286-DCF3576E48C5}" dt="2025-02-04T14:58:34.925" v="50" actId="2711"/>
          <ac:spMkLst>
            <pc:docMk/>
            <pc:sldMk cId="741889709" sldId="2147482976"/>
            <ac:spMk id="63" creationId="{0DBE5681-52BB-6502-0B75-33859428FD24}"/>
          </ac:spMkLst>
        </pc:spChg>
        <pc:spChg chg="mod">
          <ac:chgData name="Brittany Hauck" userId="66ad16fa-3904-4f7e-9744-76fe3812ec95" providerId="ADAL" clId="{9F4EC46E-B6A2-48C0-B286-DCF3576E48C5}" dt="2025-02-04T14:58:34.925" v="50" actId="2711"/>
          <ac:spMkLst>
            <pc:docMk/>
            <pc:sldMk cId="741889709" sldId="2147482976"/>
            <ac:spMk id="64" creationId="{07F94E5C-DAD8-DB1C-EEEE-CE290FE14262}"/>
          </ac:spMkLst>
        </pc:spChg>
        <pc:spChg chg="mod">
          <ac:chgData name="Brittany Hauck" userId="66ad16fa-3904-4f7e-9744-76fe3812ec95" providerId="ADAL" clId="{9F4EC46E-B6A2-48C0-B286-DCF3576E48C5}" dt="2025-02-04T14:58:34.925" v="50" actId="2711"/>
          <ac:spMkLst>
            <pc:docMk/>
            <pc:sldMk cId="741889709" sldId="2147482976"/>
            <ac:spMk id="65" creationId="{DA4810EE-C5C0-86C6-279D-6FC3F2AEC610}"/>
          </ac:spMkLst>
        </pc:spChg>
        <pc:spChg chg="mod">
          <ac:chgData name="Brittany Hauck" userId="66ad16fa-3904-4f7e-9744-76fe3812ec95" providerId="ADAL" clId="{9F4EC46E-B6A2-48C0-B286-DCF3576E48C5}" dt="2025-02-04T14:58:34.925" v="50" actId="2711"/>
          <ac:spMkLst>
            <pc:docMk/>
            <pc:sldMk cId="741889709" sldId="2147482976"/>
            <ac:spMk id="66" creationId="{C2D8F896-11D0-A828-BDF6-5B39449C1B44}"/>
          </ac:spMkLst>
        </pc:spChg>
        <pc:spChg chg="mod">
          <ac:chgData name="Brittany Hauck" userId="66ad16fa-3904-4f7e-9744-76fe3812ec95" providerId="ADAL" clId="{9F4EC46E-B6A2-48C0-B286-DCF3576E48C5}" dt="2025-02-04T14:58:34.925" v="50" actId="2711"/>
          <ac:spMkLst>
            <pc:docMk/>
            <pc:sldMk cId="741889709" sldId="2147482976"/>
            <ac:spMk id="67" creationId="{6483253C-B759-2147-0C69-365955A44687}"/>
          </ac:spMkLst>
        </pc:spChg>
        <pc:spChg chg="mod">
          <ac:chgData name="Brittany Hauck" userId="66ad16fa-3904-4f7e-9744-76fe3812ec95" providerId="ADAL" clId="{9F4EC46E-B6A2-48C0-B286-DCF3576E48C5}" dt="2025-02-04T14:58:45.344" v="52" actId="1076"/>
          <ac:spMkLst>
            <pc:docMk/>
            <pc:sldMk cId="741889709" sldId="2147482976"/>
            <ac:spMk id="68" creationId="{514EAA17-BFAA-25AE-A20F-858D085B2D56}"/>
          </ac:spMkLst>
        </pc:spChg>
        <pc:spChg chg="mod">
          <ac:chgData name="Brittany Hauck" userId="66ad16fa-3904-4f7e-9744-76fe3812ec95" providerId="ADAL" clId="{9F4EC46E-B6A2-48C0-B286-DCF3576E48C5}" dt="2025-02-04T14:58:34.925" v="50" actId="2711"/>
          <ac:spMkLst>
            <pc:docMk/>
            <pc:sldMk cId="741889709" sldId="2147482976"/>
            <ac:spMk id="69" creationId="{F0F95F53-2482-B7D7-DA84-D95E415D4FAD}"/>
          </ac:spMkLst>
        </pc:spChg>
        <pc:spChg chg="mod">
          <ac:chgData name="Brittany Hauck" userId="66ad16fa-3904-4f7e-9744-76fe3812ec95" providerId="ADAL" clId="{9F4EC46E-B6A2-48C0-B286-DCF3576E48C5}" dt="2025-02-04T14:58:34.925" v="50" actId="2711"/>
          <ac:spMkLst>
            <pc:docMk/>
            <pc:sldMk cId="741889709" sldId="2147482976"/>
            <ac:spMk id="70" creationId="{89DF53F7-BBED-5596-6C59-E509D23C9EB7}"/>
          </ac:spMkLst>
        </pc:spChg>
        <pc:spChg chg="mod">
          <ac:chgData name="Brittany Hauck" userId="66ad16fa-3904-4f7e-9744-76fe3812ec95" providerId="ADAL" clId="{9F4EC46E-B6A2-48C0-B286-DCF3576E48C5}" dt="2025-02-04T14:58:34.925" v="50" actId="2711"/>
          <ac:spMkLst>
            <pc:docMk/>
            <pc:sldMk cId="741889709" sldId="2147482976"/>
            <ac:spMk id="71" creationId="{E4BA23E9-C222-D121-672B-0038EAD25981}"/>
          </ac:spMkLst>
        </pc:spChg>
        <pc:picChg chg="mod">
          <ac:chgData name="Brittany Hauck" userId="66ad16fa-3904-4f7e-9744-76fe3812ec95" providerId="ADAL" clId="{9F4EC46E-B6A2-48C0-B286-DCF3576E48C5}" dt="2025-02-04T14:55:44.452" v="25" actId="207"/>
          <ac:picMkLst>
            <pc:docMk/>
            <pc:sldMk cId="741889709" sldId="2147482976"/>
            <ac:picMk id="49" creationId="{9C586D2B-A812-E465-C804-C16271F7801C}"/>
          </ac:picMkLst>
        </pc:picChg>
      </pc:sldChg>
      <pc:sldChg chg="modSp add mod">
        <pc:chgData name="Brittany Hauck" userId="66ad16fa-3904-4f7e-9744-76fe3812ec95" providerId="ADAL" clId="{9F4EC46E-B6A2-48C0-B286-DCF3576E48C5}" dt="2025-02-04T15:52:49.804" v="285" actId="20577"/>
        <pc:sldMkLst>
          <pc:docMk/>
          <pc:sldMk cId="1435920602" sldId="2147482977"/>
        </pc:sldMkLst>
        <pc:spChg chg="mod">
          <ac:chgData name="Brittany Hauck" userId="66ad16fa-3904-4f7e-9744-76fe3812ec95" providerId="ADAL" clId="{9F4EC46E-B6A2-48C0-B286-DCF3576E48C5}" dt="2025-02-04T15:52:49.804" v="285" actId="20577"/>
          <ac:spMkLst>
            <pc:docMk/>
            <pc:sldMk cId="1435920602" sldId="2147482977"/>
            <ac:spMk id="15" creationId="{4FFB912F-84A6-4C01-6B77-4F46938B3AE8}"/>
          </ac:spMkLst>
        </pc:spChg>
        <pc:spChg chg="mod">
          <ac:chgData name="Brittany Hauck" userId="66ad16fa-3904-4f7e-9744-76fe3812ec95" providerId="ADAL" clId="{9F4EC46E-B6A2-48C0-B286-DCF3576E48C5}" dt="2025-02-04T14:56:56.225" v="43" actId="14100"/>
          <ac:spMkLst>
            <pc:docMk/>
            <pc:sldMk cId="1435920602" sldId="2147482977"/>
            <ac:spMk id="28" creationId="{30CC8A1E-B757-B01E-89C3-51B5029D1AE1}"/>
          </ac:spMkLst>
        </pc:spChg>
      </pc:sldChg>
      <pc:sldChg chg="modSp add mod">
        <pc:chgData name="Brittany Hauck" userId="66ad16fa-3904-4f7e-9744-76fe3812ec95" providerId="ADAL" clId="{9F4EC46E-B6A2-48C0-B286-DCF3576E48C5}" dt="2025-02-04T15:45:47.724" v="222" actId="20577"/>
        <pc:sldMkLst>
          <pc:docMk/>
          <pc:sldMk cId="2072253242" sldId="2147482978"/>
        </pc:sldMkLst>
        <pc:spChg chg="mod">
          <ac:chgData name="Brittany Hauck" userId="66ad16fa-3904-4f7e-9744-76fe3812ec95" providerId="ADAL" clId="{9F4EC46E-B6A2-48C0-B286-DCF3576E48C5}" dt="2025-02-04T15:41:33.529" v="186" actId="113"/>
          <ac:spMkLst>
            <pc:docMk/>
            <pc:sldMk cId="2072253242" sldId="2147482978"/>
            <ac:spMk id="7" creationId="{C8BA172F-6DAF-7244-4146-1791B416B051}"/>
          </ac:spMkLst>
        </pc:spChg>
        <pc:spChg chg="mod">
          <ac:chgData name="Brittany Hauck" userId="66ad16fa-3904-4f7e-9744-76fe3812ec95" providerId="ADAL" clId="{9F4EC46E-B6A2-48C0-B286-DCF3576E48C5}" dt="2025-02-04T15:45:47.724" v="222" actId="20577"/>
          <ac:spMkLst>
            <pc:docMk/>
            <pc:sldMk cId="2072253242" sldId="2147482978"/>
            <ac:spMk id="24" creationId="{A20F9028-307B-DA14-66D2-9BB56A43BBA3}"/>
          </ac:spMkLst>
        </pc:spChg>
      </pc:sldChg>
      <pc:sldChg chg="modSp mod">
        <pc:chgData name="Brittany Hauck" userId="66ad16fa-3904-4f7e-9744-76fe3812ec95" providerId="ADAL" clId="{9F4EC46E-B6A2-48C0-B286-DCF3576E48C5}" dt="2025-02-04T14:53:39.216" v="14" actId="20577"/>
        <pc:sldMkLst>
          <pc:docMk/>
          <pc:sldMk cId="2372953205" sldId="2147482980"/>
        </pc:sldMkLst>
      </pc:sldChg>
      <pc:sldChg chg="del">
        <pc:chgData name="Brittany Hauck" userId="66ad16fa-3904-4f7e-9744-76fe3812ec95" providerId="ADAL" clId="{9F4EC46E-B6A2-48C0-B286-DCF3576E48C5}" dt="2025-02-04T14:54:33.614" v="18" actId="47"/>
        <pc:sldMkLst>
          <pc:docMk/>
          <pc:sldMk cId="775580234" sldId="2147482981"/>
        </pc:sldMkLst>
      </pc:sldChg>
      <pc:sldChg chg="del">
        <pc:chgData name="Brittany Hauck" userId="66ad16fa-3904-4f7e-9744-76fe3812ec95" providerId="ADAL" clId="{9F4EC46E-B6A2-48C0-B286-DCF3576E48C5}" dt="2025-02-04T15:35:03.160" v="71" actId="47"/>
        <pc:sldMkLst>
          <pc:docMk/>
          <pc:sldMk cId="3479228509" sldId="2147482982"/>
        </pc:sldMkLst>
      </pc:sldChg>
      <pc:sldChg chg="del">
        <pc:chgData name="Brittany Hauck" userId="66ad16fa-3904-4f7e-9744-76fe3812ec95" providerId="ADAL" clId="{9F4EC46E-B6A2-48C0-B286-DCF3576E48C5}" dt="2025-02-04T15:35:02.246" v="70" actId="47"/>
        <pc:sldMkLst>
          <pc:docMk/>
          <pc:sldMk cId="1205927098" sldId="2147482983"/>
        </pc:sldMkLst>
      </pc:sldChg>
      <pc:sldChg chg="del">
        <pc:chgData name="Brittany Hauck" userId="66ad16fa-3904-4f7e-9744-76fe3812ec95" providerId="ADAL" clId="{9F4EC46E-B6A2-48C0-B286-DCF3576E48C5}" dt="2025-02-04T15:35:01.749" v="69" actId="47"/>
        <pc:sldMkLst>
          <pc:docMk/>
          <pc:sldMk cId="357089601" sldId="2147482984"/>
        </pc:sldMkLst>
      </pc:sldChg>
      <pc:sldChg chg="del">
        <pc:chgData name="Brittany Hauck" userId="66ad16fa-3904-4f7e-9744-76fe3812ec95" providerId="ADAL" clId="{9F4EC46E-B6A2-48C0-B286-DCF3576E48C5}" dt="2025-02-04T15:35:01.087" v="68" actId="47"/>
        <pc:sldMkLst>
          <pc:docMk/>
          <pc:sldMk cId="185062011" sldId="2147482985"/>
        </pc:sldMkLst>
      </pc:sldChg>
      <pc:sldChg chg="del">
        <pc:chgData name="Brittany Hauck" userId="66ad16fa-3904-4f7e-9744-76fe3812ec95" providerId="ADAL" clId="{9F4EC46E-B6A2-48C0-B286-DCF3576E48C5}" dt="2025-02-04T15:35:00.522" v="67" actId="47"/>
        <pc:sldMkLst>
          <pc:docMk/>
          <pc:sldMk cId="2150476241" sldId="2147482986"/>
        </pc:sldMkLst>
      </pc:sldChg>
      <pc:sldChg chg="del">
        <pc:chgData name="Brittany Hauck" userId="66ad16fa-3904-4f7e-9744-76fe3812ec95" providerId="ADAL" clId="{9F4EC46E-B6A2-48C0-B286-DCF3576E48C5}" dt="2025-02-04T15:35:00.346" v="66" actId="47"/>
        <pc:sldMkLst>
          <pc:docMk/>
          <pc:sldMk cId="3799194782" sldId="2147482987"/>
        </pc:sldMkLst>
      </pc:sldChg>
      <pc:sldChg chg="del">
        <pc:chgData name="Brittany Hauck" userId="66ad16fa-3904-4f7e-9744-76fe3812ec95" providerId="ADAL" clId="{9F4EC46E-B6A2-48C0-B286-DCF3576E48C5}" dt="2025-02-04T15:35:00.145" v="65" actId="47"/>
        <pc:sldMkLst>
          <pc:docMk/>
          <pc:sldMk cId="1307349786" sldId="2147482988"/>
        </pc:sldMkLst>
      </pc:sldChg>
      <pc:sldChg chg="del">
        <pc:chgData name="Brittany Hauck" userId="66ad16fa-3904-4f7e-9744-76fe3812ec95" providerId="ADAL" clId="{9F4EC46E-B6A2-48C0-B286-DCF3576E48C5}" dt="2025-02-04T15:34:59.971" v="64" actId="47"/>
        <pc:sldMkLst>
          <pc:docMk/>
          <pc:sldMk cId="203743952" sldId="2147482989"/>
        </pc:sldMkLst>
      </pc:sldChg>
      <pc:sldChg chg="del">
        <pc:chgData name="Brittany Hauck" userId="66ad16fa-3904-4f7e-9744-76fe3812ec95" providerId="ADAL" clId="{9F4EC46E-B6A2-48C0-B286-DCF3576E48C5}" dt="2025-02-04T15:34:59.793" v="63" actId="47"/>
        <pc:sldMkLst>
          <pc:docMk/>
          <pc:sldMk cId="3097235438" sldId="2147482990"/>
        </pc:sldMkLst>
      </pc:sldChg>
      <pc:sldChg chg="del">
        <pc:chgData name="Brittany Hauck" userId="66ad16fa-3904-4f7e-9744-76fe3812ec95" providerId="ADAL" clId="{9F4EC46E-B6A2-48C0-B286-DCF3576E48C5}" dt="2025-02-04T15:34:59.630" v="62" actId="47"/>
        <pc:sldMkLst>
          <pc:docMk/>
          <pc:sldMk cId="2441034752" sldId="2147482991"/>
        </pc:sldMkLst>
      </pc:sldChg>
      <pc:sldChg chg="del">
        <pc:chgData name="Brittany Hauck" userId="66ad16fa-3904-4f7e-9744-76fe3812ec95" providerId="ADAL" clId="{9F4EC46E-B6A2-48C0-B286-DCF3576E48C5}" dt="2025-02-04T15:34:59.409" v="61" actId="47"/>
        <pc:sldMkLst>
          <pc:docMk/>
          <pc:sldMk cId="1382169412" sldId="2147482992"/>
        </pc:sldMkLst>
      </pc:sldChg>
      <pc:sldChg chg="del">
        <pc:chgData name="Brittany Hauck" userId="66ad16fa-3904-4f7e-9744-76fe3812ec95" providerId="ADAL" clId="{9F4EC46E-B6A2-48C0-B286-DCF3576E48C5}" dt="2025-02-04T15:34:59.219" v="60" actId="47"/>
        <pc:sldMkLst>
          <pc:docMk/>
          <pc:sldMk cId="1313270313" sldId="2147482993"/>
        </pc:sldMkLst>
      </pc:sldChg>
      <pc:sldChg chg="del">
        <pc:chgData name="Brittany Hauck" userId="66ad16fa-3904-4f7e-9744-76fe3812ec95" providerId="ADAL" clId="{9F4EC46E-B6A2-48C0-B286-DCF3576E48C5}" dt="2025-02-04T15:34:58.980" v="59" actId="47"/>
        <pc:sldMkLst>
          <pc:docMk/>
          <pc:sldMk cId="1505878123" sldId="2147482994"/>
        </pc:sldMkLst>
      </pc:sldChg>
      <pc:sldChg chg="del">
        <pc:chgData name="Brittany Hauck" userId="66ad16fa-3904-4f7e-9744-76fe3812ec95" providerId="ADAL" clId="{9F4EC46E-B6A2-48C0-B286-DCF3576E48C5}" dt="2025-02-04T15:34:58.638" v="58" actId="47"/>
        <pc:sldMkLst>
          <pc:docMk/>
          <pc:sldMk cId="1098899863" sldId="2147482995"/>
        </pc:sldMkLst>
      </pc:sldChg>
      <pc:sldChg chg="del">
        <pc:chgData name="Brittany Hauck" userId="66ad16fa-3904-4f7e-9744-76fe3812ec95" providerId="ADAL" clId="{9F4EC46E-B6A2-48C0-B286-DCF3576E48C5}" dt="2025-02-04T15:34:58.126" v="57" actId="47"/>
        <pc:sldMkLst>
          <pc:docMk/>
          <pc:sldMk cId="780674356" sldId="2147482996"/>
        </pc:sldMkLst>
      </pc:sldChg>
    </pc:docChg>
  </pc:docChgLst>
  <pc:docChgLst>
    <pc:chgData name="Brittany Lawson" userId="S::brittany.a.lawson@gsk.com::3fdaca8b-47b4-4ee0-b8e1-38e5445c3eb5" providerId="AD" clId="Web-{BEB63570-3C12-4355-B976-88BA61F373DE}"/>
    <pc:docChg chg="mod">
      <pc:chgData name="Brittany Lawson" userId="S::brittany.a.lawson@gsk.com::3fdaca8b-47b4-4ee0-b8e1-38e5445c3eb5" providerId="AD" clId="Web-{BEB63570-3C12-4355-B976-88BA61F373DE}" dt="2025-02-14T13:49:46.320" v="0"/>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7AB24A-9EE2-4EAF-AA33-747162E76E7D}"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7BFD30EF-1B55-46DE-A4AD-00DE32B82E4C}">
      <dgm:prSet phldrT="[Text]" phldr="0"/>
      <dgm:spPr/>
      <dgm:t>
        <a:bodyPr/>
        <a:lstStyle/>
        <a:p>
          <a:r>
            <a:rPr lang="en-US">
              <a:solidFill>
                <a:schemeClr val="accent3"/>
              </a:solidFill>
              <a:latin typeface="Raleway"/>
            </a:rPr>
            <a:t>Mental</a:t>
          </a:r>
          <a:endParaRPr lang="en-US">
            <a:solidFill>
              <a:schemeClr val="accent3"/>
            </a:solidFill>
          </a:endParaRPr>
        </a:p>
      </dgm:t>
    </dgm:pt>
    <dgm:pt modelId="{7E2C4F0B-4A94-4E4F-9BD7-2686B0A01496}" type="parTrans" cxnId="{34C222D1-0B3F-44E4-9B13-169F89542EF7}">
      <dgm:prSet/>
      <dgm:spPr/>
      <dgm:t>
        <a:bodyPr/>
        <a:lstStyle/>
        <a:p>
          <a:endParaRPr lang="en-US">
            <a:solidFill>
              <a:schemeClr val="accent3"/>
            </a:solidFill>
          </a:endParaRPr>
        </a:p>
      </dgm:t>
    </dgm:pt>
    <dgm:pt modelId="{C7C13BD6-85AD-4440-A72A-6B91839CDCEF}" type="sibTrans" cxnId="{34C222D1-0B3F-44E4-9B13-169F89542EF7}">
      <dgm:prSet/>
      <dgm:spPr>
        <a:solidFill>
          <a:schemeClr val="accent4"/>
        </a:solidFill>
        <a:ln>
          <a:noFill/>
        </a:ln>
      </dgm:spPr>
      <dgm:t>
        <a:bodyPr/>
        <a:lstStyle/>
        <a:p>
          <a:endParaRPr lang="en-US">
            <a:solidFill>
              <a:schemeClr val="accent3"/>
            </a:solidFill>
          </a:endParaRPr>
        </a:p>
      </dgm:t>
    </dgm:pt>
    <dgm:pt modelId="{A46049C8-E206-4380-A446-77B68E28FEAA}">
      <dgm:prSet phldrT="[Text]" phldr="0"/>
      <dgm:spPr/>
      <dgm:t>
        <a:bodyPr/>
        <a:lstStyle/>
        <a:p>
          <a:r>
            <a:rPr lang="en-US">
              <a:solidFill>
                <a:schemeClr val="accent3"/>
              </a:solidFill>
              <a:latin typeface="Raleway"/>
            </a:rPr>
            <a:t>Physical</a:t>
          </a:r>
          <a:endParaRPr lang="en-US">
            <a:solidFill>
              <a:schemeClr val="accent3"/>
            </a:solidFill>
          </a:endParaRPr>
        </a:p>
      </dgm:t>
    </dgm:pt>
    <dgm:pt modelId="{B4113EFF-264F-4C1D-8582-CCA23BB61CF5}" type="parTrans" cxnId="{877A36A1-79D8-42C9-9378-536471D55015}">
      <dgm:prSet/>
      <dgm:spPr/>
      <dgm:t>
        <a:bodyPr/>
        <a:lstStyle/>
        <a:p>
          <a:endParaRPr lang="en-US">
            <a:solidFill>
              <a:schemeClr val="accent3"/>
            </a:solidFill>
          </a:endParaRPr>
        </a:p>
      </dgm:t>
    </dgm:pt>
    <dgm:pt modelId="{9A55E387-8E98-4C62-93C9-43019782E746}" type="sibTrans" cxnId="{877A36A1-79D8-42C9-9378-536471D55015}">
      <dgm:prSet/>
      <dgm:spPr>
        <a:solidFill>
          <a:schemeClr val="accent4"/>
        </a:solidFill>
        <a:ln>
          <a:noFill/>
        </a:ln>
      </dgm:spPr>
      <dgm:t>
        <a:bodyPr/>
        <a:lstStyle/>
        <a:p>
          <a:endParaRPr lang="en-US">
            <a:solidFill>
              <a:schemeClr val="accent3"/>
            </a:solidFill>
          </a:endParaRPr>
        </a:p>
      </dgm:t>
    </dgm:pt>
    <dgm:pt modelId="{9831DEAA-2691-484C-9E5F-8B93466C43DA}">
      <dgm:prSet phldrT="[Text]" phldr="0"/>
      <dgm:spPr/>
      <dgm:t>
        <a:bodyPr/>
        <a:lstStyle/>
        <a:p>
          <a:r>
            <a:rPr lang="en-US">
              <a:solidFill>
                <a:schemeClr val="accent3"/>
              </a:solidFill>
              <a:latin typeface="Raleway"/>
            </a:rPr>
            <a:t>Emotional</a:t>
          </a:r>
          <a:endParaRPr lang="en-US">
            <a:solidFill>
              <a:schemeClr val="accent3"/>
            </a:solidFill>
          </a:endParaRPr>
        </a:p>
      </dgm:t>
    </dgm:pt>
    <dgm:pt modelId="{B464A42C-81BE-4450-B263-A9E620499D83}" type="parTrans" cxnId="{70838F60-9049-41BF-9369-4E8497EFE26B}">
      <dgm:prSet/>
      <dgm:spPr/>
      <dgm:t>
        <a:bodyPr/>
        <a:lstStyle/>
        <a:p>
          <a:endParaRPr lang="en-US">
            <a:solidFill>
              <a:schemeClr val="accent3"/>
            </a:solidFill>
          </a:endParaRPr>
        </a:p>
      </dgm:t>
    </dgm:pt>
    <dgm:pt modelId="{05AB5D6E-53BF-4F7B-8726-93435E4C3635}" type="sibTrans" cxnId="{70838F60-9049-41BF-9369-4E8497EFE26B}">
      <dgm:prSet/>
      <dgm:spPr>
        <a:solidFill>
          <a:schemeClr val="accent4"/>
        </a:solidFill>
        <a:ln>
          <a:noFill/>
        </a:ln>
      </dgm:spPr>
      <dgm:t>
        <a:bodyPr/>
        <a:lstStyle/>
        <a:p>
          <a:endParaRPr lang="en-US">
            <a:solidFill>
              <a:schemeClr val="accent3"/>
            </a:solidFill>
          </a:endParaRPr>
        </a:p>
      </dgm:t>
    </dgm:pt>
    <dgm:pt modelId="{63203A0F-0EFE-4A33-ABC5-EDD0FAE362D7}">
      <dgm:prSet phldrT="[Text]" phldr="0"/>
      <dgm:spPr/>
      <dgm:t>
        <a:bodyPr/>
        <a:lstStyle/>
        <a:p>
          <a:r>
            <a:rPr lang="en-US">
              <a:solidFill>
                <a:schemeClr val="accent3"/>
              </a:solidFill>
              <a:latin typeface="Raleway"/>
            </a:rPr>
            <a:t>Social</a:t>
          </a:r>
          <a:endParaRPr lang="en-US">
            <a:solidFill>
              <a:schemeClr val="accent3"/>
            </a:solidFill>
          </a:endParaRPr>
        </a:p>
      </dgm:t>
    </dgm:pt>
    <dgm:pt modelId="{80439885-9B18-409C-8DF9-74B32D1D335C}" type="parTrans" cxnId="{596FAE55-14FE-4151-A9FE-78A2C6AED5B1}">
      <dgm:prSet/>
      <dgm:spPr/>
      <dgm:t>
        <a:bodyPr/>
        <a:lstStyle/>
        <a:p>
          <a:endParaRPr lang="en-US">
            <a:solidFill>
              <a:schemeClr val="accent3"/>
            </a:solidFill>
          </a:endParaRPr>
        </a:p>
      </dgm:t>
    </dgm:pt>
    <dgm:pt modelId="{EBADB7D0-FEEE-4073-97A7-945D419C4143}" type="sibTrans" cxnId="{596FAE55-14FE-4151-A9FE-78A2C6AED5B1}">
      <dgm:prSet/>
      <dgm:spPr>
        <a:solidFill>
          <a:schemeClr val="accent4"/>
        </a:solidFill>
        <a:ln>
          <a:noFill/>
        </a:ln>
      </dgm:spPr>
      <dgm:t>
        <a:bodyPr/>
        <a:lstStyle/>
        <a:p>
          <a:endParaRPr lang="en-US">
            <a:solidFill>
              <a:schemeClr val="accent3"/>
            </a:solidFill>
          </a:endParaRPr>
        </a:p>
      </dgm:t>
    </dgm:pt>
    <dgm:pt modelId="{48FD7BD2-B5C1-4CA3-B9EB-0A4D9087F60D}" type="pres">
      <dgm:prSet presAssocID="{647AB24A-9EE2-4EAF-AA33-747162E76E7D}" presName="cycle" presStyleCnt="0">
        <dgm:presLayoutVars>
          <dgm:dir/>
          <dgm:resizeHandles val="exact"/>
        </dgm:presLayoutVars>
      </dgm:prSet>
      <dgm:spPr/>
    </dgm:pt>
    <dgm:pt modelId="{7CF3982D-AD78-45B8-BFB6-595939CD60F2}" type="pres">
      <dgm:prSet presAssocID="{7BFD30EF-1B55-46DE-A4AD-00DE32B82E4C}" presName="dummy" presStyleCnt="0"/>
      <dgm:spPr/>
    </dgm:pt>
    <dgm:pt modelId="{6AEA6BE4-2D2F-4DB9-A0A0-5E870EF2033E}" type="pres">
      <dgm:prSet presAssocID="{7BFD30EF-1B55-46DE-A4AD-00DE32B82E4C}" presName="node" presStyleLbl="revTx" presStyleIdx="0" presStyleCnt="4" custRadScaleRad="92329" custRadScaleInc="-6719">
        <dgm:presLayoutVars>
          <dgm:bulletEnabled val="1"/>
        </dgm:presLayoutVars>
      </dgm:prSet>
      <dgm:spPr/>
    </dgm:pt>
    <dgm:pt modelId="{98733ACF-8BD0-4480-A102-ECCB2B6551B4}" type="pres">
      <dgm:prSet presAssocID="{C7C13BD6-85AD-4440-A72A-6B91839CDCEF}" presName="sibTrans" presStyleLbl="node1" presStyleIdx="0" presStyleCnt="4" custLinFactNeighborX="-1890" custLinFactNeighborY="87"/>
      <dgm:spPr/>
    </dgm:pt>
    <dgm:pt modelId="{14B37C47-9F44-4EC5-8D8D-318A066C57F6}" type="pres">
      <dgm:prSet presAssocID="{A46049C8-E206-4380-A446-77B68E28FEAA}" presName="dummy" presStyleCnt="0"/>
      <dgm:spPr/>
    </dgm:pt>
    <dgm:pt modelId="{6B17EBEB-AD0D-41B3-B925-41584ECB30FA}" type="pres">
      <dgm:prSet presAssocID="{A46049C8-E206-4380-A446-77B68E28FEAA}" presName="node" presStyleLbl="revTx" presStyleIdx="1" presStyleCnt="4" custRadScaleRad="103076" custRadScaleInc="-34348">
        <dgm:presLayoutVars>
          <dgm:bulletEnabled val="1"/>
        </dgm:presLayoutVars>
      </dgm:prSet>
      <dgm:spPr/>
    </dgm:pt>
    <dgm:pt modelId="{E9AD644E-273C-4EED-9956-ADF76E47A1FB}" type="pres">
      <dgm:prSet presAssocID="{9A55E387-8E98-4C62-93C9-43019782E746}" presName="sibTrans" presStyleLbl="node1" presStyleIdx="1" presStyleCnt="4"/>
      <dgm:spPr/>
    </dgm:pt>
    <dgm:pt modelId="{C96DF021-A6D6-4F73-818F-72872750D750}" type="pres">
      <dgm:prSet presAssocID="{9831DEAA-2691-484C-9E5F-8B93466C43DA}" presName="dummy" presStyleCnt="0"/>
      <dgm:spPr/>
    </dgm:pt>
    <dgm:pt modelId="{571C5031-6114-4708-96DA-6BB7C038FEBF}" type="pres">
      <dgm:prSet presAssocID="{9831DEAA-2691-484C-9E5F-8B93466C43DA}" presName="node" presStyleLbl="revTx" presStyleIdx="2" presStyleCnt="4" custRadScaleRad="104011" custRadScaleInc="35534">
        <dgm:presLayoutVars>
          <dgm:bulletEnabled val="1"/>
        </dgm:presLayoutVars>
      </dgm:prSet>
      <dgm:spPr/>
    </dgm:pt>
    <dgm:pt modelId="{B3A7B8BE-0E14-4509-889E-20328B1B8A42}" type="pres">
      <dgm:prSet presAssocID="{05AB5D6E-53BF-4F7B-8726-93435E4C3635}" presName="sibTrans" presStyleLbl="node1" presStyleIdx="2" presStyleCnt="4"/>
      <dgm:spPr/>
    </dgm:pt>
    <dgm:pt modelId="{EB3F0CE3-840A-4091-84D0-F16102B3B048}" type="pres">
      <dgm:prSet presAssocID="{63203A0F-0EFE-4A33-ABC5-EDD0FAE362D7}" presName="dummy" presStyleCnt="0"/>
      <dgm:spPr/>
    </dgm:pt>
    <dgm:pt modelId="{3099B445-78E5-4CB6-A42F-742967B6F670}" type="pres">
      <dgm:prSet presAssocID="{63203A0F-0EFE-4A33-ABC5-EDD0FAE362D7}" presName="node" presStyleLbl="revTx" presStyleIdx="3" presStyleCnt="4" custRadScaleRad="97431" custRadScaleInc="-5105">
        <dgm:presLayoutVars>
          <dgm:bulletEnabled val="1"/>
        </dgm:presLayoutVars>
      </dgm:prSet>
      <dgm:spPr/>
    </dgm:pt>
    <dgm:pt modelId="{50F873BB-A2F7-454E-9CA4-56DEC4597807}" type="pres">
      <dgm:prSet presAssocID="{EBADB7D0-FEEE-4073-97A7-945D419C4143}" presName="sibTrans" presStyleLbl="node1" presStyleIdx="3" presStyleCnt="4" custLinFactNeighborX="-1597" custLinFactNeighborY="-5157"/>
      <dgm:spPr/>
    </dgm:pt>
  </dgm:ptLst>
  <dgm:cxnLst>
    <dgm:cxn modelId="{F74BBF06-B7E9-4962-84AA-B6AC27213EEE}" type="presOf" srcId="{C7C13BD6-85AD-4440-A72A-6B91839CDCEF}" destId="{98733ACF-8BD0-4480-A102-ECCB2B6551B4}" srcOrd="0" destOrd="0" presId="urn:microsoft.com/office/officeart/2005/8/layout/cycle1"/>
    <dgm:cxn modelId="{94407109-358A-4E4E-A9FC-D809442A56F3}" type="presOf" srcId="{05AB5D6E-53BF-4F7B-8726-93435E4C3635}" destId="{B3A7B8BE-0E14-4509-889E-20328B1B8A42}" srcOrd="0" destOrd="0" presId="urn:microsoft.com/office/officeart/2005/8/layout/cycle1"/>
    <dgm:cxn modelId="{2A84E82D-2196-4BC5-89CA-387C6000ECD2}" type="presOf" srcId="{9831DEAA-2691-484C-9E5F-8B93466C43DA}" destId="{571C5031-6114-4708-96DA-6BB7C038FEBF}" srcOrd="0" destOrd="0" presId="urn:microsoft.com/office/officeart/2005/8/layout/cycle1"/>
    <dgm:cxn modelId="{1212E236-A12C-4505-89B7-E54967E9E04B}" type="presOf" srcId="{9A55E387-8E98-4C62-93C9-43019782E746}" destId="{E9AD644E-273C-4EED-9956-ADF76E47A1FB}" srcOrd="0" destOrd="0" presId="urn:microsoft.com/office/officeart/2005/8/layout/cycle1"/>
    <dgm:cxn modelId="{2E025337-76AE-4A77-A243-7E7AC8916A8C}" type="presOf" srcId="{7BFD30EF-1B55-46DE-A4AD-00DE32B82E4C}" destId="{6AEA6BE4-2D2F-4DB9-A0A0-5E870EF2033E}" srcOrd="0" destOrd="0" presId="urn:microsoft.com/office/officeart/2005/8/layout/cycle1"/>
    <dgm:cxn modelId="{65ACB33F-F484-42AD-98A5-F396C42737A4}" type="presOf" srcId="{647AB24A-9EE2-4EAF-AA33-747162E76E7D}" destId="{48FD7BD2-B5C1-4CA3-B9EB-0A4D9087F60D}" srcOrd="0" destOrd="0" presId="urn:microsoft.com/office/officeart/2005/8/layout/cycle1"/>
    <dgm:cxn modelId="{70838F60-9049-41BF-9369-4E8497EFE26B}" srcId="{647AB24A-9EE2-4EAF-AA33-747162E76E7D}" destId="{9831DEAA-2691-484C-9E5F-8B93466C43DA}" srcOrd="2" destOrd="0" parTransId="{B464A42C-81BE-4450-B263-A9E620499D83}" sibTransId="{05AB5D6E-53BF-4F7B-8726-93435E4C3635}"/>
    <dgm:cxn modelId="{A4711247-3A40-4839-B112-DDFE1233FC16}" type="presOf" srcId="{63203A0F-0EFE-4A33-ABC5-EDD0FAE362D7}" destId="{3099B445-78E5-4CB6-A42F-742967B6F670}" srcOrd="0" destOrd="0" presId="urn:microsoft.com/office/officeart/2005/8/layout/cycle1"/>
    <dgm:cxn modelId="{71B02370-4CCB-4C5B-A9AC-521E1F717E18}" type="presOf" srcId="{EBADB7D0-FEEE-4073-97A7-945D419C4143}" destId="{50F873BB-A2F7-454E-9CA4-56DEC4597807}" srcOrd="0" destOrd="0" presId="urn:microsoft.com/office/officeart/2005/8/layout/cycle1"/>
    <dgm:cxn modelId="{596FAE55-14FE-4151-A9FE-78A2C6AED5B1}" srcId="{647AB24A-9EE2-4EAF-AA33-747162E76E7D}" destId="{63203A0F-0EFE-4A33-ABC5-EDD0FAE362D7}" srcOrd="3" destOrd="0" parTransId="{80439885-9B18-409C-8DF9-74B32D1D335C}" sibTransId="{EBADB7D0-FEEE-4073-97A7-945D419C4143}"/>
    <dgm:cxn modelId="{877A36A1-79D8-42C9-9378-536471D55015}" srcId="{647AB24A-9EE2-4EAF-AA33-747162E76E7D}" destId="{A46049C8-E206-4380-A446-77B68E28FEAA}" srcOrd="1" destOrd="0" parTransId="{B4113EFF-264F-4C1D-8582-CCA23BB61CF5}" sibTransId="{9A55E387-8E98-4C62-93C9-43019782E746}"/>
    <dgm:cxn modelId="{34C222D1-0B3F-44E4-9B13-169F89542EF7}" srcId="{647AB24A-9EE2-4EAF-AA33-747162E76E7D}" destId="{7BFD30EF-1B55-46DE-A4AD-00DE32B82E4C}" srcOrd="0" destOrd="0" parTransId="{7E2C4F0B-4A94-4E4F-9BD7-2686B0A01496}" sibTransId="{C7C13BD6-85AD-4440-A72A-6B91839CDCEF}"/>
    <dgm:cxn modelId="{E3BF95F1-B272-46BE-9C9C-540FF62EC526}" type="presOf" srcId="{A46049C8-E206-4380-A446-77B68E28FEAA}" destId="{6B17EBEB-AD0D-41B3-B925-41584ECB30FA}" srcOrd="0" destOrd="0" presId="urn:microsoft.com/office/officeart/2005/8/layout/cycle1"/>
    <dgm:cxn modelId="{8A333B30-2EE9-406B-9B69-FBFE72BA623D}" type="presParOf" srcId="{48FD7BD2-B5C1-4CA3-B9EB-0A4D9087F60D}" destId="{7CF3982D-AD78-45B8-BFB6-595939CD60F2}" srcOrd="0" destOrd="0" presId="urn:microsoft.com/office/officeart/2005/8/layout/cycle1"/>
    <dgm:cxn modelId="{23D15EE5-93C4-4DB9-89D5-37E92A9FEACF}" type="presParOf" srcId="{48FD7BD2-B5C1-4CA3-B9EB-0A4D9087F60D}" destId="{6AEA6BE4-2D2F-4DB9-A0A0-5E870EF2033E}" srcOrd="1" destOrd="0" presId="urn:microsoft.com/office/officeart/2005/8/layout/cycle1"/>
    <dgm:cxn modelId="{5CFCC07F-24E8-4572-A680-E0815ADD4CC3}" type="presParOf" srcId="{48FD7BD2-B5C1-4CA3-B9EB-0A4D9087F60D}" destId="{98733ACF-8BD0-4480-A102-ECCB2B6551B4}" srcOrd="2" destOrd="0" presId="urn:microsoft.com/office/officeart/2005/8/layout/cycle1"/>
    <dgm:cxn modelId="{5D878AE1-A5B8-42AB-B73E-AC8FDEDF5DC5}" type="presParOf" srcId="{48FD7BD2-B5C1-4CA3-B9EB-0A4D9087F60D}" destId="{14B37C47-9F44-4EC5-8D8D-318A066C57F6}" srcOrd="3" destOrd="0" presId="urn:microsoft.com/office/officeart/2005/8/layout/cycle1"/>
    <dgm:cxn modelId="{0B742751-B474-4C1D-A083-739494571F9E}" type="presParOf" srcId="{48FD7BD2-B5C1-4CA3-B9EB-0A4D9087F60D}" destId="{6B17EBEB-AD0D-41B3-B925-41584ECB30FA}" srcOrd="4" destOrd="0" presId="urn:microsoft.com/office/officeart/2005/8/layout/cycle1"/>
    <dgm:cxn modelId="{65C3E487-E2E6-4FE3-982F-AA3F9CFE01CE}" type="presParOf" srcId="{48FD7BD2-B5C1-4CA3-B9EB-0A4D9087F60D}" destId="{E9AD644E-273C-4EED-9956-ADF76E47A1FB}" srcOrd="5" destOrd="0" presId="urn:microsoft.com/office/officeart/2005/8/layout/cycle1"/>
    <dgm:cxn modelId="{6492F069-02F2-4A04-808D-0A2557A18B06}" type="presParOf" srcId="{48FD7BD2-B5C1-4CA3-B9EB-0A4D9087F60D}" destId="{C96DF021-A6D6-4F73-818F-72872750D750}" srcOrd="6" destOrd="0" presId="urn:microsoft.com/office/officeart/2005/8/layout/cycle1"/>
    <dgm:cxn modelId="{12B8DAC3-8D7D-4B25-B4A3-2D00894D33F5}" type="presParOf" srcId="{48FD7BD2-B5C1-4CA3-B9EB-0A4D9087F60D}" destId="{571C5031-6114-4708-96DA-6BB7C038FEBF}" srcOrd="7" destOrd="0" presId="urn:microsoft.com/office/officeart/2005/8/layout/cycle1"/>
    <dgm:cxn modelId="{E75B845F-7EAE-49C8-A2EB-00E82F5F09F8}" type="presParOf" srcId="{48FD7BD2-B5C1-4CA3-B9EB-0A4D9087F60D}" destId="{B3A7B8BE-0E14-4509-889E-20328B1B8A42}" srcOrd="8" destOrd="0" presId="urn:microsoft.com/office/officeart/2005/8/layout/cycle1"/>
    <dgm:cxn modelId="{A8A8C240-C34C-4125-8FF4-2D089210342D}" type="presParOf" srcId="{48FD7BD2-B5C1-4CA3-B9EB-0A4D9087F60D}" destId="{EB3F0CE3-840A-4091-84D0-F16102B3B048}" srcOrd="9" destOrd="0" presId="urn:microsoft.com/office/officeart/2005/8/layout/cycle1"/>
    <dgm:cxn modelId="{1CE035DB-A1FD-4B5A-9DA1-A70EDAA73505}" type="presParOf" srcId="{48FD7BD2-B5C1-4CA3-B9EB-0A4D9087F60D}" destId="{3099B445-78E5-4CB6-A42F-742967B6F670}" srcOrd="10" destOrd="0" presId="urn:microsoft.com/office/officeart/2005/8/layout/cycle1"/>
    <dgm:cxn modelId="{0A5DA897-17BD-44CF-AF63-B24DF46164CE}" type="presParOf" srcId="{48FD7BD2-B5C1-4CA3-B9EB-0A4D9087F60D}" destId="{50F873BB-A2F7-454E-9CA4-56DEC4597807}" srcOrd="11"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A6BE4-2D2F-4DB9-A0A0-5E870EF2033E}">
      <dsp:nvSpPr>
        <dsp:cNvPr id="0" name=""/>
        <dsp:cNvSpPr/>
      </dsp:nvSpPr>
      <dsp:spPr>
        <a:xfrm>
          <a:off x="4039254" y="212606"/>
          <a:ext cx="2105464" cy="210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accent3"/>
              </a:solidFill>
              <a:latin typeface="Raleway"/>
            </a:rPr>
            <a:t>Mental</a:t>
          </a:r>
          <a:endParaRPr lang="en-US" sz="3400" kern="1200">
            <a:solidFill>
              <a:schemeClr val="accent3"/>
            </a:solidFill>
          </a:endParaRPr>
        </a:p>
      </dsp:txBody>
      <dsp:txXfrm>
        <a:off x="4039254" y="212606"/>
        <a:ext cx="2105464" cy="2105464"/>
      </dsp:txXfrm>
    </dsp:sp>
    <dsp:sp modelId="{98733ACF-8BD0-4480-A102-ECCB2B6551B4}">
      <dsp:nvSpPr>
        <dsp:cNvPr id="0" name=""/>
        <dsp:cNvSpPr/>
      </dsp:nvSpPr>
      <dsp:spPr>
        <a:xfrm>
          <a:off x="461601" y="608476"/>
          <a:ext cx="5947543" cy="5947543"/>
        </a:xfrm>
        <a:prstGeom prst="circularArrow">
          <a:avLst>
            <a:gd name="adj1" fmla="val 6903"/>
            <a:gd name="adj2" fmla="val 465435"/>
            <a:gd name="adj3" fmla="val 20899896"/>
            <a:gd name="adj4" fmla="val 19808615"/>
            <a:gd name="adj5" fmla="val 8054"/>
          </a:avLst>
        </a:prstGeom>
        <a:solidFill>
          <a:schemeClr val="accent4"/>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17EBEB-AD0D-41B3-B925-41584ECB30FA}">
      <dsp:nvSpPr>
        <dsp:cNvPr id="0" name=""/>
        <dsp:cNvSpPr/>
      </dsp:nvSpPr>
      <dsp:spPr>
        <a:xfrm>
          <a:off x="4590526" y="3404573"/>
          <a:ext cx="2105464" cy="210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accent3"/>
              </a:solidFill>
              <a:latin typeface="Raleway"/>
            </a:rPr>
            <a:t>Physical</a:t>
          </a:r>
          <a:endParaRPr lang="en-US" sz="3400" kern="1200">
            <a:solidFill>
              <a:schemeClr val="accent3"/>
            </a:solidFill>
          </a:endParaRPr>
        </a:p>
      </dsp:txBody>
      <dsp:txXfrm>
        <a:off x="4590526" y="3404573"/>
        <a:ext cx="2105464" cy="2105464"/>
      </dsp:txXfrm>
    </dsp:sp>
    <dsp:sp modelId="{E9AD644E-273C-4EED-9956-ADF76E47A1FB}">
      <dsp:nvSpPr>
        <dsp:cNvPr id="0" name=""/>
        <dsp:cNvSpPr/>
      </dsp:nvSpPr>
      <dsp:spPr>
        <a:xfrm>
          <a:off x="498771" y="98959"/>
          <a:ext cx="5947543" cy="5947543"/>
        </a:xfrm>
        <a:prstGeom prst="circularArrow">
          <a:avLst>
            <a:gd name="adj1" fmla="val 6903"/>
            <a:gd name="adj2" fmla="val 465435"/>
            <a:gd name="adj3" fmla="val 6469119"/>
            <a:gd name="adj4" fmla="val 3825851"/>
            <a:gd name="adj5" fmla="val 8054"/>
          </a:avLst>
        </a:prstGeom>
        <a:solidFill>
          <a:schemeClr val="accent4"/>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1C5031-6114-4708-96DA-6BB7C038FEBF}">
      <dsp:nvSpPr>
        <dsp:cNvPr id="0" name=""/>
        <dsp:cNvSpPr/>
      </dsp:nvSpPr>
      <dsp:spPr>
        <a:xfrm>
          <a:off x="275296" y="3404574"/>
          <a:ext cx="2105464" cy="210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accent3"/>
              </a:solidFill>
              <a:latin typeface="Raleway"/>
            </a:rPr>
            <a:t>Emotional</a:t>
          </a:r>
          <a:endParaRPr lang="en-US" sz="3400" kern="1200">
            <a:solidFill>
              <a:schemeClr val="accent3"/>
            </a:solidFill>
          </a:endParaRPr>
        </a:p>
      </dsp:txBody>
      <dsp:txXfrm>
        <a:off x="275296" y="3404574"/>
        <a:ext cx="2105464" cy="2105464"/>
      </dsp:txXfrm>
    </dsp:sp>
    <dsp:sp modelId="{B3A7B8BE-0E14-4509-889E-20328B1B8A42}">
      <dsp:nvSpPr>
        <dsp:cNvPr id="0" name=""/>
        <dsp:cNvSpPr/>
      </dsp:nvSpPr>
      <dsp:spPr>
        <a:xfrm>
          <a:off x="459862" y="381209"/>
          <a:ext cx="5947543" cy="5947543"/>
        </a:xfrm>
        <a:prstGeom prst="circularArrow">
          <a:avLst>
            <a:gd name="adj1" fmla="val 6903"/>
            <a:gd name="adj2" fmla="val 465435"/>
            <a:gd name="adj3" fmla="val 11767534"/>
            <a:gd name="adj4" fmla="val 10732583"/>
            <a:gd name="adj5" fmla="val 8054"/>
          </a:avLst>
        </a:prstGeom>
        <a:solidFill>
          <a:schemeClr val="accent4"/>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99B445-78E5-4CB6-A42F-742967B6F670}">
      <dsp:nvSpPr>
        <dsp:cNvPr id="0" name=""/>
        <dsp:cNvSpPr/>
      </dsp:nvSpPr>
      <dsp:spPr>
        <a:xfrm>
          <a:off x="658989" y="225610"/>
          <a:ext cx="2105464" cy="2105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solidFill>
                <a:schemeClr val="accent3"/>
              </a:solidFill>
              <a:latin typeface="Raleway"/>
            </a:rPr>
            <a:t>Social</a:t>
          </a:r>
          <a:endParaRPr lang="en-US" sz="3400" kern="1200">
            <a:solidFill>
              <a:schemeClr val="accent3"/>
            </a:solidFill>
          </a:endParaRPr>
        </a:p>
      </dsp:txBody>
      <dsp:txXfrm>
        <a:off x="658989" y="225610"/>
        <a:ext cx="2105464" cy="2105464"/>
      </dsp:txXfrm>
    </dsp:sp>
    <dsp:sp modelId="{50F873BB-A2F7-454E-9CA4-56DEC4597807}">
      <dsp:nvSpPr>
        <dsp:cNvPr id="0" name=""/>
        <dsp:cNvSpPr/>
      </dsp:nvSpPr>
      <dsp:spPr>
        <a:xfrm>
          <a:off x="180203" y="-176535"/>
          <a:ext cx="5947543" cy="5947543"/>
        </a:xfrm>
        <a:prstGeom prst="circularArrow">
          <a:avLst>
            <a:gd name="adj1" fmla="val 6903"/>
            <a:gd name="adj2" fmla="val 465435"/>
            <a:gd name="adj3" fmla="val 16827142"/>
            <a:gd name="adj4" fmla="val 15537300"/>
            <a:gd name="adj5" fmla="val 8054"/>
          </a:avLst>
        </a:prstGeom>
        <a:solidFill>
          <a:schemeClr val="accent4"/>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0EED7B-C2A4-40D0-9DA4-9B8EFB9AB879}"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330003-E43A-4CB4-BEAE-9AA2B8656FF2}" type="slidenum">
              <a:rPr lang="en-US" smtClean="0"/>
              <a:t>‹#›</a:t>
            </a:fld>
            <a:endParaRPr lang="en-US"/>
          </a:p>
        </p:txBody>
      </p:sp>
    </p:spTree>
    <p:extLst>
      <p:ext uri="{BB962C8B-B14F-4D97-AF65-F5344CB8AC3E}">
        <p14:creationId xmlns:p14="http://schemas.microsoft.com/office/powerpoint/2010/main" val="3574725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who.int/health-topics/sexual-health#tab=tab_2"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https://www.who.int/health-topics/sexual-health#tab=tab_1</a:t>
            </a:r>
          </a:p>
          <a:p>
            <a:endParaRPr lang="en-US"/>
          </a:p>
        </p:txBody>
      </p:sp>
      <p:sp>
        <p:nvSpPr>
          <p:cNvPr id="4" name="Slide Number Placeholder 3"/>
          <p:cNvSpPr>
            <a:spLocks noGrp="1"/>
          </p:cNvSpPr>
          <p:nvPr>
            <p:ph type="sldNum" sz="quarter" idx="5"/>
          </p:nvPr>
        </p:nvSpPr>
        <p:spPr/>
        <p:txBody>
          <a:bodyPr/>
          <a:lstStyle/>
          <a:p>
            <a:fld id="{43E8D311-A15E-D747-87D9-326963096DF2}" type="slidenum">
              <a:rPr lang="en-US" smtClean="0"/>
              <a:t>6</a:t>
            </a:fld>
            <a:endParaRPr lang="en-US"/>
          </a:p>
        </p:txBody>
      </p:sp>
    </p:spTree>
    <p:extLst>
      <p:ext uri="{BB962C8B-B14F-4D97-AF65-F5344CB8AC3E}">
        <p14:creationId xmlns:p14="http://schemas.microsoft.com/office/powerpoint/2010/main" val="4160525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3"/>
              </a:rPr>
              <a:t>Sexual health (who.int)</a:t>
            </a:r>
            <a:endParaRPr lang="en-US"/>
          </a:p>
          <a:p>
            <a:endParaRPr lang="en-US"/>
          </a:p>
        </p:txBody>
      </p:sp>
      <p:sp>
        <p:nvSpPr>
          <p:cNvPr id="4" name="Slide Number Placeholder 3"/>
          <p:cNvSpPr>
            <a:spLocks noGrp="1"/>
          </p:cNvSpPr>
          <p:nvPr>
            <p:ph type="sldNum" sz="quarter" idx="5"/>
          </p:nvPr>
        </p:nvSpPr>
        <p:spPr/>
        <p:txBody>
          <a:bodyPr/>
          <a:lstStyle/>
          <a:p>
            <a:fld id="{43E8D311-A15E-D747-87D9-326963096DF2}" type="slidenum">
              <a:rPr lang="en-US" smtClean="0"/>
              <a:t>7</a:t>
            </a:fld>
            <a:endParaRPr lang="en-US"/>
          </a:p>
        </p:txBody>
      </p:sp>
    </p:spTree>
    <p:extLst>
      <p:ext uri="{BB962C8B-B14F-4D97-AF65-F5344CB8AC3E}">
        <p14:creationId xmlns:p14="http://schemas.microsoft.com/office/powerpoint/2010/main" val="2015682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E8D311-A15E-D747-87D9-326963096DF2}" type="slidenum">
              <a:rPr lang="en-US" smtClean="0"/>
              <a:t>8</a:t>
            </a:fld>
            <a:endParaRPr lang="en-US"/>
          </a:p>
        </p:txBody>
      </p:sp>
    </p:spTree>
    <p:extLst>
      <p:ext uri="{BB962C8B-B14F-4D97-AF65-F5344CB8AC3E}">
        <p14:creationId xmlns:p14="http://schemas.microsoft.com/office/powerpoint/2010/main" val="3020698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E8D311-A15E-D747-87D9-326963096DF2}" type="slidenum">
              <a:rPr lang="en-US" smtClean="0"/>
              <a:t>9</a:t>
            </a:fld>
            <a:endParaRPr lang="en-US"/>
          </a:p>
        </p:txBody>
      </p:sp>
    </p:spTree>
    <p:extLst>
      <p:ext uri="{BB962C8B-B14F-4D97-AF65-F5344CB8AC3E}">
        <p14:creationId xmlns:p14="http://schemas.microsoft.com/office/powerpoint/2010/main" val="182636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Altarum</a:t>
            </a:r>
            <a:r>
              <a:rPr lang="en-US"/>
              <a:t> Institute. 2016. https://nationalcoalitionforsexualhealth.org/tools/for-healthcare-providers/document/ProviderGuide.pdf. Accessed January 12, 2021</a:t>
            </a:r>
          </a:p>
        </p:txBody>
      </p:sp>
      <p:sp>
        <p:nvSpPr>
          <p:cNvPr id="4" name="Slide Number Placeholder 3"/>
          <p:cNvSpPr>
            <a:spLocks noGrp="1"/>
          </p:cNvSpPr>
          <p:nvPr>
            <p:ph type="sldNum" sz="quarter" idx="5"/>
          </p:nvPr>
        </p:nvSpPr>
        <p:spPr/>
        <p:txBody>
          <a:bodyPr/>
          <a:lstStyle/>
          <a:p>
            <a:fld id="{43E8D311-A15E-D747-87D9-326963096DF2}" type="slidenum">
              <a:rPr lang="en-US" smtClean="0"/>
              <a:t>10</a:t>
            </a:fld>
            <a:endParaRPr lang="en-US"/>
          </a:p>
        </p:txBody>
      </p:sp>
    </p:spTree>
    <p:extLst>
      <p:ext uri="{BB962C8B-B14F-4D97-AF65-F5344CB8AC3E}">
        <p14:creationId xmlns:p14="http://schemas.microsoft.com/office/powerpoint/2010/main" val="825245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Centers for Disease Control and Prevention (CDC). A Guide to Sexual History Taking. 2005. http://www.cdc.gov/std/treatment/SexualHistory.pdf. Accessed January 12, 2021.</a:t>
            </a:r>
          </a:p>
          <a:p>
            <a:endParaRPr lang="en-US"/>
          </a:p>
        </p:txBody>
      </p:sp>
      <p:sp>
        <p:nvSpPr>
          <p:cNvPr id="4" name="Slide Number Placeholder 3"/>
          <p:cNvSpPr>
            <a:spLocks noGrp="1"/>
          </p:cNvSpPr>
          <p:nvPr>
            <p:ph type="sldNum" sz="quarter" idx="5"/>
          </p:nvPr>
        </p:nvSpPr>
        <p:spPr/>
        <p:txBody>
          <a:bodyPr/>
          <a:lstStyle/>
          <a:p>
            <a:fld id="{43E8D311-A15E-D747-87D9-326963096DF2}" type="slidenum">
              <a:rPr lang="en-US" smtClean="0"/>
              <a:t>11</a:t>
            </a:fld>
            <a:endParaRPr lang="en-US"/>
          </a:p>
        </p:txBody>
      </p:sp>
    </p:spTree>
    <p:extLst>
      <p:ext uri="{BB962C8B-B14F-4D97-AF65-F5344CB8AC3E}">
        <p14:creationId xmlns:p14="http://schemas.microsoft.com/office/powerpoint/2010/main" val="1786421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1. Centers for Disease Control and Prevention (CDC). A Guide to Sexual History Taking. 2005. http://www.cdc.gov/std/treatment/SexualHistory.pdf. Accessed January 12, 2021. 2. </a:t>
            </a:r>
            <a:r>
              <a:rPr lang="en-US" err="1"/>
              <a:t>Altarum</a:t>
            </a:r>
            <a:r>
              <a:rPr lang="en-US"/>
              <a:t> Institute. 2016. https://nationalcoaltionforsexualhealth.org/tools/for-healthcare-providers/documents/ProviderGuide.pdf. Accessed January 12, 2021.</a:t>
            </a:r>
          </a:p>
          <a:p>
            <a:endParaRPr lang="es-US"/>
          </a:p>
        </p:txBody>
      </p:sp>
      <p:sp>
        <p:nvSpPr>
          <p:cNvPr id="4" name="Marcador de número de diapositiva 3"/>
          <p:cNvSpPr>
            <a:spLocks noGrp="1"/>
          </p:cNvSpPr>
          <p:nvPr>
            <p:ph type="sldNum" sz="quarter" idx="5"/>
          </p:nvPr>
        </p:nvSpPr>
        <p:spPr/>
        <p:txBody>
          <a:bodyPr/>
          <a:lstStyle/>
          <a:p>
            <a:fld id="{43E8D311-A15E-D747-87D9-326963096DF2}" type="slidenum">
              <a:rPr lang="en-US" smtClean="0"/>
              <a:t>12</a:t>
            </a:fld>
            <a:endParaRPr lang="en-US"/>
          </a:p>
        </p:txBody>
      </p:sp>
    </p:spTree>
    <p:extLst>
      <p:ext uri="{BB962C8B-B14F-4D97-AF65-F5344CB8AC3E}">
        <p14:creationId xmlns:p14="http://schemas.microsoft.com/office/powerpoint/2010/main" val="221595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US"/>
          </a:p>
        </p:txBody>
      </p:sp>
      <p:sp>
        <p:nvSpPr>
          <p:cNvPr id="4" name="Marcador de número de diapositiva 3"/>
          <p:cNvSpPr>
            <a:spLocks noGrp="1"/>
          </p:cNvSpPr>
          <p:nvPr>
            <p:ph type="sldNum" sz="quarter" idx="5"/>
          </p:nvPr>
        </p:nvSpPr>
        <p:spPr/>
        <p:txBody>
          <a:bodyPr/>
          <a:lstStyle/>
          <a:p>
            <a:fld id="{43E8D311-A15E-D747-87D9-326963096DF2}" type="slidenum">
              <a:rPr lang="en-US" smtClean="0"/>
              <a:t>15</a:t>
            </a:fld>
            <a:endParaRPr lang="en-US"/>
          </a:p>
        </p:txBody>
      </p:sp>
    </p:spTree>
    <p:extLst>
      <p:ext uri="{BB962C8B-B14F-4D97-AF65-F5344CB8AC3E}">
        <p14:creationId xmlns:p14="http://schemas.microsoft.com/office/powerpoint/2010/main" val="1305357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 - One Colum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20000"/>
            <a:ext cx="11075988" cy="4411469"/>
          </a:xfrm>
          <a:prstGeom prst="rect">
            <a:avLst/>
          </a:prstGeom>
        </p:spPr>
        <p:txBody>
          <a:bodyPr wrap="square" lIns="0" tIns="0" rIns="0" bIns="0">
            <a:noAutofit/>
          </a:bodyPr>
          <a:lstStyle>
            <a:lvl1pPr marL="0" indent="0">
              <a:lnSpc>
                <a:spcPct val="100000"/>
              </a:lnSpc>
              <a:spcBef>
                <a:spcPts val="0"/>
              </a:spcBef>
              <a:spcAft>
                <a:spcPts val="300"/>
              </a:spcAft>
              <a:buNone/>
              <a:defRPr sz="1800" spc="-50" baseline="0">
                <a:solidFill>
                  <a:srgbClr val="071D49"/>
                </a:solidFill>
                <a:latin typeface="Raleway" panose="020B0503030101060003" pitchFamily="34" charset="0"/>
              </a:defRPr>
            </a:lvl1pPr>
            <a:lvl2pPr marL="180000" indent="-180000">
              <a:lnSpc>
                <a:spcPct val="100000"/>
              </a:lnSpc>
              <a:spcBef>
                <a:spcPts val="0"/>
              </a:spcBef>
              <a:spcAft>
                <a:spcPts val="300"/>
              </a:spcAft>
              <a:buClr>
                <a:srgbClr val="EB1852"/>
              </a:buClr>
              <a:buFont typeface="Arial" panose="020B0604020202020204" pitchFamily="34" charset="0"/>
              <a:buChar char="•"/>
              <a:defRPr sz="14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Arial" panose="020B0604020202020204" pitchFamily="34" charset="0"/>
              <a:buChar char="•"/>
              <a:defRPr sz="850">
                <a:solidFill>
                  <a:srgbClr val="071D49"/>
                </a:solidFill>
                <a:latin typeface="Raleway" panose="020B0503030101060003" pitchFamily="34" charset="0"/>
              </a:defRPr>
            </a:lvl4pPr>
            <a:lvl5pPr marL="0" indent="0">
              <a:lnSpc>
                <a:spcPct val="100000"/>
              </a:lnSpc>
              <a:spcBef>
                <a:spcPts val="0"/>
              </a:spcBef>
              <a:spcAft>
                <a:spcPts val="300"/>
              </a:spcAft>
              <a:buNone/>
              <a:defRPr sz="1100" b="1">
                <a:solidFill>
                  <a:srgbClr val="E40046"/>
                </a:solidFill>
                <a:latin typeface="Raleway" panose="020B0503030101060003" pitchFamily="34" charset="0"/>
              </a:defRPr>
            </a:lvl5pPr>
            <a:lvl6pPr marL="0" indent="0">
              <a:lnSpc>
                <a:spcPct val="100000"/>
              </a:lnSpc>
              <a:spcBef>
                <a:spcPts val="0"/>
              </a:spcBef>
              <a:buNone/>
              <a:defRPr sz="1100">
                <a:solidFill>
                  <a:srgbClr val="071D49"/>
                </a:solidFill>
                <a:latin typeface="Raleway" panose="020B0503030101060003" pitchFamily="34" charset="0"/>
              </a:defRPr>
            </a:lvl6pPr>
          </a:lstStyle>
          <a:p>
            <a:pPr lvl="0"/>
            <a:r>
              <a:rPr lang="en-GB"/>
              <a:t>Top level, </a:t>
            </a:r>
            <a:r>
              <a:rPr lang="en-GB" err="1"/>
              <a:t>Raleway</a:t>
            </a:r>
            <a:r>
              <a:rPr lang="en-GB"/>
              <a:t> no bullet</a:t>
            </a:r>
          </a:p>
          <a:p>
            <a:pPr lvl="1">
              <a:buFont typeface="Helvetica" pitchFamily="2" charset="0"/>
              <a:buChar char="⁄"/>
            </a:pPr>
            <a:r>
              <a:rPr lang="en-GB"/>
              <a:t>Second level, </a:t>
            </a:r>
            <a:r>
              <a:rPr lang="en-GB" err="1"/>
              <a:t>Raleway</a:t>
            </a:r>
            <a:r>
              <a:rPr lang="en-GB"/>
              <a:t> bullet point</a:t>
            </a:r>
          </a:p>
          <a:p>
            <a:pPr marL="360000" lvl="2">
              <a:buSzPct val="100000"/>
              <a:buFont typeface="Helvetica" pitchFamily="2" charset="0"/>
              <a:buChar char="●"/>
            </a:pPr>
            <a:r>
              <a:rPr lang="en-GB"/>
              <a:t>Third level, </a:t>
            </a:r>
            <a:r>
              <a:rPr lang="en-GB" err="1"/>
              <a:t>Raleway</a:t>
            </a:r>
            <a:r>
              <a:rPr lang="en-GB"/>
              <a:t> bullet point</a:t>
            </a:r>
          </a:p>
          <a:p>
            <a:pPr marL="540000" lvl="3">
              <a:buFont typeface="Helvetica" pitchFamily="2" charset="0"/>
              <a:buChar char="●"/>
            </a:pPr>
            <a:r>
              <a:rPr lang="en-GB" sz="1000"/>
              <a:t>Fourth level, </a:t>
            </a:r>
            <a:r>
              <a:rPr lang="en-GB" sz="1000" err="1"/>
              <a:t>Raleway</a:t>
            </a:r>
            <a:r>
              <a:rPr lang="en-GB" sz="1000"/>
              <a:t> bullet point</a:t>
            </a:r>
          </a:p>
          <a:p>
            <a:pPr lvl="3"/>
            <a:endParaRPr lang="en-GB"/>
          </a:p>
          <a:p>
            <a:pPr lvl="4"/>
            <a:r>
              <a:rPr lang="en-GB"/>
              <a:t>Sub heading, </a:t>
            </a:r>
            <a:r>
              <a:rPr lang="en-GB" err="1"/>
              <a:t>Raleway</a:t>
            </a:r>
            <a:r>
              <a:rPr lang="en-GB"/>
              <a:t> Bold</a:t>
            </a:r>
          </a:p>
          <a:p>
            <a:pPr lvl="5"/>
            <a:r>
              <a:rPr lang="en-GB"/>
              <a:t>Body copy </a:t>
            </a:r>
            <a:r>
              <a:rPr lang="en-GB" err="1"/>
              <a:t>Raleway</a:t>
            </a:r>
            <a:endParaRPr lang="en-GB"/>
          </a:p>
        </p:txBody>
      </p:sp>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36388" y="6518366"/>
            <a:ext cx="359612"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1" name="Footer Placeholder 4">
            <a:extLst>
              <a:ext uri="{FF2B5EF4-FFF2-40B4-BE49-F238E27FC236}">
                <a16:creationId xmlns:a16="http://schemas.microsoft.com/office/drawing/2014/main" id="{CE761B18-C432-4D9D-AFBC-23FB98288959}"/>
              </a:ext>
            </a:extLst>
          </p:cNvPr>
          <p:cNvSpPr>
            <a:spLocks noGrp="1"/>
          </p:cNvSpPr>
          <p:nvPr>
            <p:ph type="ftr" sz="quarter" idx="3"/>
          </p:nvPr>
        </p:nvSpPr>
        <p:spPr>
          <a:xfrm>
            <a:off x="673200" y="324000"/>
            <a:ext cx="4114800" cy="187573"/>
          </a:xfrm>
          <a:prstGeom prst="rect">
            <a:avLst/>
          </a:prstGeom>
        </p:spPr>
        <p:txBody>
          <a:bodyPr vert="horz" lIns="0" tIns="0" rIns="0" bIns="0" rtlCol="0" anchor="t" anchorCtr="0"/>
          <a:lstStyle>
            <a:lvl1pPr algn="l">
              <a:defRPr sz="850">
                <a:solidFill>
                  <a:srgbClr val="071D49"/>
                </a:solidFill>
              </a:defRPr>
            </a:lvl1pPr>
          </a:lstStyle>
          <a:p>
            <a:r>
              <a:rPr lang="en-GB"/>
              <a:t>PowerPoint document title (Global update in Header and Footer)</a:t>
            </a:r>
          </a:p>
        </p:txBody>
      </p:sp>
      <p:sp>
        <p:nvSpPr>
          <p:cNvPr id="20" name="Text Placeholder 4">
            <a:extLst>
              <a:ext uri="{FF2B5EF4-FFF2-40B4-BE49-F238E27FC236}">
                <a16:creationId xmlns:a16="http://schemas.microsoft.com/office/drawing/2014/main" id="{649F6394-059D-48A0-B628-F8AC4DC3034B}"/>
              </a:ext>
            </a:extLst>
          </p:cNvPr>
          <p:cNvSpPr>
            <a:spLocks noGrp="1"/>
          </p:cNvSpPr>
          <p:nvPr>
            <p:ph type="body" sz="quarter" idx="13"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2" name="Text Placeholder 2">
            <a:extLst>
              <a:ext uri="{FF2B5EF4-FFF2-40B4-BE49-F238E27FC236}">
                <a16:creationId xmlns:a16="http://schemas.microsoft.com/office/drawing/2014/main" id="{5A31CE7D-A7FA-4D32-AF27-26BE819035EC}"/>
              </a:ext>
            </a:extLst>
          </p:cNvPr>
          <p:cNvSpPr>
            <a:spLocks noGrp="1"/>
          </p:cNvSpPr>
          <p:nvPr>
            <p:ph type="body" sz="quarter" idx="14" hasCustomPrompt="1"/>
          </p:nvPr>
        </p:nvSpPr>
        <p:spPr>
          <a:xfrm>
            <a:off x="673100" y="720000"/>
            <a:ext cx="11063288" cy="720725"/>
          </a:xfrm>
          <a:prstGeom prst="rect">
            <a:avLst/>
          </a:prstGeom>
        </p:spPr>
        <p:txBody>
          <a:bodyPr lIns="0" tIns="0" rIns="0" bIns="0"/>
          <a:lstStyle>
            <a:lvl1pPr marL="0" indent="0">
              <a:lnSpc>
                <a:spcPct val="75000"/>
              </a:lnSpc>
              <a:spcBef>
                <a:spcPts val="0"/>
              </a:spcBef>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err="1"/>
              <a:t>SLiDE</a:t>
            </a:r>
            <a:r>
              <a:rPr lang="en-US"/>
              <a:t> </a:t>
            </a:r>
            <a:r>
              <a:rPr lang="en-US" err="1"/>
              <a:t>HEADiNG</a:t>
            </a:r>
            <a:br>
              <a:rPr lang="en-US"/>
            </a:br>
            <a:r>
              <a:rPr lang="en-US"/>
              <a:t>BREAKTHROUGH</a:t>
            </a:r>
          </a:p>
        </p:txBody>
      </p:sp>
      <p:cxnSp>
        <p:nvCxnSpPr>
          <p:cNvPr id="10" name="Straight Connector 9">
            <a:extLst>
              <a:ext uri="{FF2B5EF4-FFF2-40B4-BE49-F238E27FC236}">
                <a16:creationId xmlns:a16="http://schemas.microsoft.com/office/drawing/2014/main" id="{C25F45BC-BC04-75AF-4139-1DD6A913A8D1}"/>
              </a:ext>
            </a:extLst>
          </p:cNvPr>
          <p:cNvCxnSpPr>
            <a:cxnSpLocks/>
          </p:cNvCxnSpPr>
          <p:nvPr userDrawn="1"/>
        </p:nvCxnSpPr>
        <p:spPr>
          <a:xfrm>
            <a:off x="673100" y="540000"/>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5" name="Graphic 14">
            <a:extLst>
              <a:ext uri="{FF2B5EF4-FFF2-40B4-BE49-F238E27FC236}">
                <a16:creationId xmlns:a16="http://schemas.microsoft.com/office/drawing/2014/main" id="{F3ADF046-7EE5-B129-ACB1-30B13C49725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18942950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3 - Purple">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7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0000" y="3348000"/>
            <a:ext cx="9232774" cy="1948859"/>
          </a:xfrm>
          <a:prstGeom prst="rect">
            <a:avLst/>
          </a:prstGeom>
        </p:spPr>
        <p:txBody>
          <a:bodyPr lIns="0" tIns="0" rIns="0" bIns="0">
            <a:noAutofit/>
          </a:bodyPr>
          <a:lstStyle>
            <a:lvl1pPr marL="0" indent="0">
              <a:lnSpc>
                <a:spcPct val="75000"/>
              </a:lnSpc>
              <a:spcBef>
                <a:spcPts val="0"/>
              </a:spcBef>
              <a:buNone/>
              <a:defRPr sz="5500" b="0" i="0" spc="-80" baseline="0">
                <a:solidFill>
                  <a:schemeClr val="bg1"/>
                </a:solidFill>
                <a:latin typeface="Breakthrough 2022" panose="02060603040202040303"/>
                <a:ea typeface="Breakthrough 2022" panose="02060603040202040303"/>
                <a:cs typeface="Breakthrough 2022" panose="02060603040202040303"/>
              </a:defRPr>
            </a:lvl1pPr>
          </a:lstStyle>
          <a:p>
            <a:pPr lvl="0"/>
            <a:r>
              <a:rPr lang="en-GB" err="1"/>
              <a:t>DiViDER</a:t>
            </a:r>
            <a:r>
              <a:rPr lang="en-GB"/>
              <a:t> </a:t>
            </a:r>
            <a:r>
              <a:rPr lang="en-GB" err="1"/>
              <a:t>HEADiNG</a:t>
            </a:r>
            <a:endParaRPr lang="en-GB"/>
          </a:p>
        </p:txBody>
      </p:sp>
      <p:pic>
        <p:nvPicPr>
          <p:cNvPr id="7" name="Graphic 6">
            <a:extLst>
              <a:ext uri="{FF2B5EF4-FFF2-40B4-BE49-F238E27FC236}">
                <a16:creationId xmlns:a16="http://schemas.microsoft.com/office/drawing/2014/main" id="{6F396691-26BF-5F2A-B37E-CA5AD4307C3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427466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 Dark Blue">
    <p:spTree>
      <p:nvGrpSpPr>
        <p:cNvPr id="1" name=""/>
        <p:cNvGrpSpPr/>
        <p:nvPr/>
      </p:nvGrpSpPr>
      <p:grpSpPr>
        <a:xfrm>
          <a:off x="0" y="0"/>
          <a:ext cx="0" cy="0"/>
          <a:chOff x="0" y="0"/>
          <a:chExt cx="0" cy="0"/>
        </a:xfrm>
      </p:grpSpPr>
      <p:sp>
        <p:nvSpPr>
          <p:cNvPr id="7" name="Rectangle 6"/>
          <p:cNvSpPr/>
          <p:nvPr userDrawn="1"/>
        </p:nvSpPr>
        <p:spPr>
          <a:xfrm>
            <a:off x="0" y="0"/>
            <a:ext cx="12192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0000" y="3348000"/>
            <a:ext cx="9232774" cy="1948859"/>
          </a:xfrm>
          <a:prstGeom prst="rect">
            <a:avLst/>
          </a:prstGeom>
        </p:spPr>
        <p:txBody>
          <a:bodyPr lIns="0" tIns="0" rIns="0" bIns="0">
            <a:noAutofit/>
          </a:bodyPr>
          <a:lstStyle>
            <a:lvl1pPr marL="0" indent="0">
              <a:lnSpc>
                <a:spcPct val="75000"/>
              </a:lnSpc>
              <a:spcBef>
                <a:spcPts val="0"/>
              </a:spcBef>
              <a:buNone/>
              <a:defRPr sz="5500" b="0" i="0" spc="-80" baseline="0">
                <a:solidFill>
                  <a:schemeClr val="bg1"/>
                </a:solidFill>
                <a:latin typeface="Breakthrough 2022" panose="02060603040202040303"/>
                <a:ea typeface="Breakthrough 2022" panose="02060603040202040303"/>
                <a:cs typeface="Breakthrough 2022" panose="02060603040202040303"/>
              </a:defRPr>
            </a:lvl1pPr>
          </a:lstStyle>
          <a:p>
            <a:pPr lvl="0"/>
            <a:r>
              <a:rPr lang="en-GB" err="1"/>
              <a:t>DiViDER</a:t>
            </a:r>
            <a:r>
              <a:rPr lang="en-GB"/>
              <a:t> </a:t>
            </a:r>
            <a:r>
              <a:rPr lang="en-GB" err="1"/>
              <a:t>HEADiNG</a:t>
            </a:r>
            <a:endParaRPr lang="en-GB"/>
          </a:p>
        </p:txBody>
      </p:sp>
      <p:pic>
        <p:nvPicPr>
          <p:cNvPr id="8" name="Graphic 7">
            <a:extLst>
              <a:ext uri="{FF2B5EF4-FFF2-40B4-BE49-F238E27FC236}">
                <a16:creationId xmlns:a16="http://schemas.microsoft.com/office/drawing/2014/main" id="{A25F1295-9D85-EACA-E411-FF92C2F174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1071278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 One Colum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20000"/>
            <a:ext cx="11075988" cy="4411469"/>
          </a:xfrm>
          <a:prstGeom prst="rect">
            <a:avLst/>
          </a:prstGeom>
        </p:spPr>
        <p:txBody>
          <a:bodyPr wrap="square" lIns="0" tIns="0" rIns="0" bIns="0">
            <a:noAutofit/>
          </a:bodyPr>
          <a:lstStyle>
            <a:lvl1pPr marL="0" indent="0">
              <a:lnSpc>
                <a:spcPct val="100000"/>
              </a:lnSpc>
              <a:spcBef>
                <a:spcPts val="0"/>
              </a:spcBef>
              <a:spcAft>
                <a:spcPts val="300"/>
              </a:spcAft>
              <a:buNone/>
              <a:defRPr sz="1800" spc="-50" baseline="0">
                <a:solidFill>
                  <a:srgbClr val="071D49"/>
                </a:solidFill>
                <a:latin typeface="Raleway" panose="020B0503030101060003" pitchFamily="34" charset="0"/>
              </a:defRPr>
            </a:lvl1pPr>
            <a:lvl2pPr marL="180000" indent="-180000">
              <a:lnSpc>
                <a:spcPct val="100000"/>
              </a:lnSpc>
              <a:spcBef>
                <a:spcPts val="0"/>
              </a:spcBef>
              <a:spcAft>
                <a:spcPts val="300"/>
              </a:spcAft>
              <a:buClr>
                <a:srgbClr val="EB1852"/>
              </a:buClr>
              <a:buFont typeface="Arial" panose="020B0604020202020204" pitchFamily="34" charset="0"/>
              <a:buChar char="•"/>
              <a:defRPr sz="14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Arial" panose="020B0604020202020204" pitchFamily="34" charset="0"/>
              <a:buChar char="•"/>
              <a:defRPr sz="850">
                <a:solidFill>
                  <a:srgbClr val="071D49"/>
                </a:solidFill>
                <a:latin typeface="Raleway" panose="020B0503030101060003" pitchFamily="34" charset="0"/>
              </a:defRPr>
            </a:lvl4pPr>
            <a:lvl5pPr marL="0" indent="0">
              <a:lnSpc>
                <a:spcPct val="100000"/>
              </a:lnSpc>
              <a:spcBef>
                <a:spcPts val="0"/>
              </a:spcBef>
              <a:spcAft>
                <a:spcPts val="300"/>
              </a:spcAft>
              <a:buNone/>
              <a:defRPr sz="1100" b="1">
                <a:solidFill>
                  <a:srgbClr val="E40046"/>
                </a:solidFill>
                <a:latin typeface="Raleway" panose="020B0503030101060003" pitchFamily="34" charset="0"/>
              </a:defRPr>
            </a:lvl5pPr>
            <a:lvl6pPr marL="0" indent="0">
              <a:lnSpc>
                <a:spcPct val="100000"/>
              </a:lnSpc>
              <a:spcBef>
                <a:spcPts val="0"/>
              </a:spcBef>
              <a:buNone/>
              <a:defRPr sz="1100">
                <a:solidFill>
                  <a:srgbClr val="071D49"/>
                </a:solidFill>
                <a:latin typeface="Raleway" panose="020B0503030101060003" pitchFamily="34" charset="0"/>
              </a:defRPr>
            </a:lvl6pPr>
          </a:lstStyle>
          <a:p>
            <a:pPr lvl="0"/>
            <a:r>
              <a:rPr lang="en-GB"/>
              <a:t>Top level, </a:t>
            </a:r>
            <a:r>
              <a:rPr lang="en-GB" err="1"/>
              <a:t>Raleway</a:t>
            </a:r>
            <a:r>
              <a:rPr lang="en-GB"/>
              <a:t> no bullet</a:t>
            </a:r>
          </a:p>
          <a:p>
            <a:pPr lvl="1">
              <a:buFont typeface="Helvetica" pitchFamily="2" charset="0"/>
              <a:buChar char="⁄"/>
            </a:pPr>
            <a:r>
              <a:rPr lang="en-GB"/>
              <a:t>Second level, </a:t>
            </a:r>
            <a:r>
              <a:rPr lang="en-GB" err="1"/>
              <a:t>Raleway</a:t>
            </a:r>
            <a:r>
              <a:rPr lang="en-GB"/>
              <a:t> bullet point</a:t>
            </a:r>
          </a:p>
          <a:p>
            <a:pPr marL="360000" lvl="2">
              <a:buSzPct val="100000"/>
              <a:buFont typeface="Helvetica" pitchFamily="2" charset="0"/>
              <a:buChar char="●"/>
            </a:pPr>
            <a:r>
              <a:rPr lang="en-GB"/>
              <a:t>Third level, </a:t>
            </a:r>
            <a:r>
              <a:rPr lang="en-GB" err="1"/>
              <a:t>Raleway</a:t>
            </a:r>
            <a:r>
              <a:rPr lang="en-GB"/>
              <a:t> bullet point</a:t>
            </a:r>
          </a:p>
          <a:p>
            <a:pPr marL="540000" lvl="3">
              <a:buFont typeface="Helvetica" pitchFamily="2" charset="0"/>
              <a:buChar char="●"/>
            </a:pPr>
            <a:r>
              <a:rPr lang="en-GB" sz="1000"/>
              <a:t>Fourth level, </a:t>
            </a:r>
            <a:r>
              <a:rPr lang="en-GB" sz="1000" err="1"/>
              <a:t>Raleway</a:t>
            </a:r>
            <a:r>
              <a:rPr lang="en-GB" sz="1000"/>
              <a:t> bullet point</a:t>
            </a:r>
          </a:p>
          <a:p>
            <a:pPr lvl="3"/>
            <a:endParaRPr lang="en-GB"/>
          </a:p>
          <a:p>
            <a:pPr lvl="4"/>
            <a:r>
              <a:rPr lang="en-GB"/>
              <a:t>Sub heading, </a:t>
            </a:r>
            <a:r>
              <a:rPr lang="en-GB" err="1"/>
              <a:t>Raleway</a:t>
            </a:r>
            <a:r>
              <a:rPr lang="en-GB"/>
              <a:t> Bold</a:t>
            </a:r>
          </a:p>
          <a:p>
            <a:pPr lvl="5"/>
            <a:r>
              <a:rPr lang="en-GB"/>
              <a:t>Body copy </a:t>
            </a:r>
            <a:r>
              <a:rPr lang="en-GB" err="1"/>
              <a:t>Raleway</a:t>
            </a:r>
            <a:endParaRPr lang="en-GB"/>
          </a:p>
        </p:txBody>
      </p:sp>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36388" y="6518366"/>
            <a:ext cx="359612"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1" name="Footer Placeholder 4">
            <a:extLst>
              <a:ext uri="{FF2B5EF4-FFF2-40B4-BE49-F238E27FC236}">
                <a16:creationId xmlns:a16="http://schemas.microsoft.com/office/drawing/2014/main" id="{CE761B18-C432-4D9D-AFBC-23FB98288959}"/>
              </a:ext>
            </a:extLst>
          </p:cNvPr>
          <p:cNvSpPr>
            <a:spLocks noGrp="1"/>
          </p:cNvSpPr>
          <p:nvPr>
            <p:ph type="ftr" sz="quarter" idx="3"/>
          </p:nvPr>
        </p:nvSpPr>
        <p:spPr>
          <a:xfrm>
            <a:off x="673200" y="324000"/>
            <a:ext cx="4114800" cy="187573"/>
          </a:xfrm>
          <a:prstGeom prst="rect">
            <a:avLst/>
          </a:prstGeom>
        </p:spPr>
        <p:txBody>
          <a:bodyPr vert="horz" lIns="0" tIns="0" rIns="0" bIns="0" rtlCol="0" anchor="t" anchorCtr="0"/>
          <a:lstStyle>
            <a:lvl1pPr algn="l">
              <a:defRPr sz="850">
                <a:solidFill>
                  <a:srgbClr val="071D49"/>
                </a:solidFill>
              </a:defRPr>
            </a:lvl1pPr>
          </a:lstStyle>
          <a:p>
            <a:r>
              <a:rPr lang="en-GB"/>
              <a:t>PowerPoint document title (Global update in Header and Footer)</a:t>
            </a:r>
          </a:p>
        </p:txBody>
      </p:sp>
      <p:sp>
        <p:nvSpPr>
          <p:cNvPr id="20" name="Text Placeholder 4">
            <a:extLst>
              <a:ext uri="{FF2B5EF4-FFF2-40B4-BE49-F238E27FC236}">
                <a16:creationId xmlns:a16="http://schemas.microsoft.com/office/drawing/2014/main" id="{649F6394-059D-48A0-B628-F8AC4DC3034B}"/>
              </a:ext>
            </a:extLst>
          </p:cNvPr>
          <p:cNvSpPr>
            <a:spLocks noGrp="1"/>
          </p:cNvSpPr>
          <p:nvPr>
            <p:ph type="body" sz="quarter" idx="13"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2" name="Text Placeholder 2">
            <a:extLst>
              <a:ext uri="{FF2B5EF4-FFF2-40B4-BE49-F238E27FC236}">
                <a16:creationId xmlns:a16="http://schemas.microsoft.com/office/drawing/2014/main" id="{5A31CE7D-A7FA-4D32-AF27-26BE819035EC}"/>
              </a:ext>
            </a:extLst>
          </p:cNvPr>
          <p:cNvSpPr>
            <a:spLocks noGrp="1"/>
          </p:cNvSpPr>
          <p:nvPr>
            <p:ph type="body" sz="quarter" idx="14" hasCustomPrompt="1"/>
          </p:nvPr>
        </p:nvSpPr>
        <p:spPr>
          <a:xfrm>
            <a:off x="673100" y="720000"/>
            <a:ext cx="11063288" cy="720725"/>
          </a:xfrm>
          <a:prstGeom prst="rect">
            <a:avLst/>
          </a:prstGeom>
        </p:spPr>
        <p:txBody>
          <a:bodyPr lIns="0" tIns="0" rIns="0" bIns="0"/>
          <a:lstStyle>
            <a:lvl1pPr marL="0" indent="0">
              <a:lnSpc>
                <a:spcPct val="75000"/>
              </a:lnSpc>
              <a:spcBef>
                <a:spcPts val="0"/>
              </a:spcBef>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err="1"/>
              <a:t>SLiDE</a:t>
            </a:r>
            <a:r>
              <a:rPr lang="en-US"/>
              <a:t> </a:t>
            </a:r>
            <a:r>
              <a:rPr lang="en-US" err="1"/>
              <a:t>HEADiNG</a:t>
            </a:r>
            <a:br>
              <a:rPr lang="en-US"/>
            </a:br>
            <a:r>
              <a:rPr lang="en-US"/>
              <a:t>BREAKTHROUGH</a:t>
            </a:r>
          </a:p>
        </p:txBody>
      </p:sp>
      <p:cxnSp>
        <p:nvCxnSpPr>
          <p:cNvPr id="10" name="Straight Connector 9">
            <a:extLst>
              <a:ext uri="{FF2B5EF4-FFF2-40B4-BE49-F238E27FC236}">
                <a16:creationId xmlns:a16="http://schemas.microsoft.com/office/drawing/2014/main" id="{C25F45BC-BC04-75AF-4139-1DD6A913A8D1}"/>
              </a:ext>
            </a:extLst>
          </p:cNvPr>
          <p:cNvCxnSpPr>
            <a:cxnSpLocks/>
          </p:cNvCxnSpPr>
          <p:nvPr userDrawn="1"/>
        </p:nvCxnSpPr>
        <p:spPr>
          <a:xfrm>
            <a:off x="673100" y="540000"/>
            <a:ext cx="11067281" cy="0"/>
          </a:xfrm>
          <a:prstGeom prst="line">
            <a:avLst/>
          </a:prstGeom>
          <a:ln w="6350">
            <a:solidFill>
              <a:srgbClr val="071D49"/>
            </a:solidFill>
          </a:ln>
        </p:spPr>
        <p:style>
          <a:lnRef idx="1">
            <a:schemeClr val="dk1"/>
          </a:lnRef>
          <a:fillRef idx="0">
            <a:schemeClr val="dk1"/>
          </a:fillRef>
          <a:effectRef idx="0">
            <a:schemeClr val="dk1"/>
          </a:effectRef>
          <a:fontRef idx="minor">
            <a:schemeClr val="tx1"/>
          </a:fontRef>
        </p:style>
      </p:cxnSp>
      <p:pic>
        <p:nvPicPr>
          <p:cNvPr id="15" name="Graphic 14">
            <a:extLst>
              <a:ext uri="{FF2B5EF4-FFF2-40B4-BE49-F238E27FC236}">
                <a16:creationId xmlns:a16="http://schemas.microsoft.com/office/drawing/2014/main" id="{F3ADF046-7EE5-B129-ACB1-30B13C49725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209712256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Two Columns">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736EAA3-BAC6-8EE7-8C6C-3382F9E1C8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cxnSp>
        <p:nvCxnSpPr>
          <p:cNvPr id="7" name="Straight Connector 6">
            <a:extLst>
              <a:ext uri="{FF2B5EF4-FFF2-40B4-BE49-F238E27FC236}">
                <a16:creationId xmlns:a16="http://schemas.microsoft.com/office/drawing/2014/main" id="{6F3F2F77-D80F-4B57-99F1-EDDA4B359CA8}"/>
              </a:ext>
            </a:extLst>
          </p:cNvPr>
          <p:cNvCxnSpPr>
            <a:cxnSpLocks/>
          </p:cNvCxnSpPr>
          <p:nvPr userDrawn="1"/>
        </p:nvCxnSpPr>
        <p:spPr>
          <a:xfrm>
            <a:off x="673100" y="540000"/>
            <a:ext cx="11067281" cy="0"/>
          </a:xfrm>
          <a:prstGeom prst="line">
            <a:avLst/>
          </a:prstGeom>
          <a:ln w="6350">
            <a:solidFill>
              <a:schemeClr val="accent2"/>
            </a:solidFill>
          </a:ln>
        </p:spPr>
        <p:style>
          <a:lnRef idx="1">
            <a:schemeClr val="dk1"/>
          </a:lnRef>
          <a:fillRef idx="0">
            <a:schemeClr val="dk1"/>
          </a:fillRef>
          <a:effectRef idx="0">
            <a:schemeClr val="dk1"/>
          </a:effectRef>
          <a:fontRef idx="minor">
            <a:schemeClr val="tx1"/>
          </a:fontRef>
        </p:style>
      </p:cxnSp>
      <p:sp>
        <p:nvSpPr>
          <p:cNvPr id="1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099" y="1620000"/>
            <a:ext cx="5400675"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1</a:t>
            </a:r>
          </a:p>
          <a:p>
            <a:pPr lvl="1"/>
            <a:r>
              <a:rPr lang="en-GB"/>
              <a:t>Introduction style, </a:t>
            </a:r>
            <a:r>
              <a:rPr lang="en-GB" err="1"/>
              <a:t>entione</a:t>
            </a:r>
            <a:r>
              <a:rPr lang="en-GB"/>
              <a:t> </a:t>
            </a:r>
            <a:r>
              <a:rPr lang="en-GB" err="1"/>
              <a:t>molore</a:t>
            </a:r>
            <a:r>
              <a:rPr lang="en-GB"/>
              <a:t> </a:t>
            </a:r>
            <a:r>
              <a:rPr lang="en-GB" err="1"/>
              <a:t>nos</a:t>
            </a:r>
            <a:br>
              <a:rPr lang="en-GB"/>
            </a:br>
            <a:r>
              <a:rPr lang="en-GB"/>
              <a:t>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estemped</a:t>
            </a:r>
            <a:r>
              <a:rPr lang="en-GB"/>
              <a:t> </a:t>
            </a:r>
            <a:r>
              <a:rPr lang="en-GB" err="1"/>
              <a:t>erita</a:t>
            </a:r>
            <a:br>
              <a:rPr lang="en-GB"/>
            </a:br>
            <a:r>
              <a:rPr lang="en-GB" err="1"/>
              <a:t>prerior</a:t>
            </a:r>
            <a:r>
              <a:rPr lang="en-GB"/>
              <a:t> </a:t>
            </a:r>
            <a:r>
              <a:rPr lang="en-GB" err="1"/>
              <a:t>molum</a:t>
            </a:r>
            <a:r>
              <a:rPr lang="en-GB"/>
              <a:t> hit, </a:t>
            </a:r>
            <a:r>
              <a:rPr lang="en-GB" err="1"/>
              <a:t>optiassum</a:t>
            </a:r>
            <a:r>
              <a:rPr lang="en-GB"/>
              <a:t>.</a:t>
            </a:r>
          </a:p>
        </p:txBody>
      </p:sp>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40380" y="6518366"/>
            <a:ext cx="35562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475" y="1620000"/>
            <a:ext cx="5399905"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200"/>
              </a:spcAft>
              <a:buClr>
                <a:srgbClr val="EB1852"/>
              </a:buClr>
              <a:buFont typeface="Raleway" panose="020B0503030101060003" pitchFamily="34" charset="77"/>
              <a:buNone/>
              <a:defRPr sz="1100" b="1">
                <a:solidFill>
                  <a:schemeClr val="accent2"/>
                </a:solidFill>
                <a:latin typeface="Raleway" panose="020B0503030101060003" pitchFamily="34" charset="0"/>
              </a:defRPr>
            </a:lvl3pPr>
            <a:lvl4pPr marL="144000" indent="-144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2</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a:p>
            <a:pPr lvl="1"/>
            <a:r>
              <a:rPr lang="en-GB" err="1"/>
              <a:t>Nimo</a:t>
            </a:r>
            <a:r>
              <a:rPr lang="en-GB"/>
              <a:t> id </a:t>
            </a:r>
            <a:r>
              <a:rPr lang="en-GB" err="1"/>
              <a:t>quia</a:t>
            </a:r>
            <a:r>
              <a:rPr lang="en-GB"/>
              <a:t> </a:t>
            </a:r>
            <a:r>
              <a:rPr lang="en-GB" err="1"/>
              <a:t>conseque</a:t>
            </a:r>
            <a:r>
              <a:rPr lang="en-GB"/>
              <a:t> </a:t>
            </a:r>
            <a:r>
              <a:rPr lang="en-GB" err="1"/>
              <a:t>nonem</a:t>
            </a:r>
            <a:r>
              <a:rPr lang="en-GB"/>
              <a:t> </a:t>
            </a:r>
            <a:r>
              <a:rPr lang="en-GB" err="1"/>
              <a:t>faceaquo</a:t>
            </a:r>
            <a:r>
              <a:rPr lang="en-GB"/>
              <a:t> </a:t>
            </a:r>
            <a:r>
              <a:rPr lang="en-GB" err="1"/>
              <a:t>eation</a:t>
            </a:r>
            <a:r>
              <a:rPr lang="en-GB"/>
              <a:t> pro dolore </a:t>
            </a:r>
            <a:r>
              <a:rPr lang="en-GB" err="1"/>
              <a:t>ra</a:t>
            </a:r>
            <a:r>
              <a:rPr lang="en-GB"/>
              <a:t> </a:t>
            </a:r>
            <a:r>
              <a:rPr lang="en-GB" err="1"/>
              <a:t>dem</a:t>
            </a:r>
            <a:r>
              <a:rPr lang="en-GB"/>
              <a:t> </a:t>
            </a:r>
            <a:r>
              <a:rPr lang="en-GB" err="1"/>
              <a:t>iur</a:t>
            </a:r>
            <a:r>
              <a:rPr lang="en-GB"/>
              <a:t>, non core </a:t>
            </a:r>
            <a:r>
              <a:rPr lang="en-GB" err="1"/>
              <a:t>sita</a:t>
            </a:r>
            <a:r>
              <a:rPr lang="en-GB"/>
              <a:t> </a:t>
            </a:r>
            <a:r>
              <a:rPr lang="en-GB" err="1"/>
              <a:t>dolorrovidis</a:t>
            </a:r>
            <a:r>
              <a:rPr lang="en-GB"/>
              <a:t> sunt pe </a:t>
            </a:r>
            <a:r>
              <a:rPr lang="en-GB" err="1"/>
              <a:t>volupta</a:t>
            </a:r>
            <a:r>
              <a:rPr lang="en-GB"/>
              <a:t> </a:t>
            </a:r>
            <a:r>
              <a:rPr lang="en-GB" err="1"/>
              <a:t>idWite</a:t>
            </a:r>
            <a:r>
              <a:rPr lang="en-GB"/>
              <a:t> </a:t>
            </a:r>
            <a:r>
              <a:rPr lang="en-GB" err="1"/>
              <a:t>corae</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2"/>
            <a:r>
              <a:rPr lang="en-GB"/>
              <a:t>Bold statement style, id </a:t>
            </a:r>
            <a:r>
              <a:rPr lang="en-GB" err="1"/>
              <a:t>quia</a:t>
            </a:r>
            <a:r>
              <a:rPr lang="en-GB"/>
              <a:t> </a:t>
            </a:r>
            <a:r>
              <a:rPr lang="en-GB" err="1"/>
              <a:t>conseque</a:t>
            </a:r>
            <a:r>
              <a:rPr lang="en-GB"/>
              <a:t> </a:t>
            </a:r>
            <a:r>
              <a:rPr lang="en-GB" err="1"/>
              <a:t>nonem</a:t>
            </a:r>
            <a:r>
              <a:rPr lang="en-GB"/>
              <a:t> pro dolore </a:t>
            </a:r>
            <a:r>
              <a:rPr lang="en-GB" err="1"/>
              <a:t>ra</a:t>
            </a:r>
            <a:r>
              <a:rPr lang="en-GB"/>
              <a:t> </a:t>
            </a:r>
            <a:r>
              <a:rPr lang="en-GB" err="1"/>
              <a:t>dem</a:t>
            </a:r>
            <a:r>
              <a:rPr lang="en-GB"/>
              <a:t> core</a:t>
            </a:r>
            <a:br>
              <a:rPr lang="en-GB"/>
            </a:br>
            <a:r>
              <a:rPr lang="en-GB" err="1"/>
              <a:t>sita</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3"/>
            <a:r>
              <a:rPr lang="en-GB"/>
              <a:t>Third level, </a:t>
            </a:r>
            <a:r>
              <a:rPr lang="en-GB" err="1"/>
              <a:t>Raleway</a:t>
            </a:r>
            <a:r>
              <a:rPr lang="en-GB"/>
              <a:t> bullet point</a:t>
            </a:r>
          </a:p>
        </p:txBody>
      </p:sp>
      <p:sp>
        <p:nvSpPr>
          <p:cNvPr id="14" name="Footer Placeholder 4">
            <a:extLst>
              <a:ext uri="{FF2B5EF4-FFF2-40B4-BE49-F238E27FC236}">
                <a16:creationId xmlns:a16="http://schemas.microsoft.com/office/drawing/2014/main" id="{1381D321-A253-4E70-AA43-718E01758A40}"/>
              </a:ext>
            </a:extLst>
          </p:cNvPr>
          <p:cNvSpPr>
            <a:spLocks noGrp="1"/>
          </p:cNvSpPr>
          <p:nvPr>
            <p:ph type="ftr" sz="quarter" idx="3"/>
          </p:nvPr>
        </p:nvSpPr>
        <p:spPr>
          <a:xfrm>
            <a:off x="673100" y="324000"/>
            <a:ext cx="4114800" cy="187573"/>
          </a:xfrm>
          <a:prstGeom prst="rect">
            <a:avLst/>
          </a:prstGeom>
        </p:spPr>
        <p:txBody>
          <a:bodyPr vert="horz" lIns="0" tIns="0" rIns="0" bIns="0" rtlCol="0" anchor="t" anchorCtr="0"/>
          <a:lstStyle>
            <a:lvl1pPr algn="l">
              <a:defRPr sz="850">
                <a:solidFill>
                  <a:srgbClr val="071D49"/>
                </a:solidFill>
              </a:defRPr>
            </a:lvl1pPr>
          </a:lstStyle>
          <a:p>
            <a:r>
              <a:rPr lang="en-GB"/>
              <a:t>PowerPoint document title (Global update in Header and Footer)</a:t>
            </a:r>
          </a:p>
        </p:txBody>
      </p:sp>
      <p:sp>
        <p:nvSpPr>
          <p:cNvPr id="17" name="Text Placeholder 4">
            <a:extLst>
              <a:ext uri="{FF2B5EF4-FFF2-40B4-BE49-F238E27FC236}">
                <a16:creationId xmlns:a16="http://schemas.microsoft.com/office/drawing/2014/main" id="{A807C8B8-5A07-4E08-B152-5B02A3BEBA5D}"/>
              </a:ext>
            </a:extLst>
          </p:cNvPr>
          <p:cNvSpPr>
            <a:spLocks noGrp="1"/>
          </p:cNvSpPr>
          <p:nvPr>
            <p:ph type="body" sz="quarter" idx="14"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3" name="Text Placeholder 2">
            <a:extLst>
              <a:ext uri="{FF2B5EF4-FFF2-40B4-BE49-F238E27FC236}">
                <a16:creationId xmlns:a16="http://schemas.microsoft.com/office/drawing/2014/main" id="{028D5BD2-3E74-4F2F-BBF9-93A5E9CE53A6}"/>
              </a:ext>
            </a:extLst>
          </p:cNvPr>
          <p:cNvSpPr>
            <a:spLocks noGrp="1"/>
          </p:cNvSpPr>
          <p:nvPr>
            <p:ph type="body" sz="quarter" idx="15" hasCustomPrompt="1"/>
          </p:nvPr>
        </p:nvSpPr>
        <p:spPr>
          <a:xfrm>
            <a:off x="673099" y="720000"/>
            <a:ext cx="11067281" cy="720725"/>
          </a:xfrm>
          <a:prstGeom prst="rect">
            <a:avLst/>
          </a:prstGeom>
        </p:spPr>
        <p:txBody>
          <a:bodyPr lIns="0" tIns="0" rIns="0" bIns="0"/>
          <a:lstStyle>
            <a:lvl1pPr marL="0" indent="0">
              <a:lnSpc>
                <a:spcPct val="75000"/>
              </a:lnSpc>
              <a:spcBef>
                <a:spcPts val="0"/>
              </a:spcBef>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err="1"/>
              <a:t>SLiDE</a:t>
            </a:r>
            <a:r>
              <a:rPr lang="en-US"/>
              <a:t> </a:t>
            </a:r>
            <a:r>
              <a:rPr lang="en-US" err="1"/>
              <a:t>HEADiNG</a:t>
            </a:r>
            <a:br>
              <a:rPr lang="en-US"/>
            </a:br>
            <a:r>
              <a:rPr lang="en-US"/>
              <a:t>BREAKTHROUGH</a:t>
            </a:r>
          </a:p>
        </p:txBody>
      </p:sp>
      <p:pic>
        <p:nvPicPr>
          <p:cNvPr id="18" name="Graphic 17">
            <a:extLst>
              <a:ext uri="{FF2B5EF4-FFF2-40B4-BE49-F238E27FC236}">
                <a16:creationId xmlns:a16="http://schemas.microsoft.com/office/drawing/2014/main" id="{C31E0189-90F1-3016-745E-2C62AC0DBAA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2926109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 Two Columns white/Grey">
    <p:spTree>
      <p:nvGrpSpPr>
        <p:cNvPr id="1" name=""/>
        <p:cNvGrpSpPr/>
        <p:nvPr/>
      </p:nvGrpSpPr>
      <p:grpSpPr>
        <a:xfrm>
          <a:off x="0" y="0"/>
          <a:ext cx="0" cy="0"/>
          <a:chOff x="0" y="0"/>
          <a:chExt cx="0" cy="0"/>
        </a:xfrm>
      </p:grpSpPr>
      <p:sp>
        <p:nvSpPr>
          <p:cNvPr id="15" name="Rectangle 14"/>
          <p:cNvSpPr/>
          <p:nvPr userDrawn="1"/>
        </p:nvSpPr>
        <p:spPr>
          <a:xfrm>
            <a:off x="4192089" y="-1873"/>
            <a:ext cx="7999911" cy="6872936"/>
          </a:xfrm>
          <a:custGeom>
            <a:avLst/>
            <a:gdLst>
              <a:gd name="connsiteX0" fmla="*/ 0 w 5524500"/>
              <a:gd name="connsiteY0" fmla="*/ 0 h 6859873"/>
              <a:gd name="connsiteX1" fmla="*/ 5524500 w 5524500"/>
              <a:gd name="connsiteY1" fmla="*/ 0 h 6859873"/>
              <a:gd name="connsiteX2" fmla="*/ 5524500 w 5524500"/>
              <a:gd name="connsiteY2" fmla="*/ 6859873 h 6859873"/>
              <a:gd name="connsiteX3" fmla="*/ 0 w 5524500"/>
              <a:gd name="connsiteY3" fmla="*/ 6859873 h 6859873"/>
              <a:gd name="connsiteX4" fmla="*/ 0 w 5524500"/>
              <a:gd name="connsiteY4" fmla="*/ 0 h 6859873"/>
              <a:gd name="connsiteX0" fmla="*/ 2475411 w 7999911"/>
              <a:gd name="connsiteY0" fmla="*/ 0 h 6872936"/>
              <a:gd name="connsiteX1" fmla="*/ 7999911 w 7999911"/>
              <a:gd name="connsiteY1" fmla="*/ 0 h 6872936"/>
              <a:gd name="connsiteX2" fmla="*/ 7999911 w 7999911"/>
              <a:gd name="connsiteY2" fmla="*/ 6859873 h 6872936"/>
              <a:gd name="connsiteX3" fmla="*/ 0 w 7999911"/>
              <a:gd name="connsiteY3" fmla="*/ 6872936 h 6872936"/>
              <a:gd name="connsiteX4" fmla="*/ 2475411 w 7999911"/>
              <a:gd name="connsiteY4" fmla="*/ 0 h 687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911" h="6872936">
                <a:moveTo>
                  <a:pt x="2475411" y="0"/>
                </a:moveTo>
                <a:lnTo>
                  <a:pt x="7999911" y="0"/>
                </a:lnTo>
                <a:lnTo>
                  <a:pt x="7999911" y="6859873"/>
                </a:lnTo>
                <a:lnTo>
                  <a:pt x="0" y="6872936"/>
                </a:lnTo>
                <a:lnTo>
                  <a:pt x="2475411"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CFC1D2D-54DD-B467-51DC-E2B021320D6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20000"/>
            <a:ext cx="504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1</a:t>
            </a:r>
          </a:p>
          <a:p>
            <a:pPr lvl="1"/>
            <a:r>
              <a:rPr lang="en-GB"/>
              <a:t>Introduction style, </a:t>
            </a:r>
            <a:r>
              <a:rPr lang="en-GB" err="1"/>
              <a:t>entione</a:t>
            </a:r>
            <a:r>
              <a:rPr lang="en-GB"/>
              <a:t> </a:t>
            </a:r>
            <a:r>
              <a:rPr lang="en-GB" err="1"/>
              <a:t>molore</a:t>
            </a:r>
            <a:r>
              <a:rPr lang="en-GB"/>
              <a:t> </a:t>
            </a:r>
            <a:r>
              <a:rPr lang="en-GB" err="1"/>
              <a:t>nos</a:t>
            </a:r>
            <a:br>
              <a:rPr lang="en-GB"/>
            </a:br>
            <a:r>
              <a:rPr lang="en-GB"/>
              <a:t>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estemped</a:t>
            </a:r>
            <a:r>
              <a:rPr lang="en-GB"/>
              <a:t> </a:t>
            </a:r>
            <a:r>
              <a:rPr lang="en-GB" err="1"/>
              <a:t>erita</a:t>
            </a:r>
            <a:br>
              <a:rPr lang="en-GB"/>
            </a:br>
            <a:r>
              <a:rPr lang="en-GB" err="1"/>
              <a:t>prerior</a:t>
            </a:r>
            <a:r>
              <a:rPr lang="en-GB"/>
              <a:t> </a:t>
            </a:r>
            <a:r>
              <a:rPr lang="en-GB" err="1"/>
              <a:t>molum</a:t>
            </a:r>
            <a:r>
              <a:rPr lang="en-GB"/>
              <a:t> hit, </a:t>
            </a:r>
            <a:r>
              <a:rPr lang="en-GB" err="1"/>
              <a:t>optiassum</a:t>
            </a:r>
            <a:r>
              <a:rPr lang="en-GB"/>
              <a:t>.</a:t>
            </a:r>
          </a:p>
          <a:p>
            <a:pPr lvl="1"/>
            <a:endParaRPr lang="en-GB"/>
          </a:p>
        </p:txBody>
      </p:sp>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40380" y="6518366"/>
            <a:ext cx="35562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381" y="1620000"/>
            <a:ext cx="540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2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144000" indent="-144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2</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a:p>
            <a:pPr lvl="1"/>
            <a:r>
              <a:rPr lang="en-GB" err="1"/>
              <a:t>Nimo</a:t>
            </a:r>
            <a:r>
              <a:rPr lang="en-GB"/>
              <a:t> id </a:t>
            </a:r>
            <a:r>
              <a:rPr lang="en-GB" err="1"/>
              <a:t>quia</a:t>
            </a:r>
            <a:r>
              <a:rPr lang="en-GB"/>
              <a:t> </a:t>
            </a:r>
            <a:r>
              <a:rPr lang="en-GB" err="1"/>
              <a:t>conseque</a:t>
            </a:r>
            <a:r>
              <a:rPr lang="en-GB"/>
              <a:t> </a:t>
            </a:r>
            <a:r>
              <a:rPr lang="en-GB" err="1"/>
              <a:t>nonem</a:t>
            </a:r>
            <a:r>
              <a:rPr lang="en-GB"/>
              <a:t> </a:t>
            </a:r>
            <a:r>
              <a:rPr lang="en-GB" err="1"/>
              <a:t>faceaquo</a:t>
            </a:r>
            <a:r>
              <a:rPr lang="en-GB"/>
              <a:t> </a:t>
            </a:r>
            <a:r>
              <a:rPr lang="en-GB" err="1"/>
              <a:t>eation</a:t>
            </a:r>
            <a:r>
              <a:rPr lang="en-GB"/>
              <a:t> pro dolore </a:t>
            </a:r>
            <a:r>
              <a:rPr lang="en-GB" err="1"/>
              <a:t>ra</a:t>
            </a:r>
            <a:r>
              <a:rPr lang="en-GB"/>
              <a:t> </a:t>
            </a:r>
            <a:r>
              <a:rPr lang="en-GB" err="1"/>
              <a:t>dem</a:t>
            </a:r>
            <a:r>
              <a:rPr lang="en-GB"/>
              <a:t> </a:t>
            </a:r>
            <a:r>
              <a:rPr lang="en-GB" err="1"/>
              <a:t>iur</a:t>
            </a:r>
            <a:r>
              <a:rPr lang="en-GB"/>
              <a:t>, non core </a:t>
            </a:r>
            <a:r>
              <a:rPr lang="en-GB" err="1"/>
              <a:t>sita</a:t>
            </a:r>
            <a:r>
              <a:rPr lang="en-GB"/>
              <a:t> </a:t>
            </a:r>
            <a:r>
              <a:rPr lang="en-GB" err="1"/>
              <a:t>dolorrovidis</a:t>
            </a:r>
            <a:r>
              <a:rPr lang="en-GB"/>
              <a:t> sunt pe </a:t>
            </a:r>
            <a:r>
              <a:rPr lang="en-GB" err="1"/>
              <a:t>volupta</a:t>
            </a:r>
            <a:r>
              <a:rPr lang="en-GB"/>
              <a:t> </a:t>
            </a:r>
            <a:r>
              <a:rPr lang="en-GB" err="1"/>
              <a:t>idWite</a:t>
            </a:r>
            <a:r>
              <a:rPr lang="en-GB"/>
              <a:t> </a:t>
            </a:r>
            <a:r>
              <a:rPr lang="en-GB" err="1"/>
              <a:t>corae</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2"/>
            <a:r>
              <a:rPr lang="en-GB"/>
              <a:t>Bold statement style, id </a:t>
            </a:r>
            <a:r>
              <a:rPr lang="en-GB" err="1"/>
              <a:t>quia</a:t>
            </a:r>
            <a:r>
              <a:rPr lang="en-GB"/>
              <a:t> </a:t>
            </a:r>
            <a:r>
              <a:rPr lang="en-GB" err="1"/>
              <a:t>conseque</a:t>
            </a:r>
            <a:r>
              <a:rPr lang="en-GB"/>
              <a:t> </a:t>
            </a:r>
            <a:r>
              <a:rPr lang="en-GB" err="1"/>
              <a:t>nonem</a:t>
            </a:r>
            <a:r>
              <a:rPr lang="en-GB"/>
              <a:t> pro dolore </a:t>
            </a:r>
            <a:r>
              <a:rPr lang="en-GB" err="1"/>
              <a:t>ra</a:t>
            </a:r>
            <a:r>
              <a:rPr lang="en-GB"/>
              <a:t> </a:t>
            </a:r>
            <a:r>
              <a:rPr lang="en-GB" err="1"/>
              <a:t>dem</a:t>
            </a:r>
            <a:r>
              <a:rPr lang="en-GB"/>
              <a:t> core</a:t>
            </a:r>
            <a:br>
              <a:rPr lang="en-GB"/>
            </a:br>
            <a:r>
              <a:rPr lang="en-GB" err="1"/>
              <a:t>sita</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3"/>
            <a:r>
              <a:rPr lang="en-GB"/>
              <a:t>Third level, </a:t>
            </a:r>
            <a:r>
              <a:rPr lang="en-GB" err="1"/>
              <a:t>Raleway</a:t>
            </a:r>
            <a:r>
              <a:rPr lang="en-GB"/>
              <a:t> bullet point</a:t>
            </a:r>
          </a:p>
        </p:txBody>
      </p:sp>
      <p:sp>
        <p:nvSpPr>
          <p:cNvPr id="13" name="Footer Placeholder 4">
            <a:extLst>
              <a:ext uri="{FF2B5EF4-FFF2-40B4-BE49-F238E27FC236}">
                <a16:creationId xmlns:a16="http://schemas.microsoft.com/office/drawing/2014/main" id="{BC58EAE9-F6C4-45A4-BEE8-44E17CE829BD}"/>
              </a:ext>
            </a:extLst>
          </p:cNvPr>
          <p:cNvSpPr>
            <a:spLocks noGrp="1"/>
          </p:cNvSpPr>
          <p:nvPr>
            <p:ph type="ftr" sz="quarter" idx="3"/>
          </p:nvPr>
        </p:nvSpPr>
        <p:spPr>
          <a:xfrm>
            <a:off x="673100" y="324000"/>
            <a:ext cx="4114800" cy="187573"/>
          </a:xfrm>
          <a:prstGeom prst="rect">
            <a:avLst/>
          </a:prstGeom>
        </p:spPr>
        <p:txBody>
          <a:bodyPr vert="horz" lIns="0" tIns="0" rIns="0" bIns="0" rtlCol="0" anchor="t" anchorCtr="0"/>
          <a:lstStyle>
            <a:lvl1pPr algn="l">
              <a:defRPr sz="850">
                <a:solidFill>
                  <a:srgbClr val="071D49"/>
                </a:solidFill>
              </a:defRPr>
            </a:lvl1pPr>
          </a:lstStyle>
          <a:p>
            <a:r>
              <a:rPr lang="en-GB"/>
              <a:t>PowerPoint document title (Global update in Header and Footer)</a:t>
            </a:r>
          </a:p>
        </p:txBody>
      </p:sp>
      <p:cxnSp>
        <p:nvCxnSpPr>
          <p:cNvPr id="14" name="Straight Connector 13">
            <a:extLst>
              <a:ext uri="{FF2B5EF4-FFF2-40B4-BE49-F238E27FC236}">
                <a16:creationId xmlns:a16="http://schemas.microsoft.com/office/drawing/2014/main" id="{AF0C0FD4-5EFB-489E-A8D8-39512404FEA2}"/>
              </a:ext>
            </a:extLst>
          </p:cNvPr>
          <p:cNvCxnSpPr>
            <a:cxnSpLocks/>
          </p:cNvCxnSpPr>
          <p:nvPr userDrawn="1"/>
        </p:nvCxnSpPr>
        <p:spPr>
          <a:xfrm>
            <a:off x="673100" y="540000"/>
            <a:ext cx="11067281" cy="0"/>
          </a:xfrm>
          <a:prstGeom prst="line">
            <a:avLst/>
          </a:prstGeom>
          <a:ln w="6350">
            <a:solidFill>
              <a:schemeClr val="accent2"/>
            </a:solidFill>
          </a:ln>
        </p:spPr>
        <p:style>
          <a:lnRef idx="1">
            <a:schemeClr val="dk1"/>
          </a:lnRef>
          <a:fillRef idx="0">
            <a:schemeClr val="dk1"/>
          </a:fillRef>
          <a:effectRef idx="0">
            <a:schemeClr val="dk1"/>
          </a:effectRef>
          <a:fontRef idx="minor">
            <a:schemeClr val="tx1"/>
          </a:fontRef>
        </p:style>
      </p:cxnSp>
      <p:sp>
        <p:nvSpPr>
          <p:cNvPr id="17" name="Text Placeholder 4">
            <a:extLst>
              <a:ext uri="{FF2B5EF4-FFF2-40B4-BE49-F238E27FC236}">
                <a16:creationId xmlns:a16="http://schemas.microsoft.com/office/drawing/2014/main" id="{F5D59A18-034A-4802-9AD0-BFD864F3D347}"/>
              </a:ext>
            </a:extLst>
          </p:cNvPr>
          <p:cNvSpPr>
            <a:spLocks noGrp="1"/>
          </p:cNvSpPr>
          <p:nvPr>
            <p:ph type="body" sz="quarter" idx="14"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8" name="Text Placeholder 2">
            <a:extLst>
              <a:ext uri="{FF2B5EF4-FFF2-40B4-BE49-F238E27FC236}">
                <a16:creationId xmlns:a16="http://schemas.microsoft.com/office/drawing/2014/main" id="{59EF059B-F04A-4D3E-A17E-C04E3CE0B805}"/>
              </a:ext>
            </a:extLst>
          </p:cNvPr>
          <p:cNvSpPr>
            <a:spLocks noGrp="1"/>
          </p:cNvSpPr>
          <p:nvPr>
            <p:ph type="body" sz="quarter" idx="15" hasCustomPrompt="1"/>
          </p:nvPr>
        </p:nvSpPr>
        <p:spPr>
          <a:xfrm>
            <a:off x="673099" y="720000"/>
            <a:ext cx="11067281" cy="720725"/>
          </a:xfrm>
          <a:prstGeom prst="rect">
            <a:avLst/>
          </a:prstGeom>
        </p:spPr>
        <p:txBody>
          <a:bodyPr lIns="0" tIns="0" rIns="0" bIns="0"/>
          <a:lstStyle>
            <a:lvl1pPr marL="0" indent="0">
              <a:lnSpc>
                <a:spcPct val="75000"/>
              </a:lnSpc>
              <a:spcBef>
                <a:spcPts val="0"/>
              </a:spcBef>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TWO COLUMNS – </a:t>
            </a:r>
            <a:br>
              <a:rPr lang="en-US"/>
            </a:br>
            <a:r>
              <a:rPr lang="en-US" err="1"/>
              <a:t>WHiTE</a:t>
            </a:r>
            <a:r>
              <a:rPr lang="en-US"/>
              <a:t>/GREY</a:t>
            </a:r>
          </a:p>
        </p:txBody>
      </p:sp>
      <p:pic>
        <p:nvPicPr>
          <p:cNvPr id="20" name="Graphic 19">
            <a:extLst>
              <a:ext uri="{FF2B5EF4-FFF2-40B4-BE49-F238E27FC236}">
                <a16:creationId xmlns:a16="http://schemas.microsoft.com/office/drawing/2014/main" id="{8678B2E1-94D5-7F53-7DD4-02955B4A408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4111005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 Two Columns Purple/DBlue">
    <p:bg>
      <p:bgPr>
        <a:solidFill>
          <a:schemeClr val="accent3"/>
        </a:solidFill>
        <a:effectLst/>
      </p:bgPr>
    </p:bg>
    <p:spTree>
      <p:nvGrpSpPr>
        <p:cNvPr id="1" name=""/>
        <p:cNvGrpSpPr/>
        <p:nvPr/>
      </p:nvGrpSpPr>
      <p:grpSpPr>
        <a:xfrm>
          <a:off x="0" y="0"/>
          <a:ext cx="0" cy="0"/>
          <a:chOff x="0" y="0"/>
          <a:chExt cx="0" cy="0"/>
        </a:xfrm>
      </p:grpSpPr>
      <p:sp>
        <p:nvSpPr>
          <p:cNvPr id="6" name="Rectangle 14"/>
          <p:cNvSpPr/>
          <p:nvPr userDrawn="1"/>
        </p:nvSpPr>
        <p:spPr>
          <a:xfrm>
            <a:off x="4192089" y="-1873"/>
            <a:ext cx="7999911" cy="6872936"/>
          </a:xfrm>
          <a:custGeom>
            <a:avLst/>
            <a:gdLst>
              <a:gd name="connsiteX0" fmla="*/ 0 w 5524500"/>
              <a:gd name="connsiteY0" fmla="*/ 0 h 6859873"/>
              <a:gd name="connsiteX1" fmla="*/ 5524500 w 5524500"/>
              <a:gd name="connsiteY1" fmla="*/ 0 h 6859873"/>
              <a:gd name="connsiteX2" fmla="*/ 5524500 w 5524500"/>
              <a:gd name="connsiteY2" fmla="*/ 6859873 h 6859873"/>
              <a:gd name="connsiteX3" fmla="*/ 0 w 5524500"/>
              <a:gd name="connsiteY3" fmla="*/ 6859873 h 6859873"/>
              <a:gd name="connsiteX4" fmla="*/ 0 w 5524500"/>
              <a:gd name="connsiteY4" fmla="*/ 0 h 6859873"/>
              <a:gd name="connsiteX0" fmla="*/ 2475411 w 7999911"/>
              <a:gd name="connsiteY0" fmla="*/ 0 h 6872936"/>
              <a:gd name="connsiteX1" fmla="*/ 7999911 w 7999911"/>
              <a:gd name="connsiteY1" fmla="*/ 0 h 6872936"/>
              <a:gd name="connsiteX2" fmla="*/ 7999911 w 7999911"/>
              <a:gd name="connsiteY2" fmla="*/ 6859873 h 6872936"/>
              <a:gd name="connsiteX3" fmla="*/ 0 w 7999911"/>
              <a:gd name="connsiteY3" fmla="*/ 6872936 h 6872936"/>
              <a:gd name="connsiteX4" fmla="*/ 2475411 w 7999911"/>
              <a:gd name="connsiteY4" fmla="*/ 0 h 687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911" h="6872936">
                <a:moveTo>
                  <a:pt x="2475411" y="0"/>
                </a:moveTo>
                <a:lnTo>
                  <a:pt x="7999911" y="0"/>
                </a:lnTo>
                <a:lnTo>
                  <a:pt x="7999911" y="6859873"/>
                </a:lnTo>
                <a:lnTo>
                  <a:pt x="0" y="6872936"/>
                </a:lnTo>
                <a:lnTo>
                  <a:pt x="24754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242E1CE-B17B-5CEF-C93E-40271C01B9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cxnSp>
        <p:nvCxnSpPr>
          <p:cNvPr id="8" name="Straight Connector 7">
            <a:extLst>
              <a:ext uri="{FF2B5EF4-FFF2-40B4-BE49-F238E27FC236}">
                <a16:creationId xmlns:a16="http://schemas.microsoft.com/office/drawing/2014/main" id="{6F3F2F77-D80F-4B57-99F1-EDDA4B359CA8}"/>
              </a:ext>
            </a:extLst>
          </p:cNvPr>
          <p:cNvCxnSpPr>
            <a:cxnSpLocks/>
          </p:cNvCxnSpPr>
          <p:nvPr userDrawn="1"/>
        </p:nvCxnSpPr>
        <p:spPr>
          <a:xfrm>
            <a:off x="673100" y="540000"/>
            <a:ext cx="11067281" cy="0"/>
          </a:xfrm>
          <a:prstGeom prst="line">
            <a:avLst/>
          </a:prstGeom>
          <a:ln w="6350">
            <a:solidFill>
              <a:schemeClr val="accent6"/>
            </a:solidFill>
          </a:ln>
        </p:spPr>
        <p:style>
          <a:lnRef idx="1">
            <a:schemeClr val="dk1"/>
          </a:lnRef>
          <a:fillRef idx="0">
            <a:schemeClr val="dk1"/>
          </a:fillRef>
          <a:effectRef idx="0">
            <a:schemeClr val="dk1"/>
          </a:effectRef>
          <a:fontRef idx="minor">
            <a:schemeClr val="tx1"/>
          </a:fontRef>
        </p:style>
      </p:cxnSp>
      <p:sp>
        <p:nvSpPr>
          <p:cNvPr id="11"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20000"/>
            <a:ext cx="504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i="0" spc="-50" baseline="0">
                <a:solidFill>
                  <a:schemeClr val="accent6"/>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chemeClr val="accent6"/>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1</a:t>
            </a:r>
          </a:p>
          <a:p>
            <a:pPr lvl="1"/>
            <a:r>
              <a:rPr lang="en-GB"/>
              <a:t>Introduction style, </a:t>
            </a:r>
            <a:r>
              <a:rPr lang="en-GB" err="1"/>
              <a:t>entione</a:t>
            </a:r>
            <a:r>
              <a:rPr lang="en-GB"/>
              <a:t> </a:t>
            </a:r>
            <a:r>
              <a:rPr lang="en-GB" err="1"/>
              <a:t>molore</a:t>
            </a:r>
            <a:r>
              <a:rPr lang="en-GB"/>
              <a:t> </a:t>
            </a:r>
            <a:r>
              <a:rPr lang="en-GB" err="1"/>
              <a:t>nos</a:t>
            </a:r>
            <a:br>
              <a:rPr lang="en-GB"/>
            </a:br>
            <a:r>
              <a:rPr lang="en-GB"/>
              <a:t>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estemped</a:t>
            </a:r>
            <a:r>
              <a:rPr lang="en-GB"/>
              <a:t> </a:t>
            </a:r>
            <a:r>
              <a:rPr lang="en-GB" err="1"/>
              <a:t>erita</a:t>
            </a:r>
            <a:br>
              <a:rPr lang="en-GB"/>
            </a:br>
            <a:r>
              <a:rPr lang="en-GB" err="1"/>
              <a:t>prerior</a:t>
            </a:r>
            <a:r>
              <a:rPr lang="en-GB"/>
              <a:t> </a:t>
            </a:r>
            <a:r>
              <a:rPr lang="en-GB" err="1"/>
              <a:t>molum</a:t>
            </a:r>
            <a:r>
              <a:rPr lang="en-GB"/>
              <a:t> hit, </a:t>
            </a:r>
            <a:r>
              <a:rPr lang="en-GB" err="1"/>
              <a:t>optiassum</a:t>
            </a:r>
            <a:r>
              <a:rPr lang="en-GB"/>
              <a:t>.</a:t>
            </a:r>
          </a:p>
          <a:p>
            <a:pPr lvl="1"/>
            <a:endParaRPr lang="en-GB"/>
          </a:p>
        </p:txBody>
      </p:sp>
      <p:sp>
        <p:nvSpPr>
          <p:cNvPr id="12"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40380" y="6518366"/>
            <a:ext cx="355619"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3"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381" y="1620000"/>
            <a:ext cx="540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chemeClr val="accent6"/>
                </a:solidFill>
                <a:latin typeface="Raleway" panose="020B0503030101060003" pitchFamily="34" charset="0"/>
              </a:defRPr>
            </a:lvl2pPr>
            <a:lvl3pPr marL="0" indent="0">
              <a:lnSpc>
                <a:spcPct val="100000"/>
              </a:lnSpc>
              <a:spcBef>
                <a:spcPts val="0"/>
              </a:spcBef>
              <a:spcAft>
                <a:spcPts val="1200"/>
              </a:spcAft>
              <a:buClr>
                <a:srgbClr val="EB1852"/>
              </a:buClr>
              <a:buFont typeface="Raleway" panose="020B0503030101060003" pitchFamily="34" charset="77"/>
              <a:buNone/>
              <a:defRPr sz="1100" b="1">
                <a:solidFill>
                  <a:schemeClr val="accent6"/>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chemeClr val="accent6"/>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2</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a:p>
            <a:pPr lvl="1"/>
            <a:r>
              <a:rPr lang="en-GB" err="1"/>
              <a:t>Nimo</a:t>
            </a:r>
            <a:r>
              <a:rPr lang="en-GB"/>
              <a:t> id </a:t>
            </a:r>
            <a:r>
              <a:rPr lang="en-GB" err="1"/>
              <a:t>quia</a:t>
            </a:r>
            <a:r>
              <a:rPr lang="en-GB"/>
              <a:t> </a:t>
            </a:r>
            <a:r>
              <a:rPr lang="en-GB" err="1"/>
              <a:t>conseque</a:t>
            </a:r>
            <a:r>
              <a:rPr lang="en-GB"/>
              <a:t> </a:t>
            </a:r>
            <a:r>
              <a:rPr lang="en-GB" err="1"/>
              <a:t>nonem</a:t>
            </a:r>
            <a:r>
              <a:rPr lang="en-GB"/>
              <a:t> </a:t>
            </a:r>
            <a:r>
              <a:rPr lang="en-GB" err="1"/>
              <a:t>faceaquo</a:t>
            </a:r>
            <a:r>
              <a:rPr lang="en-GB"/>
              <a:t> </a:t>
            </a:r>
            <a:r>
              <a:rPr lang="en-GB" err="1"/>
              <a:t>eation</a:t>
            </a:r>
            <a:r>
              <a:rPr lang="en-GB"/>
              <a:t> pro dolore </a:t>
            </a:r>
            <a:r>
              <a:rPr lang="en-GB" err="1"/>
              <a:t>ra</a:t>
            </a:r>
            <a:r>
              <a:rPr lang="en-GB"/>
              <a:t> </a:t>
            </a:r>
            <a:r>
              <a:rPr lang="en-GB" err="1"/>
              <a:t>dem</a:t>
            </a:r>
            <a:r>
              <a:rPr lang="en-GB"/>
              <a:t> </a:t>
            </a:r>
            <a:r>
              <a:rPr lang="en-GB" err="1"/>
              <a:t>iur</a:t>
            </a:r>
            <a:r>
              <a:rPr lang="en-GB"/>
              <a:t>, non core </a:t>
            </a:r>
            <a:r>
              <a:rPr lang="en-GB" err="1"/>
              <a:t>sita</a:t>
            </a:r>
            <a:r>
              <a:rPr lang="en-GB"/>
              <a:t> </a:t>
            </a:r>
            <a:r>
              <a:rPr lang="en-GB" err="1"/>
              <a:t>dolorrovidis</a:t>
            </a:r>
            <a:r>
              <a:rPr lang="en-GB"/>
              <a:t> sunt pe </a:t>
            </a:r>
            <a:r>
              <a:rPr lang="en-GB" err="1"/>
              <a:t>volupta</a:t>
            </a:r>
            <a:r>
              <a:rPr lang="en-GB"/>
              <a:t> </a:t>
            </a:r>
            <a:r>
              <a:rPr lang="en-GB" err="1"/>
              <a:t>idWite</a:t>
            </a:r>
            <a:r>
              <a:rPr lang="en-GB"/>
              <a:t> </a:t>
            </a:r>
            <a:r>
              <a:rPr lang="en-GB" err="1"/>
              <a:t>corae</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2"/>
            <a:r>
              <a:rPr lang="en-GB"/>
              <a:t>Bold statement style, id </a:t>
            </a:r>
            <a:r>
              <a:rPr lang="en-GB" err="1"/>
              <a:t>quia</a:t>
            </a:r>
            <a:r>
              <a:rPr lang="en-GB"/>
              <a:t> </a:t>
            </a:r>
            <a:r>
              <a:rPr lang="en-GB" err="1"/>
              <a:t>conseque</a:t>
            </a:r>
            <a:r>
              <a:rPr lang="en-GB"/>
              <a:t> </a:t>
            </a:r>
            <a:r>
              <a:rPr lang="en-GB" err="1"/>
              <a:t>nonem</a:t>
            </a:r>
            <a:r>
              <a:rPr lang="en-GB"/>
              <a:t> pro dolore </a:t>
            </a:r>
            <a:r>
              <a:rPr lang="en-GB" err="1"/>
              <a:t>ra</a:t>
            </a:r>
            <a:r>
              <a:rPr lang="en-GB"/>
              <a:t> </a:t>
            </a:r>
            <a:r>
              <a:rPr lang="en-GB" err="1"/>
              <a:t>dem</a:t>
            </a:r>
            <a:r>
              <a:rPr lang="en-GB"/>
              <a:t> core</a:t>
            </a:r>
            <a:br>
              <a:rPr lang="en-GB"/>
            </a:br>
            <a:r>
              <a:rPr lang="en-GB" err="1"/>
              <a:t>sita</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3"/>
            <a:r>
              <a:rPr lang="en-GB"/>
              <a:t>Fourth level, </a:t>
            </a:r>
            <a:r>
              <a:rPr lang="en-GB" err="1"/>
              <a:t>Raleway</a:t>
            </a:r>
            <a:r>
              <a:rPr lang="en-GB"/>
              <a:t> bullet point</a:t>
            </a:r>
          </a:p>
        </p:txBody>
      </p:sp>
      <p:sp>
        <p:nvSpPr>
          <p:cNvPr id="14" name="Footer Placeholder 4">
            <a:extLst>
              <a:ext uri="{FF2B5EF4-FFF2-40B4-BE49-F238E27FC236}">
                <a16:creationId xmlns:a16="http://schemas.microsoft.com/office/drawing/2014/main" id="{B7350C5D-A4C3-4C3D-8034-7E7E0D522C56}"/>
              </a:ext>
            </a:extLst>
          </p:cNvPr>
          <p:cNvSpPr>
            <a:spLocks noGrp="1"/>
          </p:cNvSpPr>
          <p:nvPr>
            <p:ph type="ftr" sz="quarter" idx="3"/>
          </p:nvPr>
        </p:nvSpPr>
        <p:spPr>
          <a:xfrm>
            <a:off x="673100" y="324000"/>
            <a:ext cx="4114800" cy="187573"/>
          </a:xfrm>
          <a:prstGeom prst="rect">
            <a:avLst/>
          </a:prstGeom>
        </p:spPr>
        <p:txBody>
          <a:bodyPr vert="horz" lIns="0" tIns="0" rIns="0" bIns="0" rtlCol="0" anchor="t" anchorCtr="0"/>
          <a:lstStyle>
            <a:lvl1pPr algn="l">
              <a:defRPr sz="850">
                <a:solidFill>
                  <a:schemeClr val="bg1"/>
                </a:solidFill>
              </a:defRPr>
            </a:lvl1pPr>
          </a:lstStyle>
          <a:p>
            <a:r>
              <a:rPr lang="en-GB"/>
              <a:t>PowerPoint document title (Global update in Header and Footer)</a:t>
            </a:r>
          </a:p>
        </p:txBody>
      </p:sp>
      <p:sp>
        <p:nvSpPr>
          <p:cNvPr id="18" name="Text Placeholder 4">
            <a:extLst>
              <a:ext uri="{FF2B5EF4-FFF2-40B4-BE49-F238E27FC236}">
                <a16:creationId xmlns:a16="http://schemas.microsoft.com/office/drawing/2014/main" id="{BBB13F5D-D5B5-4F19-83DE-7588D94C3819}"/>
              </a:ext>
            </a:extLst>
          </p:cNvPr>
          <p:cNvSpPr>
            <a:spLocks noGrp="1"/>
          </p:cNvSpPr>
          <p:nvPr>
            <p:ph type="body" sz="quarter" idx="15" hasCustomPrompt="1"/>
          </p:nvPr>
        </p:nvSpPr>
        <p:spPr>
          <a:xfrm>
            <a:off x="8374424" y="6599238"/>
            <a:ext cx="3169876" cy="96950"/>
          </a:xfrm>
          <a:prstGeom prst="rect">
            <a:avLst/>
          </a:prstGeom>
        </p:spPr>
        <p:txBody>
          <a:bodyPr lIns="0" tIns="0" rIns="0" bIns="0">
            <a:noAutofit/>
          </a:bodyPr>
          <a:lstStyle>
            <a:lvl1pPr marL="0" indent="0" algn="r">
              <a:buNone/>
              <a:defRPr sz="700">
                <a:solidFill>
                  <a:schemeClr val="bg1"/>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9" name="Text Placeholder 2">
            <a:extLst>
              <a:ext uri="{FF2B5EF4-FFF2-40B4-BE49-F238E27FC236}">
                <a16:creationId xmlns:a16="http://schemas.microsoft.com/office/drawing/2014/main" id="{FE0D7E39-690C-4CB6-ACD8-B27FB70B6A3D}"/>
              </a:ext>
            </a:extLst>
          </p:cNvPr>
          <p:cNvSpPr>
            <a:spLocks noGrp="1"/>
          </p:cNvSpPr>
          <p:nvPr>
            <p:ph type="body" sz="quarter" idx="16" hasCustomPrompt="1"/>
          </p:nvPr>
        </p:nvSpPr>
        <p:spPr>
          <a:xfrm>
            <a:off x="673100" y="720000"/>
            <a:ext cx="4932570" cy="720725"/>
          </a:xfrm>
          <a:prstGeom prst="rect">
            <a:avLst/>
          </a:prstGeom>
        </p:spPr>
        <p:txBody>
          <a:bodyPr lIns="0" tIns="0" rIns="0" bIns="0"/>
          <a:lstStyle>
            <a:lvl1pPr marL="0" indent="0">
              <a:lnSpc>
                <a:spcPct val="75000"/>
              </a:lnSpc>
              <a:spcBef>
                <a:spcPts val="0"/>
              </a:spcBef>
              <a:buFontTx/>
              <a:buNone/>
              <a:defRPr sz="2500" b="0" i="0">
                <a:solidFill>
                  <a:schemeClr val="bg1"/>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TWO COLUMNS – </a:t>
            </a:r>
            <a:br>
              <a:rPr lang="en-US"/>
            </a:br>
            <a:r>
              <a:rPr lang="en-US"/>
              <a:t>purple/BLUE</a:t>
            </a:r>
          </a:p>
        </p:txBody>
      </p:sp>
      <p:pic>
        <p:nvPicPr>
          <p:cNvPr id="20" name="Graphic 19">
            <a:extLst>
              <a:ext uri="{FF2B5EF4-FFF2-40B4-BE49-F238E27FC236}">
                <a16:creationId xmlns:a16="http://schemas.microsoft.com/office/drawing/2014/main" id="{C71089B4-AEB4-B4C5-DD2A-ACB5479A810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1510247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 One Column-no top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20000"/>
            <a:ext cx="11075988" cy="4411469"/>
          </a:xfrm>
          <a:prstGeom prst="rect">
            <a:avLst/>
          </a:prstGeom>
        </p:spPr>
        <p:txBody>
          <a:bodyPr wrap="square" lIns="0" tIns="0" rIns="0" bIns="0">
            <a:noAutofit/>
          </a:bodyPr>
          <a:lstStyle>
            <a:lvl1pPr marL="0" indent="0">
              <a:lnSpc>
                <a:spcPct val="100000"/>
              </a:lnSpc>
              <a:spcBef>
                <a:spcPts val="0"/>
              </a:spcBef>
              <a:spcAft>
                <a:spcPts val="300"/>
              </a:spcAft>
              <a:buNone/>
              <a:defRPr sz="1800" spc="-50" baseline="0">
                <a:solidFill>
                  <a:srgbClr val="071D49"/>
                </a:solidFill>
                <a:latin typeface="Raleway" panose="020B0503030101060003" pitchFamily="34" charset="0"/>
              </a:defRPr>
            </a:lvl1pPr>
            <a:lvl2pPr marL="180000" indent="-180000">
              <a:lnSpc>
                <a:spcPct val="100000"/>
              </a:lnSpc>
              <a:spcBef>
                <a:spcPts val="0"/>
              </a:spcBef>
              <a:spcAft>
                <a:spcPts val="300"/>
              </a:spcAft>
              <a:buClr>
                <a:srgbClr val="EB1852"/>
              </a:buClr>
              <a:buFont typeface="Arial" panose="020B0604020202020204" pitchFamily="34" charset="0"/>
              <a:buChar char="•"/>
              <a:defRPr sz="14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Arial" panose="020B0604020202020204" pitchFamily="34" charset="0"/>
              <a:buChar char="•"/>
              <a:defRPr sz="850">
                <a:solidFill>
                  <a:srgbClr val="071D49"/>
                </a:solidFill>
                <a:latin typeface="Raleway" panose="020B0503030101060003" pitchFamily="34" charset="0"/>
              </a:defRPr>
            </a:lvl4pPr>
            <a:lvl5pPr marL="0" indent="0">
              <a:lnSpc>
                <a:spcPct val="100000"/>
              </a:lnSpc>
              <a:spcBef>
                <a:spcPts val="0"/>
              </a:spcBef>
              <a:spcAft>
                <a:spcPts val="300"/>
              </a:spcAft>
              <a:buNone/>
              <a:defRPr sz="1100" b="1">
                <a:solidFill>
                  <a:srgbClr val="E40046"/>
                </a:solidFill>
                <a:latin typeface="Raleway" panose="020B0503030101060003" pitchFamily="34" charset="0"/>
              </a:defRPr>
            </a:lvl5pPr>
            <a:lvl6pPr marL="0" indent="0">
              <a:lnSpc>
                <a:spcPct val="100000"/>
              </a:lnSpc>
              <a:spcBef>
                <a:spcPts val="0"/>
              </a:spcBef>
              <a:buNone/>
              <a:defRPr sz="1100">
                <a:solidFill>
                  <a:srgbClr val="071D49"/>
                </a:solidFill>
                <a:latin typeface="Raleway" panose="020B0503030101060003" pitchFamily="34" charset="0"/>
              </a:defRPr>
            </a:lvl6pPr>
          </a:lstStyle>
          <a:p>
            <a:pPr lvl="0"/>
            <a:r>
              <a:rPr lang="en-GB"/>
              <a:t>Top level, </a:t>
            </a:r>
            <a:r>
              <a:rPr lang="en-GB" err="1"/>
              <a:t>Raleway</a:t>
            </a:r>
            <a:r>
              <a:rPr lang="en-GB"/>
              <a:t> no bullet</a:t>
            </a:r>
          </a:p>
          <a:p>
            <a:pPr lvl="1">
              <a:buFont typeface="Helvetica" pitchFamily="2" charset="0"/>
              <a:buChar char="⁄"/>
            </a:pPr>
            <a:r>
              <a:rPr lang="en-GB"/>
              <a:t>Second level, </a:t>
            </a:r>
            <a:r>
              <a:rPr lang="en-GB" err="1"/>
              <a:t>Raleway</a:t>
            </a:r>
            <a:r>
              <a:rPr lang="en-GB"/>
              <a:t> bullet point</a:t>
            </a:r>
          </a:p>
          <a:p>
            <a:pPr marL="360000" lvl="2">
              <a:buSzPct val="100000"/>
              <a:buFont typeface="Helvetica" pitchFamily="2" charset="0"/>
              <a:buChar char="●"/>
            </a:pPr>
            <a:r>
              <a:rPr lang="en-GB"/>
              <a:t>Third level, </a:t>
            </a:r>
            <a:r>
              <a:rPr lang="en-GB" err="1"/>
              <a:t>Raleway</a:t>
            </a:r>
            <a:r>
              <a:rPr lang="en-GB"/>
              <a:t> bullet point</a:t>
            </a:r>
          </a:p>
          <a:p>
            <a:pPr marL="540000" lvl="3">
              <a:buFont typeface="Helvetica" pitchFamily="2" charset="0"/>
              <a:buChar char="●"/>
            </a:pPr>
            <a:r>
              <a:rPr lang="en-GB" sz="1000"/>
              <a:t>Fourth level, </a:t>
            </a:r>
            <a:r>
              <a:rPr lang="en-GB" sz="1000" err="1"/>
              <a:t>Raleway</a:t>
            </a:r>
            <a:r>
              <a:rPr lang="en-GB" sz="1000"/>
              <a:t> bullet point</a:t>
            </a:r>
          </a:p>
          <a:p>
            <a:pPr lvl="3"/>
            <a:endParaRPr lang="en-GB"/>
          </a:p>
          <a:p>
            <a:pPr lvl="4"/>
            <a:r>
              <a:rPr lang="en-GB"/>
              <a:t>Sub heading, </a:t>
            </a:r>
            <a:r>
              <a:rPr lang="en-GB" err="1"/>
              <a:t>Raleway</a:t>
            </a:r>
            <a:r>
              <a:rPr lang="en-GB"/>
              <a:t> Bold</a:t>
            </a:r>
          </a:p>
          <a:p>
            <a:pPr lvl="5"/>
            <a:r>
              <a:rPr lang="en-GB"/>
              <a:t>Body copy </a:t>
            </a:r>
            <a:r>
              <a:rPr lang="en-GB" err="1"/>
              <a:t>Raleway</a:t>
            </a:r>
            <a:endParaRPr lang="en-GB"/>
          </a:p>
        </p:txBody>
      </p:sp>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36388" y="6518366"/>
            <a:ext cx="359612"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20" name="Text Placeholder 4">
            <a:extLst>
              <a:ext uri="{FF2B5EF4-FFF2-40B4-BE49-F238E27FC236}">
                <a16:creationId xmlns:a16="http://schemas.microsoft.com/office/drawing/2014/main" id="{649F6394-059D-48A0-B628-F8AC4DC3034B}"/>
              </a:ext>
            </a:extLst>
          </p:cNvPr>
          <p:cNvSpPr>
            <a:spLocks noGrp="1"/>
          </p:cNvSpPr>
          <p:nvPr>
            <p:ph type="body" sz="quarter" idx="13"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2" name="Text Placeholder 2">
            <a:extLst>
              <a:ext uri="{FF2B5EF4-FFF2-40B4-BE49-F238E27FC236}">
                <a16:creationId xmlns:a16="http://schemas.microsoft.com/office/drawing/2014/main" id="{5A31CE7D-A7FA-4D32-AF27-26BE819035EC}"/>
              </a:ext>
            </a:extLst>
          </p:cNvPr>
          <p:cNvSpPr>
            <a:spLocks noGrp="1"/>
          </p:cNvSpPr>
          <p:nvPr>
            <p:ph type="body" sz="quarter" idx="14" hasCustomPrompt="1"/>
          </p:nvPr>
        </p:nvSpPr>
        <p:spPr>
          <a:xfrm>
            <a:off x="673100" y="720000"/>
            <a:ext cx="11063288" cy="720725"/>
          </a:xfrm>
          <a:prstGeom prst="rect">
            <a:avLst/>
          </a:prstGeom>
        </p:spPr>
        <p:txBody>
          <a:bodyPr lIns="0" tIns="0" rIns="0" bIns="0"/>
          <a:lstStyle>
            <a:lvl1pPr marL="0" indent="0">
              <a:lnSpc>
                <a:spcPct val="75000"/>
              </a:lnSpc>
              <a:spcBef>
                <a:spcPts val="0"/>
              </a:spcBef>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err="1"/>
              <a:t>SLiDE</a:t>
            </a:r>
            <a:r>
              <a:rPr lang="en-US"/>
              <a:t> </a:t>
            </a:r>
            <a:r>
              <a:rPr lang="en-US" err="1"/>
              <a:t>HEADiNG</a:t>
            </a:r>
            <a:br>
              <a:rPr lang="en-US"/>
            </a:br>
            <a:r>
              <a:rPr lang="en-US"/>
              <a:t>BREAKTHROUGH</a:t>
            </a:r>
          </a:p>
        </p:txBody>
      </p:sp>
      <p:pic>
        <p:nvPicPr>
          <p:cNvPr id="15" name="Graphic 14">
            <a:extLst>
              <a:ext uri="{FF2B5EF4-FFF2-40B4-BE49-F238E27FC236}">
                <a16:creationId xmlns:a16="http://schemas.microsoft.com/office/drawing/2014/main" id="{F3ADF046-7EE5-B129-ACB1-30B13C49725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6954132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 Two Columns-no top hea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736EAA3-BAC6-8EE7-8C6C-3382F9E1C8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099" y="1620000"/>
            <a:ext cx="5400675"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1</a:t>
            </a:r>
          </a:p>
          <a:p>
            <a:pPr lvl="1"/>
            <a:r>
              <a:rPr lang="en-GB"/>
              <a:t>Introduction style, </a:t>
            </a:r>
            <a:r>
              <a:rPr lang="en-GB" err="1"/>
              <a:t>entione</a:t>
            </a:r>
            <a:r>
              <a:rPr lang="en-GB"/>
              <a:t> </a:t>
            </a:r>
            <a:r>
              <a:rPr lang="en-GB" err="1"/>
              <a:t>molore</a:t>
            </a:r>
            <a:r>
              <a:rPr lang="en-GB"/>
              <a:t> </a:t>
            </a:r>
            <a:r>
              <a:rPr lang="en-GB" err="1"/>
              <a:t>nos</a:t>
            </a:r>
            <a:br>
              <a:rPr lang="en-GB"/>
            </a:br>
            <a:r>
              <a:rPr lang="en-GB"/>
              <a:t>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estemped</a:t>
            </a:r>
            <a:r>
              <a:rPr lang="en-GB"/>
              <a:t> </a:t>
            </a:r>
            <a:r>
              <a:rPr lang="en-GB" err="1"/>
              <a:t>erita</a:t>
            </a:r>
            <a:br>
              <a:rPr lang="en-GB"/>
            </a:br>
            <a:r>
              <a:rPr lang="en-GB" err="1"/>
              <a:t>prerior</a:t>
            </a:r>
            <a:r>
              <a:rPr lang="en-GB"/>
              <a:t> </a:t>
            </a:r>
            <a:r>
              <a:rPr lang="en-GB" err="1"/>
              <a:t>molum</a:t>
            </a:r>
            <a:r>
              <a:rPr lang="en-GB"/>
              <a:t> hit, </a:t>
            </a:r>
            <a:r>
              <a:rPr lang="en-GB" err="1"/>
              <a:t>optiassum</a:t>
            </a:r>
            <a:r>
              <a:rPr lang="en-GB"/>
              <a:t>.</a:t>
            </a:r>
          </a:p>
        </p:txBody>
      </p:sp>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40380" y="6518366"/>
            <a:ext cx="35562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475" y="1620000"/>
            <a:ext cx="5399905"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200"/>
              </a:spcAft>
              <a:buClr>
                <a:srgbClr val="EB1852"/>
              </a:buClr>
              <a:buFont typeface="Raleway" panose="020B0503030101060003" pitchFamily="34" charset="77"/>
              <a:buNone/>
              <a:defRPr sz="1100" b="1">
                <a:solidFill>
                  <a:schemeClr val="accent2"/>
                </a:solidFill>
                <a:latin typeface="Raleway" panose="020B0503030101060003" pitchFamily="34" charset="0"/>
              </a:defRPr>
            </a:lvl3pPr>
            <a:lvl4pPr marL="144000" indent="-144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2</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a:p>
            <a:pPr lvl="1"/>
            <a:r>
              <a:rPr lang="en-GB" err="1"/>
              <a:t>Nimo</a:t>
            </a:r>
            <a:r>
              <a:rPr lang="en-GB"/>
              <a:t> id </a:t>
            </a:r>
            <a:r>
              <a:rPr lang="en-GB" err="1"/>
              <a:t>quia</a:t>
            </a:r>
            <a:r>
              <a:rPr lang="en-GB"/>
              <a:t> </a:t>
            </a:r>
            <a:r>
              <a:rPr lang="en-GB" err="1"/>
              <a:t>conseque</a:t>
            </a:r>
            <a:r>
              <a:rPr lang="en-GB"/>
              <a:t> </a:t>
            </a:r>
            <a:r>
              <a:rPr lang="en-GB" err="1"/>
              <a:t>nonem</a:t>
            </a:r>
            <a:r>
              <a:rPr lang="en-GB"/>
              <a:t> </a:t>
            </a:r>
            <a:r>
              <a:rPr lang="en-GB" err="1"/>
              <a:t>faceaquo</a:t>
            </a:r>
            <a:r>
              <a:rPr lang="en-GB"/>
              <a:t> </a:t>
            </a:r>
            <a:r>
              <a:rPr lang="en-GB" err="1"/>
              <a:t>eation</a:t>
            </a:r>
            <a:r>
              <a:rPr lang="en-GB"/>
              <a:t> pro dolore </a:t>
            </a:r>
            <a:r>
              <a:rPr lang="en-GB" err="1"/>
              <a:t>ra</a:t>
            </a:r>
            <a:r>
              <a:rPr lang="en-GB"/>
              <a:t> </a:t>
            </a:r>
            <a:r>
              <a:rPr lang="en-GB" err="1"/>
              <a:t>dem</a:t>
            </a:r>
            <a:r>
              <a:rPr lang="en-GB"/>
              <a:t> </a:t>
            </a:r>
            <a:r>
              <a:rPr lang="en-GB" err="1"/>
              <a:t>iur</a:t>
            </a:r>
            <a:r>
              <a:rPr lang="en-GB"/>
              <a:t>, non core </a:t>
            </a:r>
            <a:r>
              <a:rPr lang="en-GB" err="1"/>
              <a:t>sita</a:t>
            </a:r>
            <a:r>
              <a:rPr lang="en-GB"/>
              <a:t> </a:t>
            </a:r>
            <a:r>
              <a:rPr lang="en-GB" err="1"/>
              <a:t>dolorrovidis</a:t>
            </a:r>
            <a:r>
              <a:rPr lang="en-GB"/>
              <a:t> sunt pe </a:t>
            </a:r>
            <a:r>
              <a:rPr lang="en-GB" err="1"/>
              <a:t>volupta</a:t>
            </a:r>
            <a:r>
              <a:rPr lang="en-GB"/>
              <a:t> </a:t>
            </a:r>
            <a:r>
              <a:rPr lang="en-GB" err="1"/>
              <a:t>idWite</a:t>
            </a:r>
            <a:r>
              <a:rPr lang="en-GB"/>
              <a:t> </a:t>
            </a:r>
            <a:r>
              <a:rPr lang="en-GB" err="1"/>
              <a:t>corae</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2"/>
            <a:r>
              <a:rPr lang="en-GB"/>
              <a:t>Bold statement style, id </a:t>
            </a:r>
            <a:r>
              <a:rPr lang="en-GB" err="1"/>
              <a:t>quia</a:t>
            </a:r>
            <a:r>
              <a:rPr lang="en-GB"/>
              <a:t> </a:t>
            </a:r>
            <a:r>
              <a:rPr lang="en-GB" err="1"/>
              <a:t>conseque</a:t>
            </a:r>
            <a:r>
              <a:rPr lang="en-GB"/>
              <a:t> </a:t>
            </a:r>
            <a:r>
              <a:rPr lang="en-GB" err="1"/>
              <a:t>nonem</a:t>
            </a:r>
            <a:r>
              <a:rPr lang="en-GB"/>
              <a:t> pro dolore </a:t>
            </a:r>
            <a:r>
              <a:rPr lang="en-GB" err="1"/>
              <a:t>ra</a:t>
            </a:r>
            <a:r>
              <a:rPr lang="en-GB"/>
              <a:t> </a:t>
            </a:r>
            <a:r>
              <a:rPr lang="en-GB" err="1"/>
              <a:t>dem</a:t>
            </a:r>
            <a:r>
              <a:rPr lang="en-GB"/>
              <a:t> core</a:t>
            </a:r>
            <a:br>
              <a:rPr lang="en-GB"/>
            </a:br>
            <a:r>
              <a:rPr lang="en-GB" err="1"/>
              <a:t>sita</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3"/>
            <a:r>
              <a:rPr lang="en-GB"/>
              <a:t>Third level, </a:t>
            </a:r>
            <a:r>
              <a:rPr lang="en-GB" err="1"/>
              <a:t>Raleway</a:t>
            </a:r>
            <a:r>
              <a:rPr lang="en-GB"/>
              <a:t> bullet point</a:t>
            </a:r>
          </a:p>
        </p:txBody>
      </p:sp>
      <p:sp>
        <p:nvSpPr>
          <p:cNvPr id="17" name="Text Placeholder 4">
            <a:extLst>
              <a:ext uri="{FF2B5EF4-FFF2-40B4-BE49-F238E27FC236}">
                <a16:creationId xmlns:a16="http://schemas.microsoft.com/office/drawing/2014/main" id="{A807C8B8-5A07-4E08-B152-5B02A3BEBA5D}"/>
              </a:ext>
            </a:extLst>
          </p:cNvPr>
          <p:cNvSpPr>
            <a:spLocks noGrp="1"/>
          </p:cNvSpPr>
          <p:nvPr>
            <p:ph type="body" sz="quarter" idx="14"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3" name="Text Placeholder 2">
            <a:extLst>
              <a:ext uri="{FF2B5EF4-FFF2-40B4-BE49-F238E27FC236}">
                <a16:creationId xmlns:a16="http://schemas.microsoft.com/office/drawing/2014/main" id="{028D5BD2-3E74-4F2F-BBF9-93A5E9CE53A6}"/>
              </a:ext>
            </a:extLst>
          </p:cNvPr>
          <p:cNvSpPr>
            <a:spLocks noGrp="1"/>
          </p:cNvSpPr>
          <p:nvPr>
            <p:ph type="body" sz="quarter" idx="15" hasCustomPrompt="1"/>
          </p:nvPr>
        </p:nvSpPr>
        <p:spPr>
          <a:xfrm>
            <a:off x="673099" y="720000"/>
            <a:ext cx="11067281" cy="720725"/>
          </a:xfrm>
          <a:prstGeom prst="rect">
            <a:avLst/>
          </a:prstGeom>
        </p:spPr>
        <p:txBody>
          <a:bodyPr lIns="0" tIns="0" rIns="0" bIns="0"/>
          <a:lstStyle>
            <a:lvl1pPr marL="0" indent="0">
              <a:lnSpc>
                <a:spcPct val="75000"/>
              </a:lnSpc>
              <a:spcBef>
                <a:spcPts val="0"/>
              </a:spcBef>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err="1"/>
              <a:t>SLiDE</a:t>
            </a:r>
            <a:r>
              <a:rPr lang="en-US"/>
              <a:t> </a:t>
            </a:r>
            <a:r>
              <a:rPr lang="en-US" err="1"/>
              <a:t>HEADiNG</a:t>
            </a:r>
            <a:br>
              <a:rPr lang="en-US"/>
            </a:br>
            <a:r>
              <a:rPr lang="en-US"/>
              <a:t>BREAKTHROUGH</a:t>
            </a:r>
          </a:p>
        </p:txBody>
      </p:sp>
      <p:pic>
        <p:nvPicPr>
          <p:cNvPr id="18" name="Graphic 17">
            <a:extLst>
              <a:ext uri="{FF2B5EF4-FFF2-40B4-BE49-F238E27FC236}">
                <a16:creationId xmlns:a16="http://schemas.microsoft.com/office/drawing/2014/main" id="{C31E0189-90F1-3016-745E-2C62AC0DBAA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2222195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 Two Columns white/Grey-no top head">
    <p:spTree>
      <p:nvGrpSpPr>
        <p:cNvPr id="1" name=""/>
        <p:cNvGrpSpPr/>
        <p:nvPr/>
      </p:nvGrpSpPr>
      <p:grpSpPr>
        <a:xfrm>
          <a:off x="0" y="0"/>
          <a:ext cx="0" cy="0"/>
          <a:chOff x="0" y="0"/>
          <a:chExt cx="0" cy="0"/>
        </a:xfrm>
      </p:grpSpPr>
      <p:sp>
        <p:nvSpPr>
          <p:cNvPr id="15" name="Rectangle 14"/>
          <p:cNvSpPr/>
          <p:nvPr userDrawn="1"/>
        </p:nvSpPr>
        <p:spPr>
          <a:xfrm>
            <a:off x="4192089" y="-1873"/>
            <a:ext cx="7999911" cy="6872936"/>
          </a:xfrm>
          <a:custGeom>
            <a:avLst/>
            <a:gdLst>
              <a:gd name="connsiteX0" fmla="*/ 0 w 5524500"/>
              <a:gd name="connsiteY0" fmla="*/ 0 h 6859873"/>
              <a:gd name="connsiteX1" fmla="*/ 5524500 w 5524500"/>
              <a:gd name="connsiteY1" fmla="*/ 0 h 6859873"/>
              <a:gd name="connsiteX2" fmla="*/ 5524500 w 5524500"/>
              <a:gd name="connsiteY2" fmla="*/ 6859873 h 6859873"/>
              <a:gd name="connsiteX3" fmla="*/ 0 w 5524500"/>
              <a:gd name="connsiteY3" fmla="*/ 6859873 h 6859873"/>
              <a:gd name="connsiteX4" fmla="*/ 0 w 5524500"/>
              <a:gd name="connsiteY4" fmla="*/ 0 h 6859873"/>
              <a:gd name="connsiteX0" fmla="*/ 2475411 w 7999911"/>
              <a:gd name="connsiteY0" fmla="*/ 0 h 6872936"/>
              <a:gd name="connsiteX1" fmla="*/ 7999911 w 7999911"/>
              <a:gd name="connsiteY1" fmla="*/ 0 h 6872936"/>
              <a:gd name="connsiteX2" fmla="*/ 7999911 w 7999911"/>
              <a:gd name="connsiteY2" fmla="*/ 6859873 h 6872936"/>
              <a:gd name="connsiteX3" fmla="*/ 0 w 7999911"/>
              <a:gd name="connsiteY3" fmla="*/ 6872936 h 6872936"/>
              <a:gd name="connsiteX4" fmla="*/ 2475411 w 7999911"/>
              <a:gd name="connsiteY4" fmla="*/ 0 h 687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911" h="6872936">
                <a:moveTo>
                  <a:pt x="2475411" y="0"/>
                </a:moveTo>
                <a:lnTo>
                  <a:pt x="7999911" y="0"/>
                </a:lnTo>
                <a:lnTo>
                  <a:pt x="7999911" y="6859873"/>
                </a:lnTo>
                <a:lnTo>
                  <a:pt x="0" y="6872936"/>
                </a:lnTo>
                <a:lnTo>
                  <a:pt x="2475411"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CFC1D2D-54DD-B467-51DC-E2B021320D6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20000"/>
            <a:ext cx="504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1</a:t>
            </a:r>
          </a:p>
          <a:p>
            <a:pPr lvl="1"/>
            <a:r>
              <a:rPr lang="en-GB"/>
              <a:t>Introduction style, </a:t>
            </a:r>
            <a:r>
              <a:rPr lang="en-GB" err="1"/>
              <a:t>entione</a:t>
            </a:r>
            <a:r>
              <a:rPr lang="en-GB"/>
              <a:t> </a:t>
            </a:r>
            <a:r>
              <a:rPr lang="en-GB" err="1"/>
              <a:t>molore</a:t>
            </a:r>
            <a:r>
              <a:rPr lang="en-GB"/>
              <a:t> </a:t>
            </a:r>
            <a:r>
              <a:rPr lang="en-GB" err="1"/>
              <a:t>nos</a:t>
            </a:r>
            <a:br>
              <a:rPr lang="en-GB"/>
            </a:br>
            <a:r>
              <a:rPr lang="en-GB"/>
              <a:t>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estemped</a:t>
            </a:r>
            <a:r>
              <a:rPr lang="en-GB"/>
              <a:t> </a:t>
            </a:r>
            <a:r>
              <a:rPr lang="en-GB" err="1"/>
              <a:t>erita</a:t>
            </a:r>
            <a:br>
              <a:rPr lang="en-GB"/>
            </a:br>
            <a:r>
              <a:rPr lang="en-GB" err="1"/>
              <a:t>prerior</a:t>
            </a:r>
            <a:r>
              <a:rPr lang="en-GB"/>
              <a:t> </a:t>
            </a:r>
            <a:r>
              <a:rPr lang="en-GB" err="1"/>
              <a:t>molum</a:t>
            </a:r>
            <a:r>
              <a:rPr lang="en-GB"/>
              <a:t> hit, </a:t>
            </a:r>
            <a:r>
              <a:rPr lang="en-GB" err="1"/>
              <a:t>optiassum</a:t>
            </a:r>
            <a:r>
              <a:rPr lang="en-GB"/>
              <a:t>.</a:t>
            </a:r>
          </a:p>
          <a:p>
            <a:pPr lvl="1"/>
            <a:endParaRPr lang="en-GB"/>
          </a:p>
        </p:txBody>
      </p:sp>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40380" y="6518366"/>
            <a:ext cx="35562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381" y="1620000"/>
            <a:ext cx="540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2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144000" indent="-144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2</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a:p>
            <a:pPr lvl="1"/>
            <a:r>
              <a:rPr lang="en-GB" err="1"/>
              <a:t>Nimo</a:t>
            </a:r>
            <a:r>
              <a:rPr lang="en-GB"/>
              <a:t> id </a:t>
            </a:r>
            <a:r>
              <a:rPr lang="en-GB" err="1"/>
              <a:t>quia</a:t>
            </a:r>
            <a:r>
              <a:rPr lang="en-GB"/>
              <a:t> </a:t>
            </a:r>
            <a:r>
              <a:rPr lang="en-GB" err="1"/>
              <a:t>conseque</a:t>
            </a:r>
            <a:r>
              <a:rPr lang="en-GB"/>
              <a:t> </a:t>
            </a:r>
            <a:r>
              <a:rPr lang="en-GB" err="1"/>
              <a:t>nonem</a:t>
            </a:r>
            <a:r>
              <a:rPr lang="en-GB"/>
              <a:t> </a:t>
            </a:r>
            <a:r>
              <a:rPr lang="en-GB" err="1"/>
              <a:t>faceaquo</a:t>
            </a:r>
            <a:r>
              <a:rPr lang="en-GB"/>
              <a:t> </a:t>
            </a:r>
            <a:r>
              <a:rPr lang="en-GB" err="1"/>
              <a:t>eation</a:t>
            </a:r>
            <a:r>
              <a:rPr lang="en-GB"/>
              <a:t> pro dolore </a:t>
            </a:r>
            <a:r>
              <a:rPr lang="en-GB" err="1"/>
              <a:t>ra</a:t>
            </a:r>
            <a:r>
              <a:rPr lang="en-GB"/>
              <a:t> </a:t>
            </a:r>
            <a:r>
              <a:rPr lang="en-GB" err="1"/>
              <a:t>dem</a:t>
            </a:r>
            <a:r>
              <a:rPr lang="en-GB"/>
              <a:t> </a:t>
            </a:r>
            <a:r>
              <a:rPr lang="en-GB" err="1"/>
              <a:t>iur</a:t>
            </a:r>
            <a:r>
              <a:rPr lang="en-GB"/>
              <a:t>, non core </a:t>
            </a:r>
            <a:r>
              <a:rPr lang="en-GB" err="1"/>
              <a:t>sita</a:t>
            </a:r>
            <a:r>
              <a:rPr lang="en-GB"/>
              <a:t> </a:t>
            </a:r>
            <a:r>
              <a:rPr lang="en-GB" err="1"/>
              <a:t>dolorrovidis</a:t>
            </a:r>
            <a:r>
              <a:rPr lang="en-GB"/>
              <a:t> sunt pe </a:t>
            </a:r>
            <a:r>
              <a:rPr lang="en-GB" err="1"/>
              <a:t>volupta</a:t>
            </a:r>
            <a:r>
              <a:rPr lang="en-GB"/>
              <a:t> </a:t>
            </a:r>
            <a:r>
              <a:rPr lang="en-GB" err="1"/>
              <a:t>idWite</a:t>
            </a:r>
            <a:r>
              <a:rPr lang="en-GB"/>
              <a:t> </a:t>
            </a:r>
            <a:r>
              <a:rPr lang="en-GB" err="1"/>
              <a:t>corae</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2"/>
            <a:r>
              <a:rPr lang="en-GB"/>
              <a:t>Bold statement style, id </a:t>
            </a:r>
            <a:r>
              <a:rPr lang="en-GB" err="1"/>
              <a:t>quia</a:t>
            </a:r>
            <a:r>
              <a:rPr lang="en-GB"/>
              <a:t> </a:t>
            </a:r>
            <a:r>
              <a:rPr lang="en-GB" err="1"/>
              <a:t>conseque</a:t>
            </a:r>
            <a:r>
              <a:rPr lang="en-GB"/>
              <a:t> </a:t>
            </a:r>
            <a:r>
              <a:rPr lang="en-GB" err="1"/>
              <a:t>nonem</a:t>
            </a:r>
            <a:r>
              <a:rPr lang="en-GB"/>
              <a:t> pro dolore </a:t>
            </a:r>
            <a:r>
              <a:rPr lang="en-GB" err="1"/>
              <a:t>ra</a:t>
            </a:r>
            <a:r>
              <a:rPr lang="en-GB"/>
              <a:t> </a:t>
            </a:r>
            <a:r>
              <a:rPr lang="en-GB" err="1"/>
              <a:t>dem</a:t>
            </a:r>
            <a:r>
              <a:rPr lang="en-GB"/>
              <a:t> core</a:t>
            </a:r>
            <a:br>
              <a:rPr lang="en-GB"/>
            </a:br>
            <a:r>
              <a:rPr lang="en-GB" err="1"/>
              <a:t>sita</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3"/>
            <a:r>
              <a:rPr lang="en-GB"/>
              <a:t>Third level, </a:t>
            </a:r>
            <a:r>
              <a:rPr lang="en-GB" err="1"/>
              <a:t>Raleway</a:t>
            </a:r>
            <a:r>
              <a:rPr lang="en-GB"/>
              <a:t> bullet point</a:t>
            </a:r>
          </a:p>
        </p:txBody>
      </p:sp>
      <p:sp>
        <p:nvSpPr>
          <p:cNvPr id="17" name="Text Placeholder 4">
            <a:extLst>
              <a:ext uri="{FF2B5EF4-FFF2-40B4-BE49-F238E27FC236}">
                <a16:creationId xmlns:a16="http://schemas.microsoft.com/office/drawing/2014/main" id="{F5D59A18-034A-4802-9AD0-BFD864F3D347}"/>
              </a:ext>
            </a:extLst>
          </p:cNvPr>
          <p:cNvSpPr>
            <a:spLocks noGrp="1"/>
          </p:cNvSpPr>
          <p:nvPr>
            <p:ph type="body" sz="quarter" idx="14"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8" name="Text Placeholder 2">
            <a:extLst>
              <a:ext uri="{FF2B5EF4-FFF2-40B4-BE49-F238E27FC236}">
                <a16:creationId xmlns:a16="http://schemas.microsoft.com/office/drawing/2014/main" id="{59EF059B-F04A-4D3E-A17E-C04E3CE0B805}"/>
              </a:ext>
            </a:extLst>
          </p:cNvPr>
          <p:cNvSpPr>
            <a:spLocks noGrp="1"/>
          </p:cNvSpPr>
          <p:nvPr>
            <p:ph type="body" sz="quarter" idx="15" hasCustomPrompt="1"/>
          </p:nvPr>
        </p:nvSpPr>
        <p:spPr>
          <a:xfrm>
            <a:off x="673099" y="720000"/>
            <a:ext cx="11067281" cy="720725"/>
          </a:xfrm>
          <a:prstGeom prst="rect">
            <a:avLst/>
          </a:prstGeom>
        </p:spPr>
        <p:txBody>
          <a:bodyPr lIns="0" tIns="0" rIns="0" bIns="0"/>
          <a:lstStyle>
            <a:lvl1pPr marL="0" indent="0">
              <a:lnSpc>
                <a:spcPct val="75000"/>
              </a:lnSpc>
              <a:spcBef>
                <a:spcPts val="0"/>
              </a:spcBef>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TWO COLUMNS – </a:t>
            </a:r>
            <a:br>
              <a:rPr lang="en-US"/>
            </a:br>
            <a:r>
              <a:rPr lang="en-US" err="1"/>
              <a:t>WHiTE</a:t>
            </a:r>
            <a:r>
              <a:rPr lang="en-US"/>
              <a:t>/GREY</a:t>
            </a:r>
          </a:p>
        </p:txBody>
      </p:sp>
      <p:pic>
        <p:nvPicPr>
          <p:cNvPr id="20" name="Graphic 19">
            <a:extLst>
              <a:ext uri="{FF2B5EF4-FFF2-40B4-BE49-F238E27FC236}">
                <a16:creationId xmlns:a16="http://schemas.microsoft.com/office/drawing/2014/main" id="{8678B2E1-94D5-7F53-7DD4-02955B4A408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1148639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 Two Columns Purple/DBlue-no top head">
    <p:bg>
      <p:bgPr>
        <a:solidFill>
          <a:schemeClr val="accent3"/>
        </a:solidFill>
        <a:effectLst/>
      </p:bgPr>
    </p:bg>
    <p:spTree>
      <p:nvGrpSpPr>
        <p:cNvPr id="1" name=""/>
        <p:cNvGrpSpPr/>
        <p:nvPr/>
      </p:nvGrpSpPr>
      <p:grpSpPr>
        <a:xfrm>
          <a:off x="0" y="0"/>
          <a:ext cx="0" cy="0"/>
          <a:chOff x="0" y="0"/>
          <a:chExt cx="0" cy="0"/>
        </a:xfrm>
      </p:grpSpPr>
      <p:sp>
        <p:nvSpPr>
          <p:cNvPr id="6" name="Rectangle 14"/>
          <p:cNvSpPr/>
          <p:nvPr userDrawn="1"/>
        </p:nvSpPr>
        <p:spPr>
          <a:xfrm>
            <a:off x="4192089" y="-1873"/>
            <a:ext cx="7999911" cy="6872936"/>
          </a:xfrm>
          <a:custGeom>
            <a:avLst/>
            <a:gdLst>
              <a:gd name="connsiteX0" fmla="*/ 0 w 5524500"/>
              <a:gd name="connsiteY0" fmla="*/ 0 h 6859873"/>
              <a:gd name="connsiteX1" fmla="*/ 5524500 w 5524500"/>
              <a:gd name="connsiteY1" fmla="*/ 0 h 6859873"/>
              <a:gd name="connsiteX2" fmla="*/ 5524500 w 5524500"/>
              <a:gd name="connsiteY2" fmla="*/ 6859873 h 6859873"/>
              <a:gd name="connsiteX3" fmla="*/ 0 w 5524500"/>
              <a:gd name="connsiteY3" fmla="*/ 6859873 h 6859873"/>
              <a:gd name="connsiteX4" fmla="*/ 0 w 5524500"/>
              <a:gd name="connsiteY4" fmla="*/ 0 h 6859873"/>
              <a:gd name="connsiteX0" fmla="*/ 2475411 w 7999911"/>
              <a:gd name="connsiteY0" fmla="*/ 0 h 6872936"/>
              <a:gd name="connsiteX1" fmla="*/ 7999911 w 7999911"/>
              <a:gd name="connsiteY1" fmla="*/ 0 h 6872936"/>
              <a:gd name="connsiteX2" fmla="*/ 7999911 w 7999911"/>
              <a:gd name="connsiteY2" fmla="*/ 6859873 h 6872936"/>
              <a:gd name="connsiteX3" fmla="*/ 0 w 7999911"/>
              <a:gd name="connsiteY3" fmla="*/ 6872936 h 6872936"/>
              <a:gd name="connsiteX4" fmla="*/ 2475411 w 7999911"/>
              <a:gd name="connsiteY4" fmla="*/ 0 h 687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911" h="6872936">
                <a:moveTo>
                  <a:pt x="2475411" y="0"/>
                </a:moveTo>
                <a:lnTo>
                  <a:pt x="7999911" y="0"/>
                </a:lnTo>
                <a:lnTo>
                  <a:pt x="7999911" y="6859873"/>
                </a:lnTo>
                <a:lnTo>
                  <a:pt x="0" y="6872936"/>
                </a:lnTo>
                <a:lnTo>
                  <a:pt x="24754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242E1CE-B17B-5CEF-C93E-40271C01B9D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1"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20000"/>
            <a:ext cx="504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i="0" spc="-50" baseline="0">
                <a:solidFill>
                  <a:schemeClr val="accent6"/>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chemeClr val="accent6"/>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1</a:t>
            </a:r>
          </a:p>
          <a:p>
            <a:pPr lvl="1"/>
            <a:r>
              <a:rPr lang="en-GB"/>
              <a:t>Introduction style, </a:t>
            </a:r>
            <a:r>
              <a:rPr lang="en-GB" err="1"/>
              <a:t>entione</a:t>
            </a:r>
            <a:r>
              <a:rPr lang="en-GB"/>
              <a:t> </a:t>
            </a:r>
            <a:r>
              <a:rPr lang="en-GB" err="1"/>
              <a:t>molore</a:t>
            </a:r>
            <a:r>
              <a:rPr lang="en-GB"/>
              <a:t> </a:t>
            </a:r>
            <a:r>
              <a:rPr lang="en-GB" err="1"/>
              <a:t>nos</a:t>
            </a:r>
            <a:br>
              <a:rPr lang="en-GB"/>
            </a:br>
            <a:r>
              <a:rPr lang="en-GB"/>
              <a:t>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estemped</a:t>
            </a:r>
            <a:r>
              <a:rPr lang="en-GB"/>
              <a:t> </a:t>
            </a:r>
            <a:r>
              <a:rPr lang="en-GB" err="1"/>
              <a:t>erita</a:t>
            </a:r>
            <a:br>
              <a:rPr lang="en-GB"/>
            </a:br>
            <a:r>
              <a:rPr lang="en-GB" err="1"/>
              <a:t>prerior</a:t>
            </a:r>
            <a:r>
              <a:rPr lang="en-GB"/>
              <a:t> </a:t>
            </a:r>
            <a:r>
              <a:rPr lang="en-GB" err="1"/>
              <a:t>molum</a:t>
            </a:r>
            <a:r>
              <a:rPr lang="en-GB"/>
              <a:t> hit, </a:t>
            </a:r>
            <a:r>
              <a:rPr lang="en-GB" err="1"/>
              <a:t>optiassum</a:t>
            </a:r>
            <a:r>
              <a:rPr lang="en-GB"/>
              <a:t>.</a:t>
            </a:r>
          </a:p>
          <a:p>
            <a:pPr lvl="1"/>
            <a:endParaRPr lang="en-GB"/>
          </a:p>
        </p:txBody>
      </p:sp>
      <p:sp>
        <p:nvSpPr>
          <p:cNvPr id="12"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40380" y="6518366"/>
            <a:ext cx="355619"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3"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381" y="1620000"/>
            <a:ext cx="540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chemeClr val="accent6"/>
                </a:solidFill>
                <a:latin typeface="Raleway" panose="020B0503030101060003" pitchFamily="34" charset="0"/>
              </a:defRPr>
            </a:lvl2pPr>
            <a:lvl3pPr marL="0" indent="0">
              <a:lnSpc>
                <a:spcPct val="100000"/>
              </a:lnSpc>
              <a:spcBef>
                <a:spcPts val="0"/>
              </a:spcBef>
              <a:spcAft>
                <a:spcPts val="1200"/>
              </a:spcAft>
              <a:buClr>
                <a:srgbClr val="EB1852"/>
              </a:buClr>
              <a:buFont typeface="Raleway" panose="020B0503030101060003" pitchFamily="34" charset="77"/>
              <a:buNone/>
              <a:defRPr sz="1100" b="1">
                <a:solidFill>
                  <a:schemeClr val="accent6"/>
                </a:solidFill>
                <a:latin typeface="Raleway" panose="020B0503030101060003" pitchFamily="34" charset="0"/>
              </a:defRPr>
            </a:lvl3pPr>
            <a:lvl4pPr marL="252000" indent="-252000">
              <a:lnSpc>
                <a:spcPct val="100000"/>
              </a:lnSpc>
              <a:spcBef>
                <a:spcPts val="0"/>
              </a:spcBef>
              <a:spcAft>
                <a:spcPts val="300"/>
              </a:spcAft>
              <a:buClr>
                <a:srgbClr val="EB1852"/>
              </a:buClr>
              <a:buFont typeface="Arial" panose="020B0604020202020204" pitchFamily="34" charset="0"/>
              <a:buChar char="•"/>
              <a:defRPr sz="1300">
                <a:solidFill>
                  <a:schemeClr val="accent6"/>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2</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a:p>
            <a:pPr lvl="1"/>
            <a:r>
              <a:rPr lang="en-GB" err="1"/>
              <a:t>Nimo</a:t>
            </a:r>
            <a:r>
              <a:rPr lang="en-GB"/>
              <a:t> id </a:t>
            </a:r>
            <a:r>
              <a:rPr lang="en-GB" err="1"/>
              <a:t>quia</a:t>
            </a:r>
            <a:r>
              <a:rPr lang="en-GB"/>
              <a:t> </a:t>
            </a:r>
            <a:r>
              <a:rPr lang="en-GB" err="1"/>
              <a:t>conseque</a:t>
            </a:r>
            <a:r>
              <a:rPr lang="en-GB"/>
              <a:t> </a:t>
            </a:r>
            <a:r>
              <a:rPr lang="en-GB" err="1"/>
              <a:t>nonem</a:t>
            </a:r>
            <a:r>
              <a:rPr lang="en-GB"/>
              <a:t> </a:t>
            </a:r>
            <a:r>
              <a:rPr lang="en-GB" err="1"/>
              <a:t>faceaquo</a:t>
            </a:r>
            <a:r>
              <a:rPr lang="en-GB"/>
              <a:t> </a:t>
            </a:r>
            <a:r>
              <a:rPr lang="en-GB" err="1"/>
              <a:t>eation</a:t>
            </a:r>
            <a:r>
              <a:rPr lang="en-GB"/>
              <a:t> pro dolore </a:t>
            </a:r>
            <a:r>
              <a:rPr lang="en-GB" err="1"/>
              <a:t>ra</a:t>
            </a:r>
            <a:r>
              <a:rPr lang="en-GB"/>
              <a:t> </a:t>
            </a:r>
            <a:r>
              <a:rPr lang="en-GB" err="1"/>
              <a:t>dem</a:t>
            </a:r>
            <a:r>
              <a:rPr lang="en-GB"/>
              <a:t> </a:t>
            </a:r>
            <a:r>
              <a:rPr lang="en-GB" err="1"/>
              <a:t>iur</a:t>
            </a:r>
            <a:r>
              <a:rPr lang="en-GB"/>
              <a:t>, non core </a:t>
            </a:r>
            <a:r>
              <a:rPr lang="en-GB" err="1"/>
              <a:t>sita</a:t>
            </a:r>
            <a:r>
              <a:rPr lang="en-GB"/>
              <a:t> </a:t>
            </a:r>
            <a:r>
              <a:rPr lang="en-GB" err="1"/>
              <a:t>dolorrovidis</a:t>
            </a:r>
            <a:r>
              <a:rPr lang="en-GB"/>
              <a:t> sunt pe </a:t>
            </a:r>
            <a:r>
              <a:rPr lang="en-GB" err="1"/>
              <a:t>volupta</a:t>
            </a:r>
            <a:r>
              <a:rPr lang="en-GB"/>
              <a:t> </a:t>
            </a:r>
            <a:r>
              <a:rPr lang="en-GB" err="1"/>
              <a:t>idWite</a:t>
            </a:r>
            <a:r>
              <a:rPr lang="en-GB"/>
              <a:t> </a:t>
            </a:r>
            <a:r>
              <a:rPr lang="en-GB" err="1"/>
              <a:t>corae</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2"/>
            <a:r>
              <a:rPr lang="en-GB"/>
              <a:t>Bold statement style, id </a:t>
            </a:r>
            <a:r>
              <a:rPr lang="en-GB" err="1"/>
              <a:t>quia</a:t>
            </a:r>
            <a:r>
              <a:rPr lang="en-GB"/>
              <a:t> </a:t>
            </a:r>
            <a:r>
              <a:rPr lang="en-GB" err="1"/>
              <a:t>conseque</a:t>
            </a:r>
            <a:r>
              <a:rPr lang="en-GB"/>
              <a:t> </a:t>
            </a:r>
            <a:r>
              <a:rPr lang="en-GB" err="1"/>
              <a:t>nonem</a:t>
            </a:r>
            <a:r>
              <a:rPr lang="en-GB"/>
              <a:t> pro dolore </a:t>
            </a:r>
            <a:r>
              <a:rPr lang="en-GB" err="1"/>
              <a:t>ra</a:t>
            </a:r>
            <a:r>
              <a:rPr lang="en-GB"/>
              <a:t> </a:t>
            </a:r>
            <a:r>
              <a:rPr lang="en-GB" err="1"/>
              <a:t>dem</a:t>
            </a:r>
            <a:r>
              <a:rPr lang="en-GB"/>
              <a:t> core</a:t>
            </a:r>
            <a:br>
              <a:rPr lang="en-GB"/>
            </a:br>
            <a:r>
              <a:rPr lang="en-GB" err="1"/>
              <a:t>sita</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3"/>
            <a:r>
              <a:rPr lang="en-GB"/>
              <a:t>Fourth level, </a:t>
            </a:r>
            <a:r>
              <a:rPr lang="en-GB" err="1"/>
              <a:t>Raleway</a:t>
            </a:r>
            <a:r>
              <a:rPr lang="en-GB"/>
              <a:t> bullet point</a:t>
            </a:r>
          </a:p>
        </p:txBody>
      </p:sp>
      <p:sp>
        <p:nvSpPr>
          <p:cNvPr id="18" name="Text Placeholder 4">
            <a:extLst>
              <a:ext uri="{FF2B5EF4-FFF2-40B4-BE49-F238E27FC236}">
                <a16:creationId xmlns:a16="http://schemas.microsoft.com/office/drawing/2014/main" id="{BBB13F5D-D5B5-4F19-83DE-7588D94C3819}"/>
              </a:ext>
            </a:extLst>
          </p:cNvPr>
          <p:cNvSpPr>
            <a:spLocks noGrp="1"/>
          </p:cNvSpPr>
          <p:nvPr>
            <p:ph type="body" sz="quarter" idx="15" hasCustomPrompt="1"/>
          </p:nvPr>
        </p:nvSpPr>
        <p:spPr>
          <a:xfrm>
            <a:off x="8374424" y="6599238"/>
            <a:ext cx="3169876" cy="96950"/>
          </a:xfrm>
          <a:prstGeom prst="rect">
            <a:avLst/>
          </a:prstGeom>
        </p:spPr>
        <p:txBody>
          <a:bodyPr lIns="0" tIns="0" rIns="0" bIns="0">
            <a:noAutofit/>
          </a:bodyPr>
          <a:lstStyle>
            <a:lvl1pPr marL="0" indent="0" algn="r">
              <a:buNone/>
              <a:defRPr sz="700">
                <a:solidFill>
                  <a:schemeClr val="bg1"/>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9" name="Text Placeholder 2">
            <a:extLst>
              <a:ext uri="{FF2B5EF4-FFF2-40B4-BE49-F238E27FC236}">
                <a16:creationId xmlns:a16="http://schemas.microsoft.com/office/drawing/2014/main" id="{FE0D7E39-690C-4CB6-ACD8-B27FB70B6A3D}"/>
              </a:ext>
            </a:extLst>
          </p:cNvPr>
          <p:cNvSpPr>
            <a:spLocks noGrp="1"/>
          </p:cNvSpPr>
          <p:nvPr>
            <p:ph type="body" sz="quarter" idx="16" hasCustomPrompt="1"/>
          </p:nvPr>
        </p:nvSpPr>
        <p:spPr>
          <a:xfrm>
            <a:off x="673100" y="720000"/>
            <a:ext cx="4932570" cy="720725"/>
          </a:xfrm>
          <a:prstGeom prst="rect">
            <a:avLst/>
          </a:prstGeom>
        </p:spPr>
        <p:txBody>
          <a:bodyPr lIns="0" tIns="0" rIns="0" bIns="0"/>
          <a:lstStyle>
            <a:lvl1pPr marL="0" indent="0">
              <a:lnSpc>
                <a:spcPct val="75000"/>
              </a:lnSpc>
              <a:spcBef>
                <a:spcPts val="0"/>
              </a:spcBef>
              <a:buFontTx/>
              <a:buNone/>
              <a:defRPr sz="2500" b="0" i="0">
                <a:solidFill>
                  <a:schemeClr val="bg1"/>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TWO COLUMNS – </a:t>
            </a:r>
            <a:br>
              <a:rPr lang="en-US"/>
            </a:br>
            <a:r>
              <a:rPr lang="en-US"/>
              <a:t>purple/BLUE</a:t>
            </a:r>
          </a:p>
        </p:txBody>
      </p:sp>
      <p:pic>
        <p:nvPicPr>
          <p:cNvPr id="20" name="Graphic 19">
            <a:extLst>
              <a:ext uri="{FF2B5EF4-FFF2-40B4-BE49-F238E27FC236}">
                <a16:creationId xmlns:a16="http://schemas.microsoft.com/office/drawing/2014/main" id="{C71089B4-AEB4-B4C5-DD2A-ACB5479A810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26488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 - One Column-no top hea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3F54C1-1A57-44C8-86D9-A61E13D045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20000"/>
            <a:ext cx="11075988" cy="4411469"/>
          </a:xfrm>
          <a:prstGeom prst="rect">
            <a:avLst/>
          </a:prstGeom>
        </p:spPr>
        <p:txBody>
          <a:bodyPr wrap="square" lIns="0" tIns="0" rIns="0" bIns="0">
            <a:noAutofit/>
          </a:bodyPr>
          <a:lstStyle>
            <a:lvl1pPr marL="0" indent="0">
              <a:lnSpc>
                <a:spcPct val="100000"/>
              </a:lnSpc>
              <a:spcBef>
                <a:spcPts val="0"/>
              </a:spcBef>
              <a:spcAft>
                <a:spcPts val="300"/>
              </a:spcAft>
              <a:buNone/>
              <a:defRPr sz="1800" spc="-50" baseline="0">
                <a:solidFill>
                  <a:srgbClr val="071D49"/>
                </a:solidFill>
                <a:latin typeface="Raleway" panose="020B0503030101060003" pitchFamily="34" charset="0"/>
              </a:defRPr>
            </a:lvl1pPr>
            <a:lvl2pPr marL="180000" indent="-180000">
              <a:lnSpc>
                <a:spcPct val="100000"/>
              </a:lnSpc>
              <a:spcBef>
                <a:spcPts val="0"/>
              </a:spcBef>
              <a:spcAft>
                <a:spcPts val="300"/>
              </a:spcAft>
              <a:buClr>
                <a:srgbClr val="EB1852"/>
              </a:buClr>
              <a:buFont typeface="Arial" panose="020B0604020202020204" pitchFamily="34" charset="0"/>
              <a:buChar char="•"/>
              <a:defRPr sz="14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Arial" panose="020B0604020202020204" pitchFamily="34" charset="0"/>
              <a:buChar char="•"/>
              <a:defRPr sz="850">
                <a:solidFill>
                  <a:srgbClr val="071D49"/>
                </a:solidFill>
                <a:latin typeface="Raleway" panose="020B0503030101060003" pitchFamily="34" charset="0"/>
              </a:defRPr>
            </a:lvl4pPr>
            <a:lvl5pPr marL="0" indent="0">
              <a:lnSpc>
                <a:spcPct val="100000"/>
              </a:lnSpc>
              <a:spcBef>
                <a:spcPts val="0"/>
              </a:spcBef>
              <a:spcAft>
                <a:spcPts val="300"/>
              </a:spcAft>
              <a:buNone/>
              <a:defRPr sz="1100" b="1">
                <a:solidFill>
                  <a:srgbClr val="E40046"/>
                </a:solidFill>
                <a:latin typeface="Raleway" panose="020B0503030101060003" pitchFamily="34" charset="0"/>
              </a:defRPr>
            </a:lvl5pPr>
            <a:lvl6pPr marL="0" indent="0">
              <a:lnSpc>
                <a:spcPct val="100000"/>
              </a:lnSpc>
              <a:spcBef>
                <a:spcPts val="0"/>
              </a:spcBef>
              <a:buNone/>
              <a:defRPr sz="1100">
                <a:solidFill>
                  <a:srgbClr val="071D49"/>
                </a:solidFill>
                <a:latin typeface="Raleway" panose="020B0503030101060003" pitchFamily="34" charset="0"/>
              </a:defRPr>
            </a:lvl6pPr>
          </a:lstStyle>
          <a:p>
            <a:pPr lvl="0"/>
            <a:r>
              <a:rPr lang="en-GB"/>
              <a:t>Top level, </a:t>
            </a:r>
            <a:r>
              <a:rPr lang="en-GB" err="1"/>
              <a:t>Raleway</a:t>
            </a:r>
            <a:r>
              <a:rPr lang="en-GB"/>
              <a:t> no bullet</a:t>
            </a:r>
          </a:p>
          <a:p>
            <a:pPr lvl="1">
              <a:buFont typeface="Helvetica" pitchFamily="2" charset="0"/>
              <a:buChar char="⁄"/>
            </a:pPr>
            <a:r>
              <a:rPr lang="en-GB"/>
              <a:t>Second level, </a:t>
            </a:r>
            <a:r>
              <a:rPr lang="en-GB" err="1"/>
              <a:t>Raleway</a:t>
            </a:r>
            <a:r>
              <a:rPr lang="en-GB"/>
              <a:t> bullet point</a:t>
            </a:r>
          </a:p>
          <a:p>
            <a:pPr marL="360000" lvl="2">
              <a:buSzPct val="100000"/>
              <a:buFont typeface="Helvetica" pitchFamily="2" charset="0"/>
              <a:buChar char="●"/>
            </a:pPr>
            <a:r>
              <a:rPr lang="en-GB"/>
              <a:t>Third level, </a:t>
            </a:r>
            <a:r>
              <a:rPr lang="en-GB" err="1"/>
              <a:t>Raleway</a:t>
            </a:r>
            <a:r>
              <a:rPr lang="en-GB"/>
              <a:t> bullet point</a:t>
            </a:r>
          </a:p>
          <a:p>
            <a:pPr marL="540000" lvl="3">
              <a:buFont typeface="Helvetica" pitchFamily="2" charset="0"/>
              <a:buChar char="●"/>
            </a:pPr>
            <a:r>
              <a:rPr lang="en-GB" sz="1000"/>
              <a:t>Fourth level, </a:t>
            </a:r>
            <a:r>
              <a:rPr lang="en-GB" sz="1000" err="1"/>
              <a:t>Raleway</a:t>
            </a:r>
            <a:r>
              <a:rPr lang="en-GB" sz="1000"/>
              <a:t> bullet point</a:t>
            </a:r>
          </a:p>
          <a:p>
            <a:pPr lvl="3"/>
            <a:endParaRPr lang="en-GB"/>
          </a:p>
          <a:p>
            <a:pPr lvl="4"/>
            <a:r>
              <a:rPr lang="en-GB"/>
              <a:t>Sub heading, </a:t>
            </a:r>
            <a:r>
              <a:rPr lang="en-GB" err="1"/>
              <a:t>Raleway</a:t>
            </a:r>
            <a:r>
              <a:rPr lang="en-GB"/>
              <a:t> Bold</a:t>
            </a:r>
          </a:p>
          <a:p>
            <a:pPr lvl="5"/>
            <a:r>
              <a:rPr lang="en-GB"/>
              <a:t>Body copy </a:t>
            </a:r>
            <a:r>
              <a:rPr lang="en-GB" err="1"/>
              <a:t>Raleway</a:t>
            </a:r>
            <a:endParaRPr lang="en-GB"/>
          </a:p>
        </p:txBody>
      </p:sp>
      <p:sp>
        <p:nvSpPr>
          <p:cNvPr id="8"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36388" y="6518366"/>
            <a:ext cx="359612"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20" name="Text Placeholder 4">
            <a:extLst>
              <a:ext uri="{FF2B5EF4-FFF2-40B4-BE49-F238E27FC236}">
                <a16:creationId xmlns:a16="http://schemas.microsoft.com/office/drawing/2014/main" id="{649F6394-059D-48A0-B628-F8AC4DC3034B}"/>
              </a:ext>
            </a:extLst>
          </p:cNvPr>
          <p:cNvSpPr>
            <a:spLocks noGrp="1"/>
          </p:cNvSpPr>
          <p:nvPr>
            <p:ph type="body" sz="quarter" idx="13"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2" name="Text Placeholder 2">
            <a:extLst>
              <a:ext uri="{FF2B5EF4-FFF2-40B4-BE49-F238E27FC236}">
                <a16:creationId xmlns:a16="http://schemas.microsoft.com/office/drawing/2014/main" id="{5A31CE7D-A7FA-4D32-AF27-26BE819035EC}"/>
              </a:ext>
            </a:extLst>
          </p:cNvPr>
          <p:cNvSpPr>
            <a:spLocks noGrp="1"/>
          </p:cNvSpPr>
          <p:nvPr>
            <p:ph type="body" sz="quarter" idx="14" hasCustomPrompt="1"/>
          </p:nvPr>
        </p:nvSpPr>
        <p:spPr>
          <a:xfrm>
            <a:off x="673100" y="720000"/>
            <a:ext cx="11063288" cy="720725"/>
          </a:xfrm>
          <a:prstGeom prst="rect">
            <a:avLst/>
          </a:prstGeom>
        </p:spPr>
        <p:txBody>
          <a:bodyPr lIns="0" tIns="0" rIns="0" bIns="0"/>
          <a:lstStyle>
            <a:lvl1pPr marL="0" indent="0">
              <a:lnSpc>
                <a:spcPct val="75000"/>
              </a:lnSpc>
              <a:spcBef>
                <a:spcPts val="0"/>
              </a:spcBef>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err="1"/>
              <a:t>SLiDE</a:t>
            </a:r>
            <a:r>
              <a:rPr lang="en-US"/>
              <a:t> </a:t>
            </a:r>
            <a:r>
              <a:rPr lang="en-US" err="1"/>
              <a:t>HEADiNG</a:t>
            </a:r>
            <a:br>
              <a:rPr lang="en-US"/>
            </a:br>
            <a:r>
              <a:rPr lang="en-US"/>
              <a:t>BREAKTHROUGH</a:t>
            </a:r>
          </a:p>
        </p:txBody>
      </p:sp>
      <p:pic>
        <p:nvPicPr>
          <p:cNvPr id="15" name="Graphic 14">
            <a:extLst>
              <a:ext uri="{FF2B5EF4-FFF2-40B4-BE49-F238E27FC236}">
                <a16:creationId xmlns:a16="http://schemas.microsoft.com/office/drawing/2014/main" id="{F3ADF046-7EE5-B129-ACB1-30B13C49725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1757484237"/>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tyle ">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FDF7C91-86BE-2FC6-45EF-4A0CD8891D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36388" y="6518366"/>
            <a:ext cx="359612"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381" y="1620000"/>
            <a:ext cx="540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Table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4" hasCustomPrompt="1"/>
          </p:nvPr>
        </p:nvSpPr>
        <p:spPr>
          <a:xfrm>
            <a:off x="673100" y="1620000"/>
            <a:ext cx="540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Table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0" name="Footer Placeholder 4">
            <a:extLst>
              <a:ext uri="{FF2B5EF4-FFF2-40B4-BE49-F238E27FC236}">
                <a16:creationId xmlns:a16="http://schemas.microsoft.com/office/drawing/2014/main" id="{79B2FF45-684A-4476-8FDF-FD3ED711D4B7}"/>
              </a:ext>
            </a:extLst>
          </p:cNvPr>
          <p:cNvSpPr>
            <a:spLocks noGrp="1"/>
          </p:cNvSpPr>
          <p:nvPr>
            <p:ph type="ftr" sz="quarter" idx="3"/>
          </p:nvPr>
        </p:nvSpPr>
        <p:spPr>
          <a:xfrm>
            <a:off x="673100" y="324000"/>
            <a:ext cx="4114800" cy="187573"/>
          </a:xfrm>
          <a:prstGeom prst="rect">
            <a:avLst/>
          </a:prstGeom>
        </p:spPr>
        <p:txBody>
          <a:bodyPr vert="horz" lIns="0" tIns="0" rIns="0" bIns="0" rtlCol="0" anchor="t" anchorCtr="0"/>
          <a:lstStyle>
            <a:lvl1pPr algn="l">
              <a:defRPr sz="850">
                <a:solidFill>
                  <a:srgbClr val="071D49"/>
                </a:solidFill>
              </a:defRPr>
            </a:lvl1pPr>
          </a:lstStyle>
          <a:p>
            <a:r>
              <a:rPr lang="en-GB"/>
              <a:t>PowerPoint document title (Global update in Header and Footer)</a:t>
            </a:r>
          </a:p>
        </p:txBody>
      </p:sp>
      <p:cxnSp>
        <p:nvCxnSpPr>
          <p:cNvPr id="13" name="Straight Connector 12">
            <a:extLst>
              <a:ext uri="{FF2B5EF4-FFF2-40B4-BE49-F238E27FC236}">
                <a16:creationId xmlns:a16="http://schemas.microsoft.com/office/drawing/2014/main" id="{4A19D3D7-574F-4A87-9788-F79A134915FC}"/>
              </a:ext>
            </a:extLst>
          </p:cNvPr>
          <p:cNvCxnSpPr>
            <a:cxnSpLocks/>
          </p:cNvCxnSpPr>
          <p:nvPr userDrawn="1"/>
        </p:nvCxnSpPr>
        <p:spPr>
          <a:xfrm>
            <a:off x="673100" y="540000"/>
            <a:ext cx="11067281" cy="0"/>
          </a:xfrm>
          <a:prstGeom prst="line">
            <a:avLst/>
          </a:prstGeom>
          <a:ln w="6350">
            <a:solidFill>
              <a:schemeClr val="accent2"/>
            </a:solidFill>
          </a:ln>
        </p:spPr>
        <p:style>
          <a:lnRef idx="1">
            <a:schemeClr val="dk1"/>
          </a:lnRef>
          <a:fillRef idx="0">
            <a:schemeClr val="dk1"/>
          </a:fillRef>
          <a:effectRef idx="0">
            <a:schemeClr val="dk1"/>
          </a:effectRef>
          <a:fontRef idx="minor">
            <a:schemeClr val="tx1"/>
          </a:fontRef>
        </p:style>
      </p:cxnSp>
      <p:sp>
        <p:nvSpPr>
          <p:cNvPr id="16" name="Text Placeholder 4">
            <a:extLst>
              <a:ext uri="{FF2B5EF4-FFF2-40B4-BE49-F238E27FC236}">
                <a16:creationId xmlns:a16="http://schemas.microsoft.com/office/drawing/2014/main" id="{519C3AF5-3EC7-42EB-9305-F88F96B8C896}"/>
              </a:ext>
            </a:extLst>
          </p:cNvPr>
          <p:cNvSpPr>
            <a:spLocks noGrp="1"/>
          </p:cNvSpPr>
          <p:nvPr>
            <p:ph type="body" sz="quarter" idx="15"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7" name="Text Placeholder 2">
            <a:extLst>
              <a:ext uri="{FF2B5EF4-FFF2-40B4-BE49-F238E27FC236}">
                <a16:creationId xmlns:a16="http://schemas.microsoft.com/office/drawing/2014/main" id="{F9C3BF51-9EB4-4DDC-AA45-8497C3760F5D}"/>
              </a:ext>
            </a:extLst>
          </p:cNvPr>
          <p:cNvSpPr>
            <a:spLocks noGrp="1"/>
          </p:cNvSpPr>
          <p:nvPr>
            <p:ph type="body" sz="quarter" idx="16" hasCustomPrompt="1"/>
          </p:nvPr>
        </p:nvSpPr>
        <p:spPr>
          <a:xfrm>
            <a:off x="673100" y="720000"/>
            <a:ext cx="11063288" cy="720725"/>
          </a:xfrm>
          <a:prstGeom prst="rect">
            <a:avLst/>
          </a:prstGeom>
        </p:spPr>
        <p:txBody>
          <a:bodyPr lIns="0" tIns="0" rIns="0" bIns="0"/>
          <a:lstStyle>
            <a:lvl1pPr marL="0" indent="0">
              <a:lnSpc>
                <a:spcPct val="75000"/>
              </a:lnSpc>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TABLE STYLE</a:t>
            </a:r>
          </a:p>
        </p:txBody>
      </p:sp>
      <p:sp>
        <p:nvSpPr>
          <p:cNvPr id="2" name="TextBox 1">
            <a:extLst>
              <a:ext uri="{FF2B5EF4-FFF2-40B4-BE49-F238E27FC236}">
                <a16:creationId xmlns:a16="http://schemas.microsoft.com/office/drawing/2014/main" id="{9C9A0790-2F6F-CA4F-ADE5-B249464E583C}"/>
              </a:ext>
            </a:extLst>
          </p:cNvPr>
          <p:cNvSpPr txBox="1"/>
          <p:nvPr userDrawn="1"/>
        </p:nvSpPr>
        <p:spPr>
          <a:xfrm>
            <a:off x="2241755" y="1386348"/>
            <a:ext cx="0" cy="0"/>
          </a:xfrm>
          <a:prstGeom prst="rect">
            <a:avLst/>
          </a:prstGeom>
          <a:noFill/>
        </p:spPr>
        <p:txBody>
          <a:bodyPr wrap="none" lIns="0" tIns="0" rIns="0" bIns="0" rtlCol="0">
            <a:noAutofit/>
          </a:bodyPr>
          <a:lstStyle/>
          <a:p>
            <a:pPr algn="l"/>
            <a:endParaRPr lang="en-US"/>
          </a:p>
        </p:txBody>
      </p:sp>
      <p:pic>
        <p:nvPicPr>
          <p:cNvPr id="19" name="Graphic 18">
            <a:extLst>
              <a:ext uri="{FF2B5EF4-FFF2-40B4-BE49-F238E27FC236}">
                <a16:creationId xmlns:a16="http://schemas.microsoft.com/office/drawing/2014/main" id="{EB34DE06-EC10-0463-0416-ACDDBD49C48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2325815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 Style ">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48C71F4-F4E0-A2CB-D0B5-5728E8403B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0"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36388" y="6518366"/>
            <a:ext cx="359612"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4" hasCustomPrompt="1"/>
          </p:nvPr>
        </p:nvSpPr>
        <p:spPr>
          <a:xfrm>
            <a:off x="673099" y="1620000"/>
            <a:ext cx="342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Chart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7" name="Text Placeholder 13">
            <a:extLst>
              <a:ext uri="{FF2B5EF4-FFF2-40B4-BE49-F238E27FC236}">
                <a16:creationId xmlns:a16="http://schemas.microsoft.com/office/drawing/2014/main" id="{B323011C-889E-40FB-9049-ADF73277EB1E}"/>
              </a:ext>
            </a:extLst>
          </p:cNvPr>
          <p:cNvSpPr>
            <a:spLocks noGrp="1"/>
          </p:cNvSpPr>
          <p:nvPr>
            <p:ph type="body" sz="quarter" idx="15" hasCustomPrompt="1"/>
          </p:nvPr>
        </p:nvSpPr>
        <p:spPr>
          <a:xfrm>
            <a:off x="4493950" y="1620000"/>
            <a:ext cx="342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Chart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9" name="Text Placeholder 13">
            <a:extLst>
              <a:ext uri="{FF2B5EF4-FFF2-40B4-BE49-F238E27FC236}">
                <a16:creationId xmlns:a16="http://schemas.microsoft.com/office/drawing/2014/main" id="{B323011C-889E-40FB-9049-ADF73277EB1E}"/>
              </a:ext>
            </a:extLst>
          </p:cNvPr>
          <p:cNvSpPr>
            <a:spLocks noGrp="1"/>
          </p:cNvSpPr>
          <p:nvPr>
            <p:ph type="body" sz="quarter" idx="16" hasCustomPrompt="1"/>
          </p:nvPr>
        </p:nvSpPr>
        <p:spPr>
          <a:xfrm>
            <a:off x="8316388" y="1620000"/>
            <a:ext cx="342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Chart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1" name="Footer Placeholder 4">
            <a:extLst>
              <a:ext uri="{FF2B5EF4-FFF2-40B4-BE49-F238E27FC236}">
                <a16:creationId xmlns:a16="http://schemas.microsoft.com/office/drawing/2014/main" id="{218246EE-BD6D-49E4-AE67-37B994CA0B8A}"/>
              </a:ext>
            </a:extLst>
          </p:cNvPr>
          <p:cNvSpPr>
            <a:spLocks noGrp="1"/>
          </p:cNvSpPr>
          <p:nvPr>
            <p:ph type="ftr" sz="quarter" idx="3"/>
          </p:nvPr>
        </p:nvSpPr>
        <p:spPr>
          <a:xfrm>
            <a:off x="673100" y="324000"/>
            <a:ext cx="4114800" cy="187573"/>
          </a:xfrm>
          <a:prstGeom prst="rect">
            <a:avLst/>
          </a:prstGeom>
        </p:spPr>
        <p:txBody>
          <a:bodyPr vert="horz" lIns="0" tIns="0" rIns="0" bIns="0" rtlCol="0" anchor="t" anchorCtr="0"/>
          <a:lstStyle>
            <a:lvl1pPr algn="l">
              <a:defRPr sz="850">
                <a:solidFill>
                  <a:srgbClr val="071D49"/>
                </a:solidFill>
              </a:defRPr>
            </a:lvl1pPr>
          </a:lstStyle>
          <a:p>
            <a:r>
              <a:rPr lang="en-GB"/>
              <a:t>PowerPoint document title (Global update in Header and Footer)</a:t>
            </a:r>
          </a:p>
        </p:txBody>
      </p:sp>
      <p:cxnSp>
        <p:nvCxnSpPr>
          <p:cNvPr id="13" name="Straight Connector 12">
            <a:extLst>
              <a:ext uri="{FF2B5EF4-FFF2-40B4-BE49-F238E27FC236}">
                <a16:creationId xmlns:a16="http://schemas.microsoft.com/office/drawing/2014/main" id="{54E2A937-F3B9-4965-AE7D-7C5DD988B9F8}"/>
              </a:ext>
            </a:extLst>
          </p:cNvPr>
          <p:cNvCxnSpPr>
            <a:cxnSpLocks/>
          </p:cNvCxnSpPr>
          <p:nvPr userDrawn="1"/>
        </p:nvCxnSpPr>
        <p:spPr>
          <a:xfrm>
            <a:off x="673100" y="540000"/>
            <a:ext cx="11067281" cy="0"/>
          </a:xfrm>
          <a:prstGeom prst="line">
            <a:avLst/>
          </a:prstGeom>
          <a:ln w="6350">
            <a:solidFill>
              <a:schemeClr val="accent2"/>
            </a:solidFill>
          </a:ln>
        </p:spPr>
        <p:style>
          <a:lnRef idx="1">
            <a:schemeClr val="dk1"/>
          </a:lnRef>
          <a:fillRef idx="0">
            <a:schemeClr val="dk1"/>
          </a:fillRef>
          <a:effectRef idx="0">
            <a:schemeClr val="dk1"/>
          </a:effectRef>
          <a:fontRef idx="minor">
            <a:schemeClr val="tx1"/>
          </a:fontRef>
        </p:style>
      </p:cxnSp>
      <p:sp>
        <p:nvSpPr>
          <p:cNvPr id="15" name="Text Placeholder 4">
            <a:extLst>
              <a:ext uri="{FF2B5EF4-FFF2-40B4-BE49-F238E27FC236}">
                <a16:creationId xmlns:a16="http://schemas.microsoft.com/office/drawing/2014/main" id="{46B22A70-0A4A-4DAF-A185-B7FDC8418E54}"/>
              </a:ext>
            </a:extLst>
          </p:cNvPr>
          <p:cNvSpPr>
            <a:spLocks noGrp="1"/>
          </p:cNvSpPr>
          <p:nvPr>
            <p:ph type="body" sz="quarter" idx="13"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6" name="Text Placeholder 2">
            <a:extLst>
              <a:ext uri="{FF2B5EF4-FFF2-40B4-BE49-F238E27FC236}">
                <a16:creationId xmlns:a16="http://schemas.microsoft.com/office/drawing/2014/main" id="{A9830119-D94A-4641-9DB0-42A81B538012}"/>
              </a:ext>
            </a:extLst>
          </p:cNvPr>
          <p:cNvSpPr>
            <a:spLocks noGrp="1"/>
          </p:cNvSpPr>
          <p:nvPr>
            <p:ph type="body" sz="quarter" idx="17" hasCustomPrompt="1"/>
          </p:nvPr>
        </p:nvSpPr>
        <p:spPr>
          <a:xfrm>
            <a:off x="673100" y="720000"/>
            <a:ext cx="11063288" cy="720725"/>
          </a:xfrm>
          <a:prstGeom prst="rect">
            <a:avLst/>
          </a:prstGeom>
        </p:spPr>
        <p:txBody>
          <a:bodyPr lIns="0" tIns="0" rIns="0" bIns="0"/>
          <a:lstStyle>
            <a:lvl1pPr marL="0" indent="0">
              <a:lnSpc>
                <a:spcPct val="75000"/>
              </a:lnSpc>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GRAPH STYLE</a:t>
            </a:r>
          </a:p>
        </p:txBody>
      </p:sp>
      <p:pic>
        <p:nvPicPr>
          <p:cNvPr id="20" name="Graphic 19">
            <a:extLst>
              <a:ext uri="{FF2B5EF4-FFF2-40B4-BE49-F238E27FC236}">
                <a16:creationId xmlns:a16="http://schemas.microsoft.com/office/drawing/2014/main" id="{6014818F-1C05-7779-41B9-26A1A8B077A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1227263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B48AB77-8A2B-438D-5B20-2B4E918572A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0"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36388" y="6518366"/>
            <a:ext cx="359612"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5" name="Text Placeholder 13">
            <a:extLst>
              <a:ext uri="{FF2B5EF4-FFF2-40B4-BE49-F238E27FC236}">
                <a16:creationId xmlns:a16="http://schemas.microsoft.com/office/drawing/2014/main" id="{B323011C-889E-40FB-9049-ADF73277EB1E}"/>
              </a:ext>
            </a:extLst>
          </p:cNvPr>
          <p:cNvSpPr>
            <a:spLocks noGrp="1"/>
          </p:cNvSpPr>
          <p:nvPr>
            <p:ph type="body" sz="quarter" idx="16" hasCustomPrompt="1"/>
          </p:nvPr>
        </p:nvSpPr>
        <p:spPr>
          <a:xfrm>
            <a:off x="8316388" y="1584000"/>
            <a:ext cx="342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3</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9"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4494744" y="1620000"/>
            <a:ext cx="342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144000" indent="-144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2</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a:p>
            <a:pPr lvl="1"/>
            <a:r>
              <a:rPr lang="en-GB" err="1"/>
              <a:t>Nimo</a:t>
            </a:r>
            <a:r>
              <a:rPr lang="en-GB"/>
              <a:t> id </a:t>
            </a:r>
            <a:r>
              <a:rPr lang="en-GB" err="1"/>
              <a:t>quia</a:t>
            </a:r>
            <a:r>
              <a:rPr lang="en-GB"/>
              <a:t> </a:t>
            </a:r>
            <a:r>
              <a:rPr lang="en-GB" err="1"/>
              <a:t>conseque</a:t>
            </a:r>
            <a:r>
              <a:rPr lang="en-GB"/>
              <a:t> </a:t>
            </a:r>
            <a:r>
              <a:rPr lang="en-GB" err="1"/>
              <a:t>nonem</a:t>
            </a:r>
            <a:r>
              <a:rPr lang="en-GB"/>
              <a:t> </a:t>
            </a:r>
            <a:r>
              <a:rPr lang="en-GB" err="1"/>
              <a:t>faceaquo</a:t>
            </a:r>
            <a:r>
              <a:rPr lang="en-GB"/>
              <a:t> </a:t>
            </a:r>
            <a:r>
              <a:rPr lang="en-GB" err="1"/>
              <a:t>eation</a:t>
            </a:r>
            <a:r>
              <a:rPr lang="en-GB"/>
              <a:t> pro dolore </a:t>
            </a:r>
            <a:r>
              <a:rPr lang="en-GB" err="1"/>
              <a:t>ra</a:t>
            </a:r>
            <a:r>
              <a:rPr lang="en-GB"/>
              <a:t> </a:t>
            </a:r>
            <a:r>
              <a:rPr lang="en-GB" err="1"/>
              <a:t>dem</a:t>
            </a:r>
            <a:r>
              <a:rPr lang="en-GB"/>
              <a:t> </a:t>
            </a:r>
            <a:r>
              <a:rPr lang="en-GB" err="1"/>
              <a:t>iur</a:t>
            </a:r>
            <a:r>
              <a:rPr lang="en-GB"/>
              <a:t>, non core </a:t>
            </a:r>
            <a:r>
              <a:rPr lang="en-GB" err="1"/>
              <a:t>sita</a:t>
            </a:r>
            <a:r>
              <a:rPr lang="en-GB"/>
              <a:t> </a:t>
            </a:r>
            <a:r>
              <a:rPr lang="en-GB" err="1"/>
              <a:t>dolorrovidis</a:t>
            </a:r>
            <a:r>
              <a:rPr lang="en-GB"/>
              <a:t> sunt pe </a:t>
            </a:r>
            <a:r>
              <a:rPr lang="en-GB" err="1"/>
              <a:t>volupta</a:t>
            </a:r>
            <a:r>
              <a:rPr lang="en-GB"/>
              <a:t> </a:t>
            </a:r>
            <a:r>
              <a:rPr lang="en-GB" err="1"/>
              <a:t>idWite</a:t>
            </a:r>
            <a:r>
              <a:rPr lang="en-GB"/>
              <a:t> </a:t>
            </a:r>
            <a:r>
              <a:rPr lang="en-GB" err="1"/>
              <a:t>corae</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2"/>
            <a:r>
              <a:rPr lang="en-GB"/>
              <a:t>Bold statement style, id </a:t>
            </a:r>
            <a:r>
              <a:rPr lang="en-GB" err="1"/>
              <a:t>quia</a:t>
            </a:r>
            <a:r>
              <a:rPr lang="en-GB"/>
              <a:t> </a:t>
            </a:r>
            <a:r>
              <a:rPr lang="en-GB" err="1"/>
              <a:t>conseque</a:t>
            </a:r>
            <a:r>
              <a:rPr lang="en-GB"/>
              <a:t> </a:t>
            </a:r>
            <a:r>
              <a:rPr lang="en-GB" err="1"/>
              <a:t>nonem</a:t>
            </a:r>
            <a:r>
              <a:rPr lang="en-GB"/>
              <a:t> pro dolore </a:t>
            </a:r>
            <a:r>
              <a:rPr lang="en-GB" err="1"/>
              <a:t>ra</a:t>
            </a:r>
            <a:r>
              <a:rPr lang="en-GB"/>
              <a:t> </a:t>
            </a:r>
            <a:r>
              <a:rPr lang="en-GB" err="1"/>
              <a:t>dem</a:t>
            </a:r>
            <a:r>
              <a:rPr lang="en-GB"/>
              <a:t> core </a:t>
            </a:r>
            <a:r>
              <a:rPr lang="en-GB" err="1"/>
              <a:t>sita</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3"/>
            <a:r>
              <a:rPr lang="en-GB"/>
              <a:t>Third level, </a:t>
            </a:r>
            <a:r>
              <a:rPr lang="en-GB" err="1"/>
              <a:t>Raleway</a:t>
            </a:r>
            <a:r>
              <a:rPr lang="en-GB"/>
              <a:t> bullet point</a:t>
            </a:r>
          </a:p>
          <a:p>
            <a:pPr lvl="3"/>
            <a:endParaRPr lang="en-GB"/>
          </a:p>
        </p:txBody>
      </p:sp>
      <p:sp>
        <p:nvSpPr>
          <p:cNvPr id="2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20000"/>
            <a:ext cx="342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1</a:t>
            </a:r>
          </a:p>
          <a:p>
            <a:pPr lvl="1"/>
            <a:r>
              <a:rPr lang="en-GB"/>
              <a:t>Introduction style, </a:t>
            </a:r>
            <a:r>
              <a:rPr lang="en-GB" err="1"/>
              <a:t>entione</a:t>
            </a:r>
            <a:r>
              <a:rPr lang="en-GB"/>
              <a:t>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1" name="Footer Placeholder 4">
            <a:extLst>
              <a:ext uri="{FF2B5EF4-FFF2-40B4-BE49-F238E27FC236}">
                <a16:creationId xmlns:a16="http://schemas.microsoft.com/office/drawing/2014/main" id="{BD6E57ED-5F41-460A-BC6E-20ADA85BEFD8}"/>
              </a:ext>
            </a:extLst>
          </p:cNvPr>
          <p:cNvSpPr>
            <a:spLocks noGrp="1"/>
          </p:cNvSpPr>
          <p:nvPr>
            <p:ph type="ftr" sz="quarter" idx="3"/>
          </p:nvPr>
        </p:nvSpPr>
        <p:spPr>
          <a:xfrm>
            <a:off x="673100" y="324000"/>
            <a:ext cx="4114800" cy="187573"/>
          </a:xfrm>
          <a:prstGeom prst="rect">
            <a:avLst/>
          </a:prstGeom>
        </p:spPr>
        <p:txBody>
          <a:bodyPr vert="horz" lIns="0" tIns="0" rIns="0" bIns="0" rtlCol="0" anchor="t" anchorCtr="0"/>
          <a:lstStyle>
            <a:lvl1pPr algn="l">
              <a:defRPr sz="850">
                <a:solidFill>
                  <a:srgbClr val="071D49"/>
                </a:solidFill>
              </a:defRPr>
            </a:lvl1pPr>
          </a:lstStyle>
          <a:p>
            <a:r>
              <a:rPr lang="en-GB"/>
              <a:t>PowerPoint document title (Global update in Header and Footer)</a:t>
            </a:r>
          </a:p>
        </p:txBody>
      </p:sp>
      <p:cxnSp>
        <p:nvCxnSpPr>
          <p:cNvPr id="12" name="Straight Connector 11">
            <a:extLst>
              <a:ext uri="{FF2B5EF4-FFF2-40B4-BE49-F238E27FC236}">
                <a16:creationId xmlns:a16="http://schemas.microsoft.com/office/drawing/2014/main" id="{3242F090-0C38-493E-A6F4-7BEA5339419C}"/>
              </a:ext>
            </a:extLst>
          </p:cNvPr>
          <p:cNvCxnSpPr>
            <a:cxnSpLocks/>
          </p:cNvCxnSpPr>
          <p:nvPr userDrawn="1"/>
        </p:nvCxnSpPr>
        <p:spPr>
          <a:xfrm>
            <a:off x="673100" y="540000"/>
            <a:ext cx="11067281" cy="0"/>
          </a:xfrm>
          <a:prstGeom prst="line">
            <a:avLst/>
          </a:prstGeom>
          <a:ln w="6350">
            <a:solidFill>
              <a:schemeClr val="accent2"/>
            </a:solidFill>
          </a:ln>
        </p:spPr>
        <p:style>
          <a:lnRef idx="1">
            <a:schemeClr val="dk1"/>
          </a:lnRef>
          <a:fillRef idx="0">
            <a:schemeClr val="dk1"/>
          </a:fillRef>
          <a:effectRef idx="0">
            <a:schemeClr val="dk1"/>
          </a:effectRef>
          <a:fontRef idx="minor">
            <a:schemeClr val="tx1"/>
          </a:fontRef>
        </p:style>
      </p:cxnSp>
      <p:sp>
        <p:nvSpPr>
          <p:cNvPr id="14" name="Text Placeholder 4">
            <a:extLst>
              <a:ext uri="{FF2B5EF4-FFF2-40B4-BE49-F238E27FC236}">
                <a16:creationId xmlns:a16="http://schemas.microsoft.com/office/drawing/2014/main" id="{FF73E82B-F11A-485F-B951-0185544BD597}"/>
              </a:ext>
            </a:extLst>
          </p:cNvPr>
          <p:cNvSpPr>
            <a:spLocks noGrp="1"/>
          </p:cNvSpPr>
          <p:nvPr>
            <p:ph type="body" sz="quarter" idx="17"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6" name="Text Placeholder 2">
            <a:extLst>
              <a:ext uri="{FF2B5EF4-FFF2-40B4-BE49-F238E27FC236}">
                <a16:creationId xmlns:a16="http://schemas.microsoft.com/office/drawing/2014/main" id="{D228FA08-BA29-4820-91E9-9B8338EA1091}"/>
              </a:ext>
            </a:extLst>
          </p:cNvPr>
          <p:cNvSpPr>
            <a:spLocks noGrp="1"/>
          </p:cNvSpPr>
          <p:nvPr>
            <p:ph type="body" sz="quarter" idx="18" hasCustomPrompt="1"/>
          </p:nvPr>
        </p:nvSpPr>
        <p:spPr>
          <a:xfrm>
            <a:off x="673200" y="720000"/>
            <a:ext cx="11067281" cy="720725"/>
          </a:xfrm>
          <a:prstGeom prst="rect">
            <a:avLst/>
          </a:prstGeom>
        </p:spPr>
        <p:txBody>
          <a:bodyPr lIns="0" tIns="0" rIns="0" bIns="0"/>
          <a:lstStyle>
            <a:lvl1pPr marL="0" indent="0">
              <a:lnSpc>
                <a:spcPct val="75000"/>
              </a:lnSpc>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THREE COLUMNS</a:t>
            </a:r>
          </a:p>
        </p:txBody>
      </p:sp>
      <p:pic>
        <p:nvPicPr>
          <p:cNvPr id="18" name="Graphic 17">
            <a:extLst>
              <a:ext uri="{FF2B5EF4-FFF2-40B4-BE49-F238E27FC236}">
                <a16:creationId xmlns:a16="http://schemas.microsoft.com/office/drawing/2014/main" id="{D7FEF6C7-6050-184D-AFF7-0B1AD53F592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3520711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tyle-no top hea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FDF7C91-86BE-2FC6-45EF-4A0CD8891D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36388" y="6518366"/>
            <a:ext cx="359612"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381" y="1620000"/>
            <a:ext cx="540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Table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4" hasCustomPrompt="1"/>
          </p:nvPr>
        </p:nvSpPr>
        <p:spPr>
          <a:xfrm>
            <a:off x="673100" y="1620000"/>
            <a:ext cx="540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Table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6" name="Text Placeholder 4">
            <a:extLst>
              <a:ext uri="{FF2B5EF4-FFF2-40B4-BE49-F238E27FC236}">
                <a16:creationId xmlns:a16="http://schemas.microsoft.com/office/drawing/2014/main" id="{519C3AF5-3EC7-42EB-9305-F88F96B8C896}"/>
              </a:ext>
            </a:extLst>
          </p:cNvPr>
          <p:cNvSpPr>
            <a:spLocks noGrp="1"/>
          </p:cNvSpPr>
          <p:nvPr>
            <p:ph type="body" sz="quarter" idx="15"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7" name="Text Placeholder 2">
            <a:extLst>
              <a:ext uri="{FF2B5EF4-FFF2-40B4-BE49-F238E27FC236}">
                <a16:creationId xmlns:a16="http://schemas.microsoft.com/office/drawing/2014/main" id="{F9C3BF51-9EB4-4DDC-AA45-8497C3760F5D}"/>
              </a:ext>
            </a:extLst>
          </p:cNvPr>
          <p:cNvSpPr>
            <a:spLocks noGrp="1"/>
          </p:cNvSpPr>
          <p:nvPr>
            <p:ph type="body" sz="quarter" idx="16" hasCustomPrompt="1"/>
          </p:nvPr>
        </p:nvSpPr>
        <p:spPr>
          <a:xfrm>
            <a:off x="673100" y="720000"/>
            <a:ext cx="11063288" cy="720725"/>
          </a:xfrm>
          <a:prstGeom prst="rect">
            <a:avLst/>
          </a:prstGeom>
        </p:spPr>
        <p:txBody>
          <a:bodyPr lIns="0" tIns="0" rIns="0" bIns="0"/>
          <a:lstStyle>
            <a:lvl1pPr marL="0" indent="0">
              <a:lnSpc>
                <a:spcPct val="75000"/>
              </a:lnSpc>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TABLE STYLE</a:t>
            </a:r>
          </a:p>
        </p:txBody>
      </p:sp>
      <p:sp>
        <p:nvSpPr>
          <p:cNvPr id="2" name="TextBox 1">
            <a:extLst>
              <a:ext uri="{FF2B5EF4-FFF2-40B4-BE49-F238E27FC236}">
                <a16:creationId xmlns:a16="http://schemas.microsoft.com/office/drawing/2014/main" id="{9C9A0790-2F6F-CA4F-ADE5-B249464E583C}"/>
              </a:ext>
            </a:extLst>
          </p:cNvPr>
          <p:cNvSpPr txBox="1"/>
          <p:nvPr userDrawn="1"/>
        </p:nvSpPr>
        <p:spPr>
          <a:xfrm>
            <a:off x="2241755" y="1386348"/>
            <a:ext cx="0" cy="0"/>
          </a:xfrm>
          <a:prstGeom prst="rect">
            <a:avLst/>
          </a:prstGeom>
          <a:noFill/>
        </p:spPr>
        <p:txBody>
          <a:bodyPr wrap="none" lIns="0" tIns="0" rIns="0" bIns="0" rtlCol="0">
            <a:noAutofit/>
          </a:bodyPr>
          <a:lstStyle/>
          <a:p>
            <a:pPr algn="l"/>
            <a:endParaRPr lang="en-US"/>
          </a:p>
        </p:txBody>
      </p:sp>
      <p:pic>
        <p:nvPicPr>
          <p:cNvPr id="19" name="Graphic 18">
            <a:extLst>
              <a:ext uri="{FF2B5EF4-FFF2-40B4-BE49-F238E27FC236}">
                <a16:creationId xmlns:a16="http://schemas.microsoft.com/office/drawing/2014/main" id="{EB34DE06-EC10-0463-0416-ACDDBD49C48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2913909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Style-no top hea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48C71F4-F4E0-A2CB-D0B5-5728E8403B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0"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36388" y="6518366"/>
            <a:ext cx="359612"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4" hasCustomPrompt="1"/>
          </p:nvPr>
        </p:nvSpPr>
        <p:spPr>
          <a:xfrm>
            <a:off x="673099" y="1620000"/>
            <a:ext cx="342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Chart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7" name="Text Placeholder 13">
            <a:extLst>
              <a:ext uri="{FF2B5EF4-FFF2-40B4-BE49-F238E27FC236}">
                <a16:creationId xmlns:a16="http://schemas.microsoft.com/office/drawing/2014/main" id="{B323011C-889E-40FB-9049-ADF73277EB1E}"/>
              </a:ext>
            </a:extLst>
          </p:cNvPr>
          <p:cNvSpPr>
            <a:spLocks noGrp="1"/>
          </p:cNvSpPr>
          <p:nvPr>
            <p:ph type="body" sz="quarter" idx="15" hasCustomPrompt="1"/>
          </p:nvPr>
        </p:nvSpPr>
        <p:spPr>
          <a:xfrm>
            <a:off x="4493950" y="1620000"/>
            <a:ext cx="342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Chart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9" name="Text Placeholder 13">
            <a:extLst>
              <a:ext uri="{FF2B5EF4-FFF2-40B4-BE49-F238E27FC236}">
                <a16:creationId xmlns:a16="http://schemas.microsoft.com/office/drawing/2014/main" id="{B323011C-889E-40FB-9049-ADF73277EB1E}"/>
              </a:ext>
            </a:extLst>
          </p:cNvPr>
          <p:cNvSpPr>
            <a:spLocks noGrp="1"/>
          </p:cNvSpPr>
          <p:nvPr>
            <p:ph type="body" sz="quarter" idx="16" hasCustomPrompt="1"/>
          </p:nvPr>
        </p:nvSpPr>
        <p:spPr>
          <a:xfrm>
            <a:off x="8316388" y="1620000"/>
            <a:ext cx="342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Chart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5" name="Text Placeholder 4">
            <a:extLst>
              <a:ext uri="{FF2B5EF4-FFF2-40B4-BE49-F238E27FC236}">
                <a16:creationId xmlns:a16="http://schemas.microsoft.com/office/drawing/2014/main" id="{46B22A70-0A4A-4DAF-A185-B7FDC8418E54}"/>
              </a:ext>
            </a:extLst>
          </p:cNvPr>
          <p:cNvSpPr>
            <a:spLocks noGrp="1"/>
          </p:cNvSpPr>
          <p:nvPr>
            <p:ph type="body" sz="quarter" idx="13"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6" name="Text Placeholder 2">
            <a:extLst>
              <a:ext uri="{FF2B5EF4-FFF2-40B4-BE49-F238E27FC236}">
                <a16:creationId xmlns:a16="http://schemas.microsoft.com/office/drawing/2014/main" id="{A9830119-D94A-4641-9DB0-42A81B538012}"/>
              </a:ext>
            </a:extLst>
          </p:cNvPr>
          <p:cNvSpPr>
            <a:spLocks noGrp="1"/>
          </p:cNvSpPr>
          <p:nvPr>
            <p:ph type="body" sz="quarter" idx="17" hasCustomPrompt="1"/>
          </p:nvPr>
        </p:nvSpPr>
        <p:spPr>
          <a:xfrm>
            <a:off x="673100" y="720000"/>
            <a:ext cx="11063288" cy="720725"/>
          </a:xfrm>
          <a:prstGeom prst="rect">
            <a:avLst/>
          </a:prstGeom>
        </p:spPr>
        <p:txBody>
          <a:bodyPr lIns="0" tIns="0" rIns="0" bIns="0"/>
          <a:lstStyle>
            <a:lvl1pPr marL="0" indent="0">
              <a:lnSpc>
                <a:spcPct val="75000"/>
              </a:lnSpc>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GRAPH STYLE</a:t>
            </a:r>
          </a:p>
        </p:txBody>
      </p:sp>
      <p:pic>
        <p:nvPicPr>
          <p:cNvPr id="20" name="Graphic 19">
            <a:extLst>
              <a:ext uri="{FF2B5EF4-FFF2-40B4-BE49-F238E27FC236}">
                <a16:creationId xmlns:a16="http://schemas.microsoft.com/office/drawing/2014/main" id="{6014818F-1C05-7779-41B9-26A1A8B077A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4245730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no top hea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B48AB77-8A2B-438D-5B20-2B4E918572A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0"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36388" y="6518366"/>
            <a:ext cx="359612"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5" name="Text Placeholder 13">
            <a:extLst>
              <a:ext uri="{FF2B5EF4-FFF2-40B4-BE49-F238E27FC236}">
                <a16:creationId xmlns:a16="http://schemas.microsoft.com/office/drawing/2014/main" id="{B323011C-889E-40FB-9049-ADF73277EB1E}"/>
              </a:ext>
            </a:extLst>
          </p:cNvPr>
          <p:cNvSpPr>
            <a:spLocks noGrp="1"/>
          </p:cNvSpPr>
          <p:nvPr>
            <p:ph type="body" sz="quarter" idx="16" hasCustomPrompt="1"/>
          </p:nvPr>
        </p:nvSpPr>
        <p:spPr>
          <a:xfrm>
            <a:off x="8316388" y="1584000"/>
            <a:ext cx="342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3</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9"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4494744" y="1620000"/>
            <a:ext cx="342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144000" indent="-144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2</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a:p>
            <a:pPr lvl="1"/>
            <a:r>
              <a:rPr lang="en-GB" err="1"/>
              <a:t>Nimo</a:t>
            </a:r>
            <a:r>
              <a:rPr lang="en-GB"/>
              <a:t> id </a:t>
            </a:r>
            <a:r>
              <a:rPr lang="en-GB" err="1"/>
              <a:t>quia</a:t>
            </a:r>
            <a:r>
              <a:rPr lang="en-GB"/>
              <a:t> </a:t>
            </a:r>
            <a:r>
              <a:rPr lang="en-GB" err="1"/>
              <a:t>conseque</a:t>
            </a:r>
            <a:r>
              <a:rPr lang="en-GB"/>
              <a:t> </a:t>
            </a:r>
            <a:r>
              <a:rPr lang="en-GB" err="1"/>
              <a:t>nonem</a:t>
            </a:r>
            <a:r>
              <a:rPr lang="en-GB"/>
              <a:t> </a:t>
            </a:r>
            <a:r>
              <a:rPr lang="en-GB" err="1"/>
              <a:t>faceaquo</a:t>
            </a:r>
            <a:r>
              <a:rPr lang="en-GB"/>
              <a:t> </a:t>
            </a:r>
            <a:r>
              <a:rPr lang="en-GB" err="1"/>
              <a:t>eation</a:t>
            </a:r>
            <a:r>
              <a:rPr lang="en-GB"/>
              <a:t> pro dolore </a:t>
            </a:r>
            <a:r>
              <a:rPr lang="en-GB" err="1"/>
              <a:t>ra</a:t>
            </a:r>
            <a:r>
              <a:rPr lang="en-GB"/>
              <a:t> </a:t>
            </a:r>
            <a:r>
              <a:rPr lang="en-GB" err="1"/>
              <a:t>dem</a:t>
            </a:r>
            <a:r>
              <a:rPr lang="en-GB"/>
              <a:t> </a:t>
            </a:r>
            <a:r>
              <a:rPr lang="en-GB" err="1"/>
              <a:t>iur</a:t>
            </a:r>
            <a:r>
              <a:rPr lang="en-GB"/>
              <a:t>, non core </a:t>
            </a:r>
            <a:r>
              <a:rPr lang="en-GB" err="1"/>
              <a:t>sita</a:t>
            </a:r>
            <a:r>
              <a:rPr lang="en-GB"/>
              <a:t> </a:t>
            </a:r>
            <a:r>
              <a:rPr lang="en-GB" err="1"/>
              <a:t>dolorrovidis</a:t>
            </a:r>
            <a:r>
              <a:rPr lang="en-GB"/>
              <a:t> sunt pe </a:t>
            </a:r>
            <a:r>
              <a:rPr lang="en-GB" err="1"/>
              <a:t>volupta</a:t>
            </a:r>
            <a:r>
              <a:rPr lang="en-GB"/>
              <a:t> </a:t>
            </a:r>
            <a:r>
              <a:rPr lang="en-GB" err="1"/>
              <a:t>idWite</a:t>
            </a:r>
            <a:r>
              <a:rPr lang="en-GB"/>
              <a:t> </a:t>
            </a:r>
            <a:r>
              <a:rPr lang="en-GB" err="1"/>
              <a:t>corae</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2"/>
            <a:r>
              <a:rPr lang="en-GB"/>
              <a:t>Bold statement style, id </a:t>
            </a:r>
            <a:r>
              <a:rPr lang="en-GB" err="1"/>
              <a:t>quia</a:t>
            </a:r>
            <a:r>
              <a:rPr lang="en-GB"/>
              <a:t> </a:t>
            </a:r>
            <a:r>
              <a:rPr lang="en-GB" err="1"/>
              <a:t>conseque</a:t>
            </a:r>
            <a:r>
              <a:rPr lang="en-GB"/>
              <a:t> </a:t>
            </a:r>
            <a:r>
              <a:rPr lang="en-GB" err="1"/>
              <a:t>nonem</a:t>
            </a:r>
            <a:r>
              <a:rPr lang="en-GB"/>
              <a:t> pro dolore </a:t>
            </a:r>
            <a:r>
              <a:rPr lang="en-GB" err="1"/>
              <a:t>ra</a:t>
            </a:r>
            <a:r>
              <a:rPr lang="en-GB"/>
              <a:t> </a:t>
            </a:r>
            <a:r>
              <a:rPr lang="en-GB" err="1"/>
              <a:t>dem</a:t>
            </a:r>
            <a:r>
              <a:rPr lang="en-GB"/>
              <a:t> core </a:t>
            </a:r>
            <a:r>
              <a:rPr lang="en-GB" err="1"/>
              <a:t>sita</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3"/>
            <a:r>
              <a:rPr lang="en-GB"/>
              <a:t>Third level, </a:t>
            </a:r>
            <a:r>
              <a:rPr lang="en-GB" err="1"/>
              <a:t>Raleway</a:t>
            </a:r>
            <a:r>
              <a:rPr lang="en-GB"/>
              <a:t> bullet point</a:t>
            </a:r>
          </a:p>
          <a:p>
            <a:pPr lvl="3"/>
            <a:endParaRPr lang="en-GB"/>
          </a:p>
        </p:txBody>
      </p:sp>
      <p:sp>
        <p:nvSpPr>
          <p:cNvPr id="2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20000"/>
            <a:ext cx="342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1</a:t>
            </a:r>
          </a:p>
          <a:p>
            <a:pPr lvl="1"/>
            <a:r>
              <a:rPr lang="en-GB"/>
              <a:t>Introduction style, </a:t>
            </a:r>
            <a:r>
              <a:rPr lang="en-GB" err="1"/>
              <a:t>entione</a:t>
            </a:r>
            <a:r>
              <a:rPr lang="en-GB"/>
              <a:t>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4" name="Text Placeholder 4">
            <a:extLst>
              <a:ext uri="{FF2B5EF4-FFF2-40B4-BE49-F238E27FC236}">
                <a16:creationId xmlns:a16="http://schemas.microsoft.com/office/drawing/2014/main" id="{FF73E82B-F11A-485F-B951-0185544BD597}"/>
              </a:ext>
            </a:extLst>
          </p:cNvPr>
          <p:cNvSpPr>
            <a:spLocks noGrp="1"/>
          </p:cNvSpPr>
          <p:nvPr>
            <p:ph type="body" sz="quarter" idx="17"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6" name="Text Placeholder 2">
            <a:extLst>
              <a:ext uri="{FF2B5EF4-FFF2-40B4-BE49-F238E27FC236}">
                <a16:creationId xmlns:a16="http://schemas.microsoft.com/office/drawing/2014/main" id="{D228FA08-BA29-4820-91E9-9B8338EA1091}"/>
              </a:ext>
            </a:extLst>
          </p:cNvPr>
          <p:cNvSpPr>
            <a:spLocks noGrp="1"/>
          </p:cNvSpPr>
          <p:nvPr>
            <p:ph type="body" sz="quarter" idx="18" hasCustomPrompt="1"/>
          </p:nvPr>
        </p:nvSpPr>
        <p:spPr>
          <a:xfrm>
            <a:off x="673200" y="720000"/>
            <a:ext cx="11067281" cy="720725"/>
          </a:xfrm>
          <a:prstGeom prst="rect">
            <a:avLst/>
          </a:prstGeom>
        </p:spPr>
        <p:txBody>
          <a:bodyPr lIns="0" tIns="0" rIns="0" bIns="0"/>
          <a:lstStyle>
            <a:lvl1pPr marL="0" indent="0">
              <a:lnSpc>
                <a:spcPct val="75000"/>
              </a:lnSpc>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THREE COLUMNS</a:t>
            </a:r>
          </a:p>
        </p:txBody>
      </p:sp>
      <p:pic>
        <p:nvPicPr>
          <p:cNvPr id="18" name="Graphic 17">
            <a:extLst>
              <a:ext uri="{FF2B5EF4-FFF2-40B4-BE49-F238E27FC236}">
                <a16:creationId xmlns:a16="http://schemas.microsoft.com/office/drawing/2014/main" id="{D7FEF6C7-6050-184D-AFF7-0B1AD53F592F}"/>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4115283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2D8278D-FEF3-62F7-CA11-24CE55F7EEE9}"/>
              </a:ext>
            </a:extLst>
          </p:cNvPr>
          <p:cNvSpPr>
            <a:spLocks noGrp="1"/>
          </p:cNvSpPr>
          <p:nvPr>
            <p:ph type="ftr" sz="quarter" idx="11"/>
          </p:nvPr>
        </p:nvSpPr>
        <p:spPr>
          <a:xfrm>
            <a:off x="802912" y="6308725"/>
            <a:ext cx="9722213" cy="368039"/>
          </a:xfrm>
        </p:spPr>
        <p:txBody>
          <a:bodyPr/>
          <a:lstStyle/>
          <a:p>
            <a:r>
              <a:rPr lang="en-GB"/>
              <a:t>Click to edit references &amp; footnotes</a:t>
            </a:r>
          </a:p>
        </p:txBody>
      </p:sp>
      <p:sp>
        <p:nvSpPr>
          <p:cNvPr id="6" name="Slide Number Placeholder 5">
            <a:extLst>
              <a:ext uri="{FF2B5EF4-FFF2-40B4-BE49-F238E27FC236}">
                <a16:creationId xmlns:a16="http://schemas.microsoft.com/office/drawing/2014/main" id="{554AB5E2-7700-4050-4617-C29239A0C092}"/>
              </a:ext>
            </a:extLst>
          </p:cNvPr>
          <p:cNvSpPr>
            <a:spLocks noGrp="1"/>
          </p:cNvSpPr>
          <p:nvPr>
            <p:ph type="sldNum" sz="quarter" idx="12"/>
          </p:nvPr>
        </p:nvSpPr>
        <p:spPr/>
        <p:txBody>
          <a:bodyPr/>
          <a:lstStyle/>
          <a:p>
            <a:fld id="{2F82759F-2AE4-084E-B703-C1D806D5EA81}" type="slidenum">
              <a:rPr lang="en-GB" smtClean="0"/>
              <a:t>‹#›</a:t>
            </a:fld>
            <a:endParaRPr lang="en-GB"/>
          </a:p>
        </p:txBody>
      </p:sp>
      <p:cxnSp>
        <p:nvCxnSpPr>
          <p:cNvPr id="12" name="Straight Connector 11">
            <a:extLst>
              <a:ext uri="{FF2B5EF4-FFF2-40B4-BE49-F238E27FC236}">
                <a16:creationId xmlns:a16="http://schemas.microsoft.com/office/drawing/2014/main" id="{9748E979-71F8-FC6B-E2E9-B73C34E0234A}"/>
              </a:ext>
            </a:extLst>
          </p:cNvPr>
          <p:cNvCxnSpPr>
            <a:cxnSpLocks/>
          </p:cNvCxnSpPr>
          <p:nvPr userDrawn="1"/>
        </p:nvCxnSpPr>
        <p:spPr>
          <a:xfrm>
            <a:off x="439737" y="568899"/>
            <a:ext cx="11309351" cy="14045"/>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
        <p:nvSpPr>
          <p:cNvPr id="17" name="Title 1">
            <a:extLst>
              <a:ext uri="{FF2B5EF4-FFF2-40B4-BE49-F238E27FC236}">
                <a16:creationId xmlns:a16="http://schemas.microsoft.com/office/drawing/2014/main" id="{A0E0F595-4422-2BDD-D295-100E4C18637E}"/>
              </a:ext>
            </a:extLst>
          </p:cNvPr>
          <p:cNvSpPr>
            <a:spLocks noGrp="1"/>
          </p:cNvSpPr>
          <p:nvPr>
            <p:ph type="title" hasCustomPrompt="1"/>
          </p:nvPr>
        </p:nvSpPr>
        <p:spPr>
          <a:xfrm>
            <a:off x="439737" y="847984"/>
            <a:ext cx="11309351" cy="646331"/>
          </a:xfrm>
          <a:prstGeom prst="rect">
            <a:avLst/>
          </a:prstGeom>
        </p:spPr>
        <p:txBody>
          <a:bodyPr lIns="0" tIns="0" rIns="0" bIns="0">
            <a:spAutoFit/>
          </a:bodyPr>
          <a:lstStyle>
            <a:lvl1pPr>
              <a:defRPr sz="2800" b="1" i="0">
                <a:solidFill>
                  <a:schemeClr val="accent1"/>
                </a:solidFill>
                <a:latin typeface="Branford Semi Condensed" pitchFamily="2" charset="77"/>
              </a:defRPr>
            </a:lvl1pPr>
          </a:lstStyle>
          <a:p>
            <a:r>
              <a:rPr lang="en-GB"/>
              <a:t>CLICK TO EDIT MASTER TITLE STYLE</a:t>
            </a:r>
            <a:br>
              <a:rPr lang="en-GB"/>
            </a:br>
            <a:r>
              <a:rPr lang="en-GB"/>
              <a:t>BRANFORD SEMI CONDENSED BOLD</a:t>
            </a:r>
          </a:p>
        </p:txBody>
      </p:sp>
      <p:sp>
        <p:nvSpPr>
          <p:cNvPr id="18" name="Content Placeholder 2">
            <a:extLst>
              <a:ext uri="{FF2B5EF4-FFF2-40B4-BE49-F238E27FC236}">
                <a16:creationId xmlns:a16="http://schemas.microsoft.com/office/drawing/2014/main" id="{6DE2B11A-FBA4-84D1-FD60-6B78C062D0E6}"/>
              </a:ext>
            </a:extLst>
          </p:cNvPr>
          <p:cNvSpPr>
            <a:spLocks noGrp="1"/>
          </p:cNvSpPr>
          <p:nvPr>
            <p:ph idx="1" hasCustomPrompt="1"/>
          </p:nvPr>
        </p:nvSpPr>
        <p:spPr>
          <a:xfrm>
            <a:off x="439737" y="1881188"/>
            <a:ext cx="11309351" cy="3816350"/>
          </a:xfrm>
          <a:prstGeom prst="rect">
            <a:avLst/>
          </a:prstGeom>
        </p:spPr>
        <p:txBody>
          <a:bodyPr lIns="0" tIns="0" rIns="0" bIns="0"/>
          <a:lstStyle>
            <a:lvl1pPr>
              <a:defRPr sz="1600" b="0"/>
            </a:lvl1pPr>
            <a:lvl2pPr>
              <a:defRPr b="0">
                <a:solidFill>
                  <a:schemeClr val="tx1"/>
                </a:solidFill>
              </a:defRPr>
            </a:lvl2pPr>
          </a:lstStyle>
          <a:p>
            <a:pPr lvl="0"/>
            <a:r>
              <a:rPr lang="en-GB"/>
              <a:t>First level (body copy)</a:t>
            </a:r>
          </a:p>
          <a:p>
            <a:pPr lvl="1"/>
            <a:r>
              <a:rPr lang="en-GB"/>
              <a:t>Second level (bullet body)</a:t>
            </a:r>
          </a:p>
          <a:p>
            <a:pPr lvl="2"/>
            <a:r>
              <a:rPr lang="en-GB"/>
              <a:t>Third level (sub-bullet)</a:t>
            </a:r>
          </a:p>
          <a:p>
            <a:pPr lvl="3"/>
            <a:r>
              <a:rPr lang="en-GB"/>
              <a:t>Fourth level (subtitle)</a:t>
            </a:r>
          </a:p>
          <a:p>
            <a:pPr lvl="4"/>
            <a:r>
              <a:rPr lang="en-GB"/>
              <a:t>Fifth level (large text)</a:t>
            </a:r>
          </a:p>
        </p:txBody>
      </p:sp>
      <p:cxnSp>
        <p:nvCxnSpPr>
          <p:cNvPr id="3" name="Straight Connector 2">
            <a:extLst>
              <a:ext uri="{FF2B5EF4-FFF2-40B4-BE49-F238E27FC236}">
                <a16:creationId xmlns:a16="http://schemas.microsoft.com/office/drawing/2014/main" id="{92B9FE4B-1438-8DB4-9980-8013A36CC75B}"/>
              </a:ext>
            </a:extLst>
          </p:cNvPr>
          <p:cNvCxnSpPr>
            <a:cxnSpLocks/>
          </p:cNvCxnSpPr>
          <p:nvPr userDrawn="1"/>
        </p:nvCxnSpPr>
        <p:spPr>
          <a:xfrm>
            <a:off x="0" y="6145200"/>
            <a:ext cx="12192000" cy="0"/>
          </a:xfrm>
          <a:prstGeom prst="line">
            <a:avLst/>
          </a:prstGeom>
          <a:ln w="6350">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170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lide - Two Columns white/Grey">
    <p:spTree>
      <p:nvGrpSpPr>
        <p:cNvPr id="1" name=""/>
        <p:cNvGrpSpPr/>
        <p:nvPr/>
      </p:nvGrpSpPr>
      <p:grpSpPr>
        <a:xfrm>
          <a:off x="0" y="0"/>
          <a:ext cx="0" cy="0"/>
          <a:chOff x="0" y="0"/>
          <a:chExt cx="0" cy="0"/>
        </a:xfrm>
      </p:grpSpPr>
      <p:sp>
        <p:nvSpPr>
          <p:cNvPr id="15" name="Rectangle 14"/>
          <p:cNvSpPr/>
          <p:nvPr userDrawn="1"/>
        </p:nvSpPr>
        <p:spPr>
          <a:xfrm>
            <a:off x="2307265" y="-1873"/>
            <a:ext cx="9884735" cy="6872936"/>
          </a:xfrm>
          <a:custGeom>
            <a:avLst/>
            <a:gdLst>
              <a:gd name="connsiteX0" fmla="*/ 0 w 5524500"/>
              <a:gd name="connsiteY0" fmla="*/ 0 h 6859873"/>
              <a:gd name="connsiteX1" fmla="*/ 5524500 w 5524500"/>
              <a:gd name="connsiteY1" fmla="*/ 0 h 6859873"/>
              <a:gd name="connsiteX2" fmla="*/ 5524500 w 5524500"/>
              <a:gd name="connsiteY2" fmla="*/ 6859873 h 6859873"/>
              <a:gd name="connsiteX3" fmla="*/ 0 w 5524500"/>
              <a:gd name="connsiteY3" fmla="*/ 6859873 h 6859873"/>
              <a:gd name="connsiteX4" fmla="*/ 0 w 5524500"/>
              <a:gd name="connsiteY4" fmla="*/ 0 h 6859873"/>
              <a:gd name="connsiteX0" fmla="*/ 2475411 w 7999911"/>
              <a:gd name="connsiteY0" fmla="*/ 0 h 6872936"/>
              <a:gd name="connsiteX1" fmla="*/ 7999911 w 7999911"/>
              <a:gd name="connsiteY1" fmla="*/ 0 h 6872936"/>
              <a:gd name="connsiteX2" fmla="*/ 7999911 w 7999911"/>
              <a:gd name="connsiteY2" fmla="*/ 6859873 h 6872936"/>
              <a:gd name="connsiteX3" fmla="*/ 0 w 7999911"/>
              <a:gd name="connsiteY3" fmla="*/ 6872936 h 6872936"/>
              <a:gd name="connsiteX4" fmla="*/ 2475411 w 7999911"/>
              <a:gd name="connsiteY4" fmla="*/ 0 h 6872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99911" h="6872936">
                <a:moveTo>
                  <a:pt x="2475411" y="0"/>
                </a:moveTo>
                <a:lnTo>
                  <a:pt x="7999911" y="0"/>
                </a:lnTo>
                <a:lnTo>
                  <a:pt x="7999911" y="6859873"/>
                </a:lnTo>
                <a:lnTo>
                  <a:pt x="0" y="6872936"/>
                </a:lnTo>
                <a:lnTo>
                  <a:pt x="2475411" y="0"/>
                </a:lnTo>
                <a:close/>
              </a:path>
            </a:pathLst>
          </a:cu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4CFC1D2D-54DD-B467-51DC-E2B021320D6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100" y="1620000"/>
            <a:ext cx="504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1</a:t>
            </a:r>
          </a:p>
          <a:p>
            <a:pPr lvl="1"/>
            <a:r>
              <a:rPr lang="en-GB"/>
              <a:t>Introduction style, </a:t>
            </a:r>
            <a:r>
              <a:rPr lang="en-GB" err="1"/>
              <a:t>entione</a:t>
            </a:r>
            <a:r>
              <a:rPr lang="en-GB"/>
              <a:t> </a:t>
            </a:r>
            <a:r>
              <a:rPr lang="en-GB" err="1"/>
              <a:t>molore</a:t>
            </a:r>
            <a:r>
              <a:rPr lang="en-GB"/>
              <a:t> </a:t>
            </a:r>
            <a:r>
              <a:rPr lang="en-GB" err="1"/>
              <a:t>nos</a:t>
            </a:r>
            <a:br>
              <a:rPr lang="en-GB"/>
            </a:br>
            <a:r>
              <a:rPr lang="en-GB"/>
              <a:t>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estemped</a:t>
            </a:r>
            <a:r>
              <a:rPr lang="en-GB"/>
              <a:t> </a:t>
            </a:r>
            <a:r>
              <a:rPr lang="en-GB" err="1"/>
              <a:t>erita</a:t>
            </a:r>
            <a:br>
              <a:rPr lang="en-GB"/>
            </a:br>
            <a:r>
              <a:rPr lang="en-GB" err="1"/>
              <a:t>prerior</a:t>
            </a:r>
            <a:r>
              <a:rPr lang="en-GB"/>
              <a:t> </a:t>
            </a:r>
            <a:r>
              <a:rPr lang="en-GB" err="1"/>
              <a:t>molum</a:t>
            </a:r>
            <a:r>
              <a:rPr lang="en-GB"/>
              <a:t> hit, </a:t>
            </a:r>
            <a:r>
              <a:rPr lang="en-GB" err="1"/>
              <a:t>optiassum</a:t>
            </a:r>
            <a:r>
              <a:rPr lang="en-GB"/>
              <a:t>.</a:t>
            </a:r>
          </a:p>
          <a:p>
            <a:pPr lvl="1"/>
            <a:endParaRPr lang="en-GB"/>
          </a:p>
        </p:txBody>
      </p:sp>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40380" y="6518366"/>
            <a:ext cx="35562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381" y="1620000"/>
            <a:ext cx="5400000"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2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144000" indent="-144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2</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a:p>
            <a:pPr lvl="1"/>
            <a:r>
              <a:rPr lang="en-GB" err="1"/>
              <a:t>Nimo</a:t>
            </a:r>
            <a:r>
              <a:rPr lang="en-GB"/>
              <a:t> id </a:t>
            </a:r>
            <a:r>
              <a:rPr lang="en-GB" err="1"/>
              <a:t>quia</a:t>
            </a:r>
            <a:r>
              <a:rPr lang="en-GB"/>
              <a:t> </a:t>
            </a:r>
            <a:r>
              <a:rPr lang="en-GB" err="1"/>
              <a:t>conseque</a:t>
            </a:r>
            <a:r>
              <a:rPr lang="en-GB"/>
              <a:t> </a:t>
            </a:r>
            <a:r>
              <a:rPr lang="en-GB" err="1"/>
              <a:t>nonem</a:t>
            </a:r>
            <a:r>
              <a:rPr lang="en-GB"/>
              <a:t> </a:t>
            </a:r>
            <a:r>
              <a:rPr lang="en-GB" err="1"/>
              <a:t>faceaquo</a:t>
            </a:r>
            <a:r>
              <a:rPr lang="en-GB"/>
              <a:t> </a:t>
            </a:r>
            <a:r>
              <a:rPr lang="en-GB" err="1"/>
              <a:t>eation</a:t>
            </a:r>
            <a:r>
              <a:rPr lang="en-GB"/>
              <a:t> pro dolore </a:t>
            </a:r>
            <a:r>
              <a:rPr lang="en-GB" err="1"/>
              <a:t>ra</a:t>
            </a:r>
            <a:r>
              <a:rPr lang="en-GB"/>
              <a:t> </a:t>
            </a:r>
            <a:r>
              <a:rPr lang="en-GB" err="1"/>
              <a:t>dem</a:t>
            </a:r>
            <a:r>
              <a:rPr lang="en-GB"/>
              <a:t> </a:t>
            </a:r>
            <a:r>
              <a:rPr lang="en-GB" err="1"/>
              <a:t>iur</a:t>
            </a:r>
            <a:r>
              <a:rPr lang="en-GB"/>
              <a:t>, non core </a:t>
            </a:r>
            <a:r>
              <a:rPr lang="en-GB" err="1"/>
              <a:t>sita</a:t>
            </a:r>
            <a:r>
              <a:rPr lang="en-GB"/>
              <a:t> </a:t>
            </a:r>
            <a:r>
              <a:rPr lang="en-GB" err="1"/>
              <a:t>dolorrovidis</a:t>
            </a:r>
            <a:r>
              <a:rPr lang="en-GB"/>
              <a:t> sunt pe </a:t>
            </a:r>
            <a:r>
              <a:rPr lang="en-GB" err="1"/>
              <a:t>volupta</a:t>
            </a:r>
            <a:r>
              <a:rPr lang="en-GB"/>
              <a:t> </a:t>
            </a:r>
            <a:r>
              <a:rPr lang="en-GB" err="1"/>
              <a:t>idWite</a:t>
            </a:r>
            <a:r>
              <a:rPr lang="en-GB"/>
              <a:t> </a:t>
            </a:r>
            <a:r>
              <a:rPr lang="en-GB" err="1"/>
              <a:t>corae</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2"/>
            <a:r>
              <a:rPr lang="en-GB"/>
              <a:t>Bold statement style, id </a:t>
            </a:r>
            <a:r>
              <a:rPr lang="en-GB" err="1"/>
              <a:t>quia</a:t>
            </a:r>
            <a:r>
              <a:rPr lang="en-GB"/>
              <a:t> </a:t>
            </a:r>
            <a:r>
              <a:rPr lang="en-GB" err="1"/>
              <a:t>conseque</a:t>
            </a:r>
            <a:r>
              <a:rPr lang="en-GB"/>
              <a:t> </a:t>
            </a:r>
            <a:r>
              <a:rPr lang="en-GB" err="1"/>
              <a:t>nonem</a:t>
            </a:r>
            <a:r>
              <a:rPr lang="en-GB"/>
              <a:t> pro dolore </a:t>
            </a:r>
            <a:r>
              <a:rPr lang="en-GB" err="1"/>
              <a:t>ra</a:t>
            </a:r>
            <a:r>
              <a:rPr lang="en-GB"/>
              <a:t> </a:t>
            </a:r>
            <a:r>
              <a:rPr lang="en-GB" err="1"/>
              <a:t>dem</a:t>
            </a:r>
            <a:r>
              <a:rPr lang="en-GB"/>
              <a:t> core</a:t>
            </a:r>
            <a:br>
              <a:rPr lang="en-GB"/>
            </a:br>
            <a:r>
              <a:rPr lang="en-GB" err="1"/>
              <a:t>sita</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3"/>
            <a:r>
              <a:rPr lang="en-GB"/>
              <a:t>Third level, </a:t>
            </a:r>
            <a:r>
              <a:rPr lang="en-GB" err="1"/>
              <a:t>Raleway</a:t>
            </a:r>
            <a:r>
              <a:rPr lang="en-GB"/>
              <a:t> bullet point</a:t>
            </a:r>
          </a:p>
        </p:txBody>
      </p:sp>
      <p:sp>
        <p:nvSpPr>
          <p:cNvPr id="17" name="Text Placeholder 4">
            <a:extLst>
              <a:ext uri="{FF2B5EF4-FFF2-40B4-BE49-F238E27FC236}">
                <a16:creationId xmlns:a16="http://schemas.microsoft.com/office/drawing/2014/main" id="{F5D59A18-034A-4802-9AD0-BFD864F3D347}"/>
              </a:ext>
            </a:extLst>
          </p:cNvPr>
          <p:cNvSpPr>
            <a:spLocks noGrp="1"/>
          </p:cNvSpPr>
          <p:nvPr>
            <p:ph type="body" sz="quarter" idx="14"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8" name="Text Placeholder 2">
            <a:extLst>
              <a:ext uri="{FF2B5EF4-FFF2-40B4-BE49-F238E27FC236}">
                <a16:creationId xmlns:a16="http://schemas.microsoft.com/office/drawing/2014/main" id="{59EF059B-F04A-4D3E-A17E-C04E3CE0B805}"/>
              </a:ext>
            </a:extLst>
          </p:cNvPr>
          <p:cNvSpPr>
            <a:spLocks noGrp="1"/>
          </p:cNvSpPr>
          <p:nvPr>
            <p:ph type="body" sz="quarter" idx="15" hasCustomPrompt="1"/>
          </p:nvPr>
        </p:nvSpPr>
        <p:spPr>
          <a:xfrm>
            <a:off x="673099" y="720000"/>
            <a:ext cx="11067281" cy="720725"/>
          </a:xfrm>
          <a:prstGeom prst="rect">
            <a:avLst/>
          </a:prstGeom>
        </p:spPr>
        <p:txBody>
          <a:bodyPr lIns="0" tIns="0" rIns="0" bIns="0"/>
          <a:lstStyle>
            <a:lvl1pPr marL="0" indent="0">
              <a:lnSpc>
                <a:spcPct val="75000"/>
              </a:lnSpc>
              <a:spcBef>
                <a:spcPts val="0"/>
              </a:spcBef>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TWO COLUMNS – </a:t>
            </a:r>
            <a:br>
              <a:rPr lang="en-US"/>
            </a:br>
            <a:r>
              <a:rPr lang="en-US" err="1"/>
              <a:t>WHiTE</a:t>
            </a:r>
            <a:r>
              <a:rPr lang="en-US"/>
              <a:t>/GREY</a:t>
            </a:r>
          </a:p>
        </p:txBody>
      </p:sp>
      <p:pic>
        <p:nvPicPr>
          <p:cNvPr id="20" name="Graphic 19">
            <a:extLst>
              <a:ext uri="{FF2B5EF4-FFF2-40B4-BE49-F238E27FC236}">
                <a16:creationId xmlns:a16="http://schemas.microsoft.com/office/drawing/2014/main" id="{8678B2E1-94D5-7F53-7DD4-02955B4A408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114538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able Style-no top hea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FDF7C91-86BE-2FC6-45EF-4A0CD8891D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36388" y="6518366"/>
            <a:ext cx="359612"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381" y="1620000"/>
            <a:ext cx="540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Table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4" name="Text Placeholder 13">
            <a:extLst>
              <a:ext uri="{FF2B5EF4-FFF2-40B4-BE49-F238E27FC236}">
                <a16:creationId xmlns:a16="http://schemas.microsoft.com/office/drawing/2014/main" id="{B323011C-889E-40FB-9049-ADF73277EB1E}"/>
              </a:ext>
            </a:extLst>
          </p:cNvPr>
          <p:cNvSpPr>
            <a:spLocks noGrp="1"/>
          </p:cNvSpPr>
          <p:nvPr>
            <p:ph type="body" sz="quarter" idx="14" hasCustomPrompt="1"/>
          </p:nvPr>
        </p:nvSpPr>
        <p:spPr>
          <a:xfrm>
            <a:off x="673100" y="1620000"/>
            <a:ext cx="540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Table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6" name="Text Placeholder 4">
            <a:extLst>
              <a:ext uri="{FF2B5EF4-FFF2-40B4-BE49-F238E27FC236}">
                <a16:creationId xmlns:a16="http://schemas.microsoft.com/office/drawing/2014/main" id="{519C3AF5-3EC7-42EB-9305-F88F96B8C896}"/>
              </a:ext>
            </a:extLst>
          </p:cNvPr>
          <p:cNvSpPr>
            <a:spLocks noGrp="1"/>
          </p:cNvSpPr>
          <p:nvPr>
            <p:ph type="body" sz="quarter" idx="15"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7" name="Text Placeholder 2">
            <a:extLst>
              <a:ext uri="{FF2B5EF4-FFF2-40B4-BE49-F238E27FC236}">
                <a16:creationId xmlns:a16="http://schemas.microsoft.com/office/drawing/2014/main" id="{F9C3BF51-9EB4-4DDC-AA45-8497C3760F5D}"/>
              </a:ext>
            </a:extLst>
          </p:cNvPr>
          <p:cNvSpPr>
            <a:spLocks noGrp="1"/>
          </p:cNvSpPr>
          <p:nvPr>
            <p:ph type="body" sz="quarter" idx="16" hasCustomPrompt="1"/>
          </p:nvPr>
        </p:nvSpPr>
        <p:spPr>
          <a:xfrm>
            <a:off x="673100" y="720000"/>
            <a:ext cx="11063288" cy="720725"/>
          </a:xfrm>
          <a:prstGeom prst="rect">
            <a:avLst/>
          </a:prstGeom>
        </p:spPr>
        <p:txBody>
          <a:bodyPr lIns="0" tIns="0" rIns="0" bIns="0"/>
          <a:lstStyle>
            <a:lvl1pPr marL="0" indent="0">
              <a:lnSpc>
                <a:spcPct val="75000"/>
              </a:lnSpc>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TABLE STYLE</a:t>
            </a:r>
          </a:p>
        </p:txBody>
      </p:sp>
      <p:sp>
        <p:nvSpPr>
          <p:cNvPr id="2" name="TextBox 1">
            <a:extLst>
              <a:ext uri="{FF2B5EF4-FFF2-40B4-BE49-F238E27FC236}">
                <a16:creationId xmlns:a16="http://schemas.microsoft.com/office/drawing/2014/main" id="{9C9A0790-2F6F-CA4F-ADE5-B249464E583C}"/>
              </a:ext>
            </a:extLst>
          </p:cNvPr>
          <p:cNvSpPr txBox="1"/>
          <p:nvPr userDrawn="1"/>
        </p:nvSpPr>
        <p:spPr>
          <a:xfrm>
            <a:off x="2241755" y="1386348"/>
            <a:ext cx="0" cy="0"/>
          </a:xfrm>
          <a:prstGeom prst="rect">
            <a:avLst/>
          </a:prstGeom>
          <a:noFill/>
        </p:spPr>
        <p:txBody>
          <a:bodyPr wrap="none" lIns="0" tIns="0" rIns="0" bIns="0" rtlCol="0">
            <a:noAutofit/>
          </a:bodyPr>
          <a:lstStyle/>
          <a:p>
            <a:pPr algn="l"/>
            <a:endParaRPr lang="en-US"/>
          </a:p>
        </p:txBody>
      </p:sp>
      <p:pic>
        <p:nvPicPr>
          <p:cNvPr id="19" name="Graphic 18">
            <a:extLst>
              <a:ext uri="{FF2B5EF4-FFF2-40B4-BE49-F238E27FC236}">
                <a16:creationId xmlns:a16="http://schemas.microsoft.com/office/drawing/2014/main" id="{EB34DE06-EC10-0463-0416-ACDDBD49C48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272484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 - Two Columns-no top hea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736EAA3-BAC6-8EE7-8C6C-3382F9E1C8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0" name="Text Placeholder 13">
            <a:extLst>
              <a:ext uri="{FF2B5EF4-FFF2-40B4-BE49-F238E27FC236}">
                <a16:creationId xmlns:a16="http://schemas.microsoft.com/office/drawing/2014/main" id="{B323011C-889E-40FB-9049-ADF73277EB1E}"/>
              </a:ext>
            </a:extLst>
          </p:cNvPr>
          <p:cNvSpPr>
            <a:spLocks noGrp="1"/>
          </p:cNvSpPr>
          <p:nvPr>
            <p:ph type="body" sz="quarter" idx="12" hasCustomPrompt="1"/>
          </p:nvPr>
        </p:nvSpPr>
        <p:spPr>
          <a:xfrm>
            <a:off x="673099" y="1620000"/>
            <a:ext cx="5400675"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i="0" spc="-50" baseline="0">
                <a:solidFill>
                  <a:schemeClr val="accent1"/>
                </a:solidFill>
                <a:latin typeface="Raleway" charset="0"/>
                <a:ea typeface="Raleway" charset="0"/>
                <a:cs typeface="Raleway" charset="0"/>
              </a:defRPr>
            </a:lvl1pPr>
            <a:lvl2pPr marL="0" indent="0">
              <a:lnSpc>
                <a:spcPct val="100000"/>
              </a:lnSpc>
              <a:spcBef>
                <a:spcPts val="0"/>
              </a:spcBef>
              <a:spcAft>
                <a:spcPts val="300"/>
              </a:spcAft>
              <a:buClr>
                <a:srgbClr val="EB1852"/>
              </a:buClr>
              <a:buFont typeface="Raleway" panose="020B0503030101060003" pitchFamily="34" charset="77"/>
              <a:buNone/>
              <a:defRPr sz="2000">
                <a:solidFill>
                  <a:srgbClr val="071D49"/>
                </a:solidFill>
                <a:latin typeface="Raleway" panose="020B0503030101060003" pitchFamily="34" charset="0"/>
              </a:defRPr>
            </a:lvl2pPr>
            <a:lvl3pPr marL="180000" indent="-180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3pPr>
            <a:lvl4pPr marL="180000" indent="-180000">
              <a:lnSpc>
                <a:spcPct val="100000"/>
              </a:lnSpc>
              <a:spcBef>
                <a:spcPts val="0"/>
              </a:spcBef>
              <a:spcAft>
                <a:spcPts val="300"/>
              </a:spcAft>
              <a:buClr>
                <a:srgbClr val="EB1852"/>
              </a:buClr>
              <a:buFont typeface="Raleway" panose="020B0503030101060003" pitchFamily="34" charset="77"/>
              <a:buChar char="/"/>
              <a:defRPr sz="85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1</a:t>
            </a:r>
          </a:p>
          <a:p>
            <a:pPr lvl="1"/>
            <a:r>
              <a:rPr lang="en-GB"/>
              <a:t>Introduction style, </a:t>
            </a:r>
            <a:r>
              <a:rPr lang="en-GB" err="1"/>
              <a:t>entione</a:t>
            </a:r>
            <a:r>
              <a:rPr lang="en-GB"/>
              <a:t> </a:t>
            </a:r>
            <a:r>
              <a:rPr lang="en-GB" err="1"/>
              <a:t>molore</a:t>
            </a:r>
            <a:r>
              <a:rPr lang="en-GB"/>
              <a:t> </a:t>
            </a:r>
            <a:r>
              <a:rPr lang="en-GB" err="1"/>
              <a:t>nos</a:t>
            </a:r>
            <a:br>
              <a:rPr lang="en-GB"/>
            </a:br>
            <a:r>
              <a:rPr lang="en-GB"/>
              <a:t>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estemped</a:t>
            </a:r>
            <a:r>
              <a:rPr lang="en-GB"/>
              <a:t> </a:t>
            </a:r>
            <a:r>
              <a:rPr lang="en-GB" err="1"/>
              <a:t>erita</a:t>
            </a:r>
            <a:br>
              <a:rPr lang="en-GB"/>
            </a:br>
            <a:r>
              <a:rPr lang="en-GB" err="1"/>
              <a:t>prerior</a:t>
            </a:r>
            <a:r>
              <a:rPr lang="en-GB"/>
              <a:t> </a:t>
            </a:r>
            <a:r>
              <a:rPr lang="en-GB" err="1"/>
              <a:t>molum</a:t>
            </a:r>
            <a:r>
              <a:rPr lang="en-GB"/>
              <a:t> hit, </a:t>
            </a:r>
            <a:r>
              <a:rPr lang="en-GB" err="1"/>
              <a:t>optiassum</a:t>
            </a:r>
            <a:r>
              <a:rPr lang="en-GB"/>
              <a:t>.</a:t>
            </a:r>
          </a:p>
        </p:txBody>
      </p:sp>
      <p:sp>
        <p:nvSpPr>
          <p:cNvPr id="11"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40380" y="6518366"/>
            <a:ext cx="355620"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3" hasCustomPrompt="1"/>
          </p:nvPr>
        </p:nvSpPr>
        <p:spPr>
          <a:xfrm>
            <a:off x="6340475" y="1620000"/>
            <a:ext cx="5399905" cy="4411469"/>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200"/>
              </a:spcAft>
              <a:buClr>
                <a:srgbClr val="EB1852"/>
              </a:buClr>
              <a:buFont typeface="Raleway" panose="020B0503030101060003" pitchFamily="34" charset="77"/>
              <a:buNone/>
              <a:defRPr sz="1100" b="1">
                <a:solidFill>
                  <a:schemeClr val="accent2"/>
                </a:solidFill>
                <a:latin typeface="Raleway" panose="020B0503030101060003" pitchFamily="34" charset="0"/>
              </a:defRPr>
            </a:lvl3pPr>
            <a:lvl4pPr marL="144000" indent="-144000">
              <a:lnSpc>
                <a:spcPct val="100000"/>
              </a:lnSpc>
              <a:spcBef>
                <a:spcPts val="0"/>
              </a:spcBef>
              <a:spcAft>
                <a:spcPts val="300"/>
              </a:spcAft>
              <a:buClr>
                <a:srgbClr val="EB1852"/>
              </a:buClr>
              <a:buFont typeface="Arial" panose="020B0604020202020204" pitchFamily="34" charset="0"/>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Column 2</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a:p>
            <a:pPr lvl="1"/>
            <a:r>
              <a:rPr lang="en-GB" err="1"/>
              <a:t>Nimo</a:t>
            </a:r>
            <a:r>
              <a:rPr lang="en-GB"/>
              <a:t> id </a:t>
            </a:r>
            <a:r>
              <a:rPr lang="en-GB" err="1"/>
              <a:t>quia</a:t>
            </a:r>
            <a:r>
              <a:rPr lang="en-GB"/>
              <a:t> </a:t>
            </a:r>
            <a:r>
              <a:rPr lang="en-GB" err="1"/>
              <a:t>conseque</a:t>
            </a:r>
            <a:r>
              <a:rPr lang="en-GB"/>
              <a:t> </a:t>
            </a:r>
            <a:r>
              <a:rPr lang="en-GB" err="1"/>
              <a:t>nonem</a:t>
            </a:r>
            <a:r>
              <a:rPr lang="en-GB"/>
              <a:t> </a:t>
            </a:r>
            <a:r>
              <a:rPr lang="en-GB" err="1"/>
              <a:t>faceaquo</a:t>
            </a:r>
            <a:r>
              <a:rPr lang="en-GB"/>
              <a:t> </a:t>
            </a:r>
            <a:r>
              <a:rPr lang="en-GB" err="1"/>
              <a:t>eation</a:t>
            </a:r>
            <a:r>
              <a:rPr lang="en-GB"/>
              <a:t> pro dolore </a:t>
            </a:r>
            <a:r>
              <a:rPr lang="en-GB" err="1"/>
              <a:t>ra</a:t>
            </a:r>
            <a:r>
              <a:rPr lang="en-GB"/>
              <a:t> </a:t>
            </a:r>
            <a:r>
              <a:rPr lang="en-GB" err="1"/>
              <a:t>dem</a:t>
            </a:r>
            <a:r>
              <a:rPr lang="en-GB"/>
              <a:t> </a:t>
            </a:r>
            <a:r>
              <a:rPr lang="en-GB" err="1"/>
              <a:t>iur</a:t>
            </a:r>
            <a:r>
              <a:rPr lang="en-GB"/>
              <a:t>, non core </a:t>
            </a:r>
            <a:r>
              <a:rPr lang="en-GB" err="1"/>
              <a:t>sita</a:t>
            </a:r>
            <a:r>
              <a:rPr lang="en-GB"/>
              <a:t> </a:t>
            </a:r>
            <a:r>
              <a:rPr lang="en-GB" err="1"/>
              <a:t>dolorrovidis</a:t>
            </a:r>
            <a:r>
              <a:rPr lang="en-GB"/>
              <a:t> sunt pe </a:t>
            </a:r>
            <a:r>
              <a:rPr lang="en-GB" err="1"/>
              <a:t>volupta</a:t>
            </a:r>
            <a:r>
              <a:rPr lang="en-GB"/>
              <a:t> </a:t>
            </a:r>
            <a:r>
              <a:rPr lang="en-GB" err="1"/>
              <a:t>idWite</a:t>
            </a:r>
            <a:r>
              <a:rPr lang="en-GB"/>
              <a:t> </a:t>
            </a:r>
            <a:r>
              <a:rPr lang="en-GB" err="1"/>
              <a:t>corae</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2"/>
            <a:r>
              <a:rPr lang="en-GB"/>
              <a:t>Bold statement style, id </a:t>
            </a:r>
            <a:r>
              <a:rPr lang="en-GB" err="1"/>
              <a:t>quia</a:t>
            </a:r>
            <a:r>
              <a:rPr lang="en-GB"/>
              <a:t> </a:t>
            </a:r>
            <a:r>
              <a:rPr lang="en-GB" err="1"/>
              <a:t>conseque</a:t>
            </a:r>
            <a:r>
              <a:rPr lang="en-GB"/>
              <a:t> </a:t>
            </a:r>
            <a:r>
              <a:rPr lang="en-GB" err="1"/>
              <a:t>nonem</a:t>
            </a:r>
            <a:r>
              <a:rPr lang="en-GB"/>
              <a:t> pro dolore </a:t>
            </a:r>
            <a:r>
              <a:rPr lang="en-GB" err="1"/>
              <a:t>ra</a:t>
            </a:r>
            <a:r>
              <a:rPr lang="en-GB"/>
              <a:t> </a:t>
            </a:r>
            <a:r>
              <a:rPr lang="en-GB" err="1"/>
              <a:t>dem</a:t>
            </a:r>
            <a:r>
              <a:rPr lang="en-GB"/>
              <a:t> core</a:t>
            </a:r>
            <a:br>
              <a:rPr lang="en-GB"/>
            </a:br>
            <a:r>
              <a:rPr lang="en-GB" err="1"/>
              <a:t>sita</a:t>
            </a:r>
            <a:r>
              <a:rPr lang="en-GB"/>
              <a:t> </a:t>
            </a:r>
            <a:r>
              <a:rPr lang="en-GB" err="1"/>
              <a:t>nimperi</a:t>
            </a:r>
            <a:r>
              <a:rPr lang="en-GB"/>
              <a:t> </a:t>
            </a:r>
            <a:r>
              <a:rPr lang="en-GB" err="1"/>
              <a:t>berferore</a:t>
            </a:r>
            <a:r>
              <a:rPr lang="en-GB"/>
              <a:t> </a:t>
            </a:r>
            <a:r>
              <a:rPr lang="en-GB" err="1"/>
              <a:t>quas</a:t>
            </a:r>
            <a:r>
              <a:rPr lang="en-GB"/>
              <a:t> et </a:t>
            </a:r>
            <a:r>
              <a:rPr lang="en-GB" err="1"/>
              <a:t>renis</a:t>
            </a:r>
            <a:r>
              <a:rPr lang="en-GB"/>
              <a:t> ates </a:t>
            </a:r>
            <a:r>
              <a:rPr lang="en-GB" err="1"/>
              <a:t>ducim</a:t>
            </a:r>
            <a:r>
              <a:rPr lang="en-GB"/>
              <a:t> qui </a:t>
            </a:r>
            <a:r>
              <a:rPr lang="en-GB" err="1"/>
              <a:t>voluptaque</a:t>
            </a:r>
            <a:r>
              <a:rPr lang="en-GB"/>
              <a:t>.</a:t>
            </a:r>
          </a:p>
          <a:p>
            <a:pPr lvl="3"/>
            <a:r>
              <a:rPr lang="en-GB"/>
              <a:t>Third level, </a:t>
            </a:r>
            <a:r>
              <a:rPr lang="en-GB" err="1"/>
              <a:t>Raleway</a:t>
            </a:r>
            <a:r>
              <a:rPr lang="en-GB"/>
              <a:t> bullet point</a:t>
            </a:r>
          </a:p>
        </p:txBody>
      </p:sp>
      <p:sp>
        <p:nvSpPr>
          <p:cNvPr id="17" name="Text Placeholder 4">
            <a:extLst>
              <a:ext uri="{FF2B5EF4-FFF2-40B4-BE49-F238E27FC236}">
                <a16:creationId xmlns:a16="http://schemas.microsoft.com/office/drawing/2014/main" id="{A807C8B8-5A07-4E08-B152-5B02A3BEBA5D}"/>
              </a:ext>
            </a:extLst>
          </p:cNvPr>
          <p:cNvSpPr>
            <a:spLocks noGrp="1"/>
          </p:cNvSpPr>
          <p:nvPr>
            <p:ph type="body" sz="quarter" idx="14"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3" name="Text Placeholder 2">
            <a:extLst>
              <a:ext uri="{FF2B5EF4-FFF2-40B4-BE49-F238E27FC236}">
                <a16:creationId xmlns:a16="http://schemas.microsoft.com/office/drawing/2014/main" id="{028D5BD2-3E74-4F2F-BBF9-93A5E9CE53A6}"/>
              </a:ext>
            </a:extLst>
          </p:cNvPr>
          <p:cNvSpPr>
            <a:spLocks noGrp="1"/>
          </p:cNvSpPr>
          <p:nvPr>
            <p:ph type="body" sz="quarter" idx="15" hasCustomPrompt="1"/>
          </p:nvPr>
        </p:nvSpPr>
        <p:spPr>
          <a:xfrm>
            <a:off x="673099" y="720000"/>
            <a:ext cx="11067281" cy="720725"/>
          </a:xfrm>
          <a:prstGeom prst="rect">
            <a:avLst/>
          </a:prstGeom>
        </p:spPr>
        <p:txBody>
          <a:bodyPr lIns="0" tIns="0" rIns="0" bIns="0"/>
          <a:lstStyle>
            <a:lvl1pPr marL="0" indent="0">
              <a:lnSpc>
                <a:spcPct val="75000"/>
              </a:lnSpc>
              <a:spcBef>
                <a:spcPts val="0"/>
              </a:spcBef>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err="1"/>
              <a:t>SLiDE</a:t>
            </a:r>
            <a:r>
              <a:rPr lang="en-US"/>
              <a:t> </a:t>
            </a:r>
            <a:r>
              <a:rPr lang="en-US" err="1"/>
              <a:t>HEADiNG</a:t>
            </a:r>
            <a:br>
              <a:rPr lang="en-US"/>
            </a:br>
            <a:r>
              <a:rPr lang="en-US"/>
              <a:t>BREAKTHROUGH</a:t>
            </a:r>
          </a:p>
        </p:txBody>
      </p:sp>
      <p:pic>
        <p:nvPicPr>
          <p:cNvPr id="18" name="Graphic 17">
            <a:extLst>
              <a:ext uri="{FF2B5EF4-FFF2-40B4-BE49-F238E27FC236}">
                <a16:creationId xmlns:a16="http://schemas.microsoft.com/office/drawing/2014/main" id="{C31E0189-90F1-3016-745E-2C62AC0DBAA6}"/>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2963745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Graph Style-no top hea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448C71F4-F4E0-A2CB-D0B5-5728E8403B1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63265" y="5478943"/>
            <a:ext cx="528735" cy="1379057"/>
          </a:xfrm>
          <a:prstGeom prst="rect">
            <a:avLst/>
          </a:prstGeom>
        </p:spPr>
      </p:pic>
      <p:sp>
        <p:nvSpPr>
          <p:cNvPr id="10" name="Slide Number Placeholder 5">
            <a:extLst>
              <a:ext uri="{FF2B5EF4-FFF2-40B4-BE49-F238E27FC236}">
                <a16:creationId xmlns:a16="http://schemas.microsoft.com/office/drawing/2014/main" id="{D94DDC7D-2914-4CFD-8ABB-6752F6A9CD52}"/>
              </a:ext>
            </a:extLst>
          </p:cNvPr>
          <p:cNvSpPr>
            <a:spLocks noGrp="1"/>
          </p:cNvSpPr>
          <p:nvPr>
            <p:ph type="sldNum" sz="quarter" idx="4"/>
          </p:nvPr>
        </p:nvSpPr>
        <p:spPr>
          <a:xfrm>
            <a:off x="11736388" y="6518366"/>
            <a:ext cx="359612" cy="203109"/>
          </a:xfrm>
          <a:prstGeom prst="rect">
            <a:avLst/>
          </a:prstGeom>
        </p:spPr>
        <p:txBody>
          <a:bodyPr vert="horz" lIns="0" tIns="0" rIns="0" bIns="0" rtlCol="0" anchor="ctr"/>
          <a:lstStyle>
            <a:lvl1pPr algn="r">
              <a:defRPr sz="1200" b="1">
                <a:solidFill>
                  <a:schemeClr val="bg1"/>
                </a:solidFill>
                <a:latin typeface="Raleway" charset="0"/>
                <a:ea typeface="Raleway" charset="0"/>
                <a:cs typeface="Raleway" charset="0"/>
              </a:defRPr>
            </a:lvl1pPr>
          </a:lstStyle>
          <a:p>
            <a:fld id="{2A4924F2-D2C6-4E44-94BF-16121116D9F5}" type="slidenum">
              <a:rPr lang="en-GB" smtClean="0"/>
              <a:pPr/>
              <a:t>‹#›</a:t>
            </a:fld>
            <a:endParaRPr lang="en-GB"/>
          </a:p>
        </p:txBody>
      </p:sp>
      <p:sp>
        <p:nvSpPr>
          <p:cNvPr id="12" name="Text Placeholder 13">
            <a:extLst>
              <a:ext uri="{FF2B5EF4-FFF2-40B4-BE49-F238E27FC236}">
                <a16:creationId xmlns:a16="http://schemas.microsoft.com/office/drawing/2014/main" id="{B323011C-889E-40FB-9049-ADF73277EB1E}"/>
              </a:ext>
            </a:extLst>
          </p:cNvPr>
          <p:cNvSpPr>
            <a:spLocks noGrp="1"/>
          </p:cNvSpPr>
          <p:nvPr>
            <p:ph type="body" sz="quarter" idx="14" hasCustomPrompt="1"/>
          </p:nvPr>
        </p:nvSpPr>
        <p:spPr>
          <a:xfrm>
            <a:off x="673099" y="1620000"/>
            <a:ext cx="342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Chart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7" name="Text Placeholder 13">
            <a:extLst>
              <a:ext uri="{FF2B5EF4-FFF2-40B4-BE49-F238E27FC236}">
                <a16:creationId xmlns:a16="http://schemas.microsoft.com/office/drawing/2014/main" id="{B323011C-889E-40FB-9049-ADF73277EB1E}"/>
              </a:ext>
            </a:extLst>
          </p:cNvPr>
          <p:cNvSpPr>
            <a:spLocks noGrp="1"/>
          </p:cNvSpPr>
          <p:nvPr>
            <p:ph type="body" sz="quarter" idx="15" hasCustomPrompt="1"/>
          </p:nvPr>
        </p:nvSpPr>
        <p:spPr>
          <a:xfrm>
            <a:off x="4493950" y="1620000"/>
            <a:ext cx="342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Chart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9" name="Text Placeholder 13">
            <a:extLst>
              <a:ext uri="{FF2B5EF4-FFF2-40B4-BE49-F238E27FC236}">
                <a16:creationId xmlns:a16="http://schemas.microsoft.com/office/drawing/2014/main" id="{B323011C-889E-40FB-9049-ADF73277EB1E}"/>
              </a:ext>
            </a:extLst>
          </p:cNvPr>
          <p:cNvSpPr>
            <a:spLocks noGrp="1"/>
          </p:cNvSpPr>
          <p:nvPr>
            <p:ph type="body" sz="quarter" idx="16" hasCustomPrompt="1"/>
          </p:nvPr>
        </p:nvSpPr>
        <p:spPr>
          <a:xfrm>
            <a:off x="8316388" y="1620000"/>
            <a:ext cx="3420000" cy="900000"/>
          </a:xfrm>
          <a:prstGeom prst="rect">
            <a:avLst/>
          </a:prstGeom>
        </p:spPr>
        <p:txBody>
          <a:bodyPr wrap="square" lIns="0" tIns="0" rIns="0" bIns="0">
            <a:noAutofit/>
          </a:bodyPr>
          <a:lstStyle>
            <a:lvl1pPr marL="0" indent="0">
              <a:lnSpc>
                <a:spcPct val="100000"/>
              </a:lnSpc>
              <a:spcBef>
                <a:spcPts val="0"/>
              </a:spcBef>
              <a:spcAft>
                <a:spcPts val="300"/>
              </a:spcAft>
              <a:buNone/>
              <a:defRPr sz="1100" b="1" spc="-50" baseline="0">
                <a:solidFill>
                  <a:schemeClr val="accent1"/>
                </a:solidFill>
                <a:latin typeface="Raleway" panose="020B0503030101060003" pitchFamily="34" charset="0"/>
              </a:defRPr>
            </a:lvl1pPr>
            <a:lvl2pPr marL="0" indent="0">
              <a:lnSpc>
                <a:spcPct val="100000"/>
              </a:lnSpc>
              <a:spcBef>
                <a:spcPts val="0"/>
              </a:spcBef>
              <a:spcAft>
                <a:spcPts val="1200"/>
              </a:spcAft>
              <a:buClr>
                <a:srgbClr val="EB1852"/>
              </a:buClr>
              <a:buFont typeface="Raleway" panose="020B0503030101060003" pitchFamily="34" charset="77"/>
              <a:buNone/>
              <a:defRPr sz="1100">
                <a:solidFill>
                  <a:srgbClr val="071D49"/>
                </a:solidFill>
                <a:latin typeface="Raleway" panose="020B0503030101060003" pitchFamily="34" charset="0"/>
              </a:defRPr>
            </a:lvl2pPr>
            <a:lvl3pPr marL="0" indent="0">
              <a:lnSpc>
                <a:spcPct val="100000"/>
              </a:lnSpc>
              <a:spcBef>
                <a:spcPts val="0"/>
              </a:spcBef>
              <a:spcAft>
                <a:spcPts val="1600"/>
              </a:spcAft>
              <a:buClr>
                <a:srgbClr val="EB1852"/>
              </a:buClr>
              <a:buFont typeface="Raleway" panose="020B0503030101060003" pitchFamily="34" charset="77"/>
              <a:buNone/>
              <a:defRPr sz="1100" b="1">
                <a:solidFill>
                  <a:srgbClr val="071D49"/>
                </a:solidFill>
                <a:latin typeface="Raleway" panose="020B0503030101060003" pitchFamily="34" charset="0"/>
              </a:defRPr>
            </a:lvl3pPr>
            <a:lvl4pPr marL="252000" indent="-252000">
              <a:lnSpc>
                <a:spcPct val="100000"/>
              </a:lnSpc>
              <a:spcBef>
                <a:spcPts val="0"/>
              </a:spcBef>
              <a:spcAft>
                <a:spcPts val="300"/>
              </a:spcAft>
              <a:buClr>
                <a:srgbClr val="EB1852"/>
              </a:buClr>
              <a:buFont typeface="Raleway" panose="020B0503030101060003" pitchFamily="34" charset="77"/>
              <a:buChar char="/"/>
              <a:defRPr sz="1100">
                <a:solidFill>
                  <a:srgbClr val="071D49"/>
                </a:solidFill>
                <a:latin typeface="Raleway" panose="020B0503030101060003" pitchFamily="34" charset="0"/>
              </a:defRPr>
            </a:lvl4pPr>
            <a:lvl5pPr marL="0" indent="0">
              <a:lnSpc>
                <a:spcPct val="100000"/>
              </a:lnSpc>
              <a:spcBef>
                <a:spcPts val="0"/>
              </a:spcBef>
              <a:spcAft>
                <a:spcPts val="200"/>
              </a:spcAft>
              <a:buNone/>
              <a:defRPr sz="850" b="1">
                <a:solidFill>
                  <a:srgbClr val="E40046"/>
                </a:solidFill>
                <a:latin typeface="Raleway" panose="020B0503030101060003" pitchFamily="34" charset="0"/>
              </a:defRPr>
            </a:lvl5pPr>
            <a:lvl6pPr marL="0" indent="0">
              <a:lnSpc>
                <a:spcPct val="100000"/>
              </a:lnSpc>
              <a:spcBef>
                <a:spcPts val="0"/>
              </a:spcBef>
              <a:buNone/>
              <a:defRPr sz="850">
                <a:solidFill>
                  <a:srgbClr val="071D49"/>
                </a:solidFill>
                <a:latin typeface="Raleway" panose="020B0503030101060003" pitchFamily="34" charset="0"/>
              </a:defRPr>
            </a:lvl6pPr>
          </a:lstStyle>
          <a:p>
            <a:pPr lvl="0"/>
            <a:r>
              <a:rPr lang="en-GB"/>
              <a:t>Chart Title</a:t>
            </a:r>
          </a:p>
          <a:p>
            <a:pPr lvl="1"/>
            <a:r>
              <a:rPr lang="en-GB"/>
              <a:t>Body copy style, </a:t>
            </a:r>
            <a:r>
              <a:rPr lang="en-GB" err="1"/>
              <a:t>molore</a:t>
            </a:r>
            <a:r>
              <a:rPr lang="en-GB"/>
              <a:t> </a:t>
            </a:r>
            <a:r>
              <a:rPr lang="en-GB" err="1"/>
              <a:t>nos</a:t>
            </a:r>
            <a:r>
              <a:rPr lang="en-GB"/>
              <a:t> pa et </a:t>
            </a:r>
            <a:r>
              <a:rPr lang="en-GB" err="1"/>
              <a:t>volupta</a:t>
            </a:r>
            <a:r>
              <a:rPr lang="en-GB"/>
              <a:t> </a:t>
            </a:r>
            <a:r>
              <a:rPr lang="en-GB" err="1"/>
              <a:t>tenitate</a:t>
            </a:r>
            <a:r>
              <a:rPr lang="en-GB"/>
              <a:t> </a:t>
            </a:r>
            <a:r>
              <a:rPr lang="en-GB" err="1"/>
              <a:t>conem</a:t>
            </a:r>
            <a:r>
              <a:rPr lang="en-GB"/>
              <a:t> rem que </a:t>
            </a:r>
            <a:r>
              <a:rPr lang="en-GB" err="1"/>
              <a:t>serspietus</a:t>
            </a:r>
            <a:r>
              <a:rPr lang="en-GB"/>
              <a:t> </a:t>
            </a:r>
            <a:r>
              <a:rPr lang="en-GB" err="1"/>
              <a:t>aut</a:t>
            </a:r>
            <a:r>
              <a:rPr lang="en-GB"/>
              <a:t> </a:t>
            </a:r>
            <a:r>
              <a:rPr lang="en-GB" err="1"/>
              <a:t>maios</a:t>
            </a:r>
            <a:r>
              <a:rPr lang="en-GB"/>
              <a:t>  </a:t>
            </a:r>
            <a:r>
              <a:rPr lang="en-GB" err="1"/>
              <a:t>rerit</a:t>
            </a:r>
            <a:r>
              <a:rPr lang="en-GB"/>
              <a:t> </a:t>
            </a:r>
            <a:r>
              <a:rPr lang="en-GB" err="1"/>
              <a:t>estemped</a:t>
            </a:r>
            <a:r>
              <a:rPr lang="en-GB"/>
              <a:t> </a:t>
            </a:r>
            <a:r>
              <a:rPr lang="en-GB" err="1"/>
              <a:t>erita</a:t>
            </a:r>
            <a:r>
              <a:rPr lang="en-GB"/>
              <a:t> </a:t>
            </a:r>
            <a:r>
              <a:rPr lang="en-GB" err="1"/>
              <a:t>prerior</a:t>
            </a:r>
            <a:r>
              <a:rPr lang="en-GB"/>
              <a:t> </a:t>
            </a:r>
            <a:r>
              <a:rPr lang="en-GB" err="1"/>
              <a:t>molum</a:t>
            </a:r>
            <a:r>
              <a:rPr lang="en-GB"/>
              <a:t> hit, </a:t>
            </a:r>
            <a:r>
              <a:rPr lang="en-GB" err="1"/>
              <a:t>optiassum</a:t>
            </a:r>
            <a:r>
              <a:rPr lang="en-GB"/>
              <a:t>.</a:t>
            </a:r>
          </a:p>
        </p:txBody>
      </p:sp>
      <p:sp>
        <p:nvSpPr>
          <p:cNvPr id="15" name="Text Placeholder 4">
            <a:extLst>
              <a:ext uri="{FF2B5EF4-FFF2-40B4-BE49-F238E27FC236}">
                <a16:creationId xmlns:a16="http://schemas.microsoft.com/office/drawing/2014/main" id="{46B22A70-0A4A-4DAF-A185-B7FDC8418E54}"/>
              </a:ext>
            </a:extLst>
          </p:cNvPr>
          <p:cNvSpPr>
            <a:spLocks noGrp="1"/>
          </p:cNvSpPr>
          <p:nvPr>
            <p:ph type="body" sz="quarter" idx="13" hasCustomPrompt="1"/>
          </p:nvPr>
        </p:nvSpPr>
        <p:spPr>
          <a:xfrm>
            <a:off x="8374424" y="6599238"/>
            <a:ext cx="3169876" cy="96950"/>
          </a:xfrm>
          <a:prstGeom prst="rect">
            <a:avLst/>
          </a:prstGeom>
        </p:spPr>
        <p:txBody>
          <a:bodyPr lIns="0" tIns="0" rIns="0" bIns="0">
            <a:noAutofit/>
          </a:bodyPr>
          <a:lstStyle>
            <a:lvl1pPr marL="0" indent="0" algn="r">
              <a:buNone/>
              <a:defRPr sz="700">
                <a:solidFill>
                  <a:srgbClr val="071D49"/>
                </a:solidFill>
                <a:latin typeface="Raleway" panose="020B05030301010600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disclaimer place holder</a:t>
            </a:r>
          </a:p>
        </p:txBody>
      </p:sp>
      <p:sp>
        <p:nvSpPr>
          <p:cNvPr id="16" name="Text Placeholder 2">
            <a:extLst>
              <a:ext uri="{FF2B5EF4-FFF2-40B4-BE49-F238E27FC236}">
                <a16:creationId xmlns:a16="http://schemas.microsoft.com/office/drawing/2014/main" id="{A9830119-D94A-4641-9DB0-42A81B538012}"/>
              </a:ext>
            </a:extLst>
          </p:cNvPr>
          <p:cNvSpPr>
            <a:spLocks noGrp="1"/>
          </p:cNvSpPr>
          <p:nvPr>
            <p:ph type="body" sz="quarter" idx="17" hasCustomPrompt="1"/>
          </p:nvPr>
        </p:nvSpPr>
        <p:spPr>
          <a:xfrm>
            <a:off x="673100" y="720000"/>
            <a:ext cx="11063288" cy="720725"/>
          </a:xfrm>
          <a:prstGeom prst="rect">
            <a:avLst/>
          </a:prstGeom>
        </p:spPr>
        <p:txBody>
          <a:bodyPr lIns="0" tIns="0" rIns="0" bIns="0"/>
          <a:lstStyle>
            <a:lvl1pPr marL="0" indent="0">
              <a:lnSpc>
                <a:spcPct val="75000"/>
              </a:lnSpc>
              <a:buFontTx/>
              <a:buNone/>
              <a:defRPr sz="2500" b="0" i="0">
                <a:solidFill>
                  <a:srgbClr val="EB1852"/>
                </a:solidFill>
                <a:latin typeface="Breakthrough 2022" panose="02060603040202040303"/>
              </a:defRPr>
            </a:lvl1pPr>
            <a:lvl2pPr marL="457200" indent="0">
              <a:buNone/>
              <a:defRPr>
                <a:latin typeface="+mj-lt"/>
              </a:defRPr>
            </a:lvl2pPr>
            <a:lvl3pPr>
              <a:defRPr>
                <a:latin typeface="+mj-lt"/>
              </a:defRPr>
            </a:lvl3pPr>
            <a:lvl4pPr>
              <a:defRPr>
                <a:latin typeface="+mj-lt"/>
              </a:defRPr>
            </a:lvl4pPr>
            <a:lvl5pPr>
              <a:defRPr>
                <a:latin typeface="+mj-lt"/>
              </a:defRPr>
            </a:lvl5pPr>
          </a:lstStyle>
          <a:p>
            <a:pPr lvl="0"/>
            <a:r>
              <a:rPr lang="en-US"/>
              <a:t>GRAPH STYLE</a:t>
            </a:r>
          </a:p>
        </p:txBody>
      </p:sp>
      <p:pic>
        <p:nvPicPr>
          <p:cNvPr id="20" name="Graphic 19">
            <a:extLst>
              <a:ext uri="{FF2B5EF4-FFF2-40B4-BE49-F238E27FC236}">
                <a16:creationId xmlns:a16="http://schemas.microsoft.com/office/drawing/2014/main" id="{6014818F-1C05-7779-41B9-26A1A8B077A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330029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8">
    <p:bg>
      <p:bgPr>
        <a:solidFill>
          <a:schemeClr val="accent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B35148-C2AF-4B33-817B-FF7F4003E4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88080" y="0"/>
            <a:ext cx="8503920" cy="6858000"/>
          </a:xfrm>
          <a:prstGeom prst="rect">
            <a:avLst/>
          </a:prstGeom>
        </p:spPr>
      </p:pic>
      <p:sp>
        <p:nvSpPr>
          <p:cNvPr id="17"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1067289" y="1675817"/>
            <a:ext cx="4680000" cy="1948859"/>
          </a:xfrm>
          <a:prstGeom prst="rect">
            <a:avLst/>
          </a:prstGeom>
        </p:spPr>
        <p:txBody>
          <a:bodyPr lIns="0" tIns="0" rIns="0" bIns="0">
            <a:noAutofit/>
          </a:bodyPr>
          <a:lstStyle>
            <a:lvl1pPr marL="0" indent="0">
              <a:lnSpc>
                <a:spcPts val="4800"/>
              </a:lnSpc>
              <a:spcBef>
                <a:spcPts val="0"/>
              </a:spcBef>
              <a:buNone/>
              <a:defRPr sz="6000" b="0" i="0" spc="-80" baseline="0">
                <a:solidFill>
                  <a:schemeClr val="accent1"/>
                </a:solidFill>
                <a:latin typeface="Breakthrough 2022" panose="02060603040202040303"/>
                <a:ea typeface="Breakthrough 2022" panose="02060603040202040303"/>
                <a:cs typeface="Breakthrough 2022" panose="02060603040202040303"/>
              </a:defRPr>
            </a:lvl1pPr>
          </a:lstStyle>
          <a:p>
            <a:pPr lvl="0"/>
            <a:r>
              <a:rPr lang="en-GB" err="1"/>
              <a:t>PRESENTATiON</a:t>
            </a:r>
            <a:endParaRPr lang="en-GB"/>
          </a:p>
          <a:p>
            <a:pPr lvl="0"/>
            <a:r>
              <a:rPr lang="en-GB" err="1"/>
              <a:t>HEADiNG</a:t>
            </a:r>
            <a:r>
              <a:rPr lang="en-GB"/>
              <a:t> </a:t>
            </a:r>
            <a:br>
              <a:rPr lang="en-GB"/>
            </a:br>
            <a:r>
              <a:rPr lang="en-GB"/>
              <a:t>GOES HERE</a:t>
            </a:r>
          </a:p>
        </p:txBody>
      </p:sp>
      <p:sp>
        <p:nvSpPr>
          <p:cNvPr id="11" name="Text Placeholder 2">
            <a:extLst>
              <a:ext uri="{FF2B5EF4-FFF2-40B4-BE49-F238E27FC236}">
                <a16:creationId xmlns:a16="http://schemas.microsoft.com/office/drawing/2014/main" id="{993043AE-BFD2-417D-BD26-0E69EEE7F438}"/>
              </a:ext>
            </a:extLst>
          </p:cNvPr>
          <p:cNvSpPr>
            <a:spLocks noGrp="1"/>
          </p:cNvSpPr>
          <p:nvPr>
            <p:ph type="body" sz="quarter" idx="11" hasCustomPrompt="1"/>
          </p:nvPr>
        </p:nvSpPr>
        <p:spPr>
          <a:xfrm>
            <a:off x="1067290" y="3692537"/>
            <a:ext cx="4680000" cy="1430338"/>
          </a:xfrm>
          <a:prstGeom prst="rect">
            <a:avLst/>
          </a:prstGeom>
        </p:spPr>
        <p:txBody>
          <a:bodyPr lIns="0" tIns="0" rIns="0" bIns="0">
            <a:normAutofit/>
          </a:bodyPr>
          <a:lstStyle>
            <a:lvl1pPr marL="0" indent="0">
              <a:buNone/>
              <a:defRPr sz="1800" b="1" spc="-40" baseline="0">
                <a:solidFill>
                  <a:schemeClr val="bg1"/>
                </a:solidFill>
                <a:latin typeface="Raleway" panose="020B0503030101060003" pitchFamily="34" charset="0"/>
              </a:defRPr>
            </a:lvl1pPr>
          </a:lstStyle>
          <a:p>
            <a:pPr lvl="0"/>
            <a:r>
              <a:rPr lang="en-US"/>
              <a:t>Sub heading goes here.</a:t>
            </a:r>
          </a:p>
        </p:txBody>
      </p:sp>
      <p:pic>
        <p:nvPicPr>
          <p:cNvPr id="9" name="Graphic 8">
            <a:extLst>
              <a:ext uri="{FF2B5EF4-FFF2-40B4-BE49-F238E27FC236}">
                <a16:creationId xmlns:a16="http://schemas.microsoft.com/office/drawing/2014/main" id="{DE5BFDBE-1E51-05BA-C793-F13362FA6DD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 y="0"/>
            <a:ext cx="1107039" cy="3261600"/>
          </a:xfrm>
          <a:prstGeom prst="rect">
            <a:avLst/>
          </a:prstGeom>
        </p:spPr>
      </p:pic>
    </p:spTree>
    <p:extLst>
      <p:ext uri="{BB962C8B-B14F-4D97-AF65-F5344CB8AC3E}">
        <p14:creationId xmlns:p14="http://schemas.microsoft.com/office/powerpoint/2010/main" val="3127548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2 - Grey">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D0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0000" y="3348000"/>
            <a:ext cx="9232774" cy="1948859"/>
          </a:xfrm>
          <a:prstGeom prst="rect">
            <a:avLst/>
          </a:prstGeom>
        </p:spPr>
        <p:txBody>
          <a:bodyPr lIns="0" tIns="0" rIns="0" bIns="0">
            <a:noAutofit/>
          </a:bodyPr>
          <a:lstStyle>
            <a:lvl1pPr marL="0" indent="0">
              <a:lnSpc>
                <a:spcPct val="75000"/>
              </a:lnSpc>
              <a:spcBef>
                <a:spcPts val="0"/>
              </a:spcBef>
              <a:buNone/>
              <a:defRPr sz="5500" b="0" i="0" spc="-80" baseline="0">
                <a:solidFill>
                  <a:schemeClr val="accent2"/>
                </a:solidFill>
                <a:latin typeface="Breakthrough 2022" panose="02060603040202040303"/>
                <a:ea typeface="Breakthrough 2022" panose="02060603040202040303"/>
                <a:cs typeface="Breakthrough 2022" panose="02060603040202040303"/>
              </a:defRPr>
            </a:lvl1pPr>
          </a:lstStyle>
          <a:p>
            <a:pPr lvl="0"/>
            <a:r>
              <a:rPr lang="en-GB" err="1"/>
              <a:t>DiViDER</a:t>
            </a:r>
            <a:r>
              <a:rPr lang="en-GB"/>
              <a:t> </a:t>
            </a:r>
            <a:r>
              <a:rPr lang="en-GB" err="1"/>
              <a:t>HEADiNG</a:t>
            </a:r>
            <a:endParaRPr lang="en-GB"/>
          </a:p>
        </p:txBody>
      </p:sp>
      <p:pic>
        <p:nvPicPr>
          <p:cNvPr id="7" name="Graphic 6">
            <a:extLst>
              <a:ext uri="{FF2B5EF4-FFF2-40B4-BE49-F238E27FC236}">
                <a16:creationId xmlns:a16="http://schemas.microsoft.com/office/drawing/2014/main" id="{C0F663A6-5DAC-1964-3DE7-D9CEC5F3B73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204787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3 - Light Blue">
    <p:spTree>
      <p:nvGrpSpPr>
        <p:cNvPr id="1" name=""/>
        <p:cNvGrpSpPr/>
        <p:nvPr/>
      </p:nvGrpSpPr>
      <p:grpSpPr>
        <a:xfrm>
          <a:off x="0" y="0"/>
          <a:ext cx="0" cy="0"/>
          <a:chOff x="0" y="0"/>
          <a:chExt cx="0" cy="0"/>
        </a:xfrm>
      </p:grpSpPr>
      <p:sp>
        <p:nvSpPr>
          <p:cNvPr id="6" name="Rectangle 5"/>
          <p:cNvSpPr/>
          <p:nvPr userDrawn="1"/>
        </p:nvSpPr>
        <p:spPr>
          <a:xfrm>
            <a:off x="0" y="0"/>
            <a:ext cx="12192000" cy="6857999"/>
          </a:xfrm>
          <a:prstGeom prst="rect">
            <a:avLst/>
          </a:prstGeom>
          <a:solidFill>
            <a:srgbClr val="5BC2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6">
            <a:extLst>
              <a:ext uri="{FF2B5EF4-FFF2-40B4-BE49-F238E27FC236}">
                <a16:creationId xmlns:a16="http://schemas.microsoft.com/office/drawing/2014/main" id="{4A5BB045-01BE-4F77-8C62-B342614274BC}"/>
              </a:ext>
            </a:extLst>
          </p:cNvPr>
          <p:cNvSpPr>
            <a:spLocks noGrp="1"/>
          </p:cNvSpPr>
          <p:nvPr>
            <p:ph type="body" sz="quarter" idx="10" hasCustomPrompt="1"/>
          </p:nvPr>
        </p:nvSpPr>
        <p:spPr>
          <a:xfrm>
            <a:off x="900000" y="3348000"/>
            <a:ext cx="9232774" cy="1948859"/>
          </a:xfrm>
          <a:prstGeom prst="rect">
            <a:avLst/>
          </a:prstGeom>
        </p:spPr>
        <p:txBody>
          <a:bodyPr lIns="0" tIns="0" rIns="0" bIns="0">
            <a:noAutofit/>
          </a:bodyPr>
          <a:lstStyle>
            <a:lvl1pPr marL="0" indent="0">
              <a:lnSpc>
                <a:spcPct val="75000"/>
              </a:lnSpc>
              <a:spcBef>
                <a:spcPts val="0"/>
              </a:spcBef>
              <a:buNone/>
              <a:defRPr sz="5500" b="0" i="0" spc="-80" baseline="0">
                <a:solidFill>
                  <a:schemeClr val="accent2"/>
                </a:solidFill>
                <a:latin typeface="Breakthrough 2022" panose="02060603040202040303"/>
                <a:ea typeface="Breakthrough 2022" panose="02060603040202040303"/>
                <a:cs typeface="Breakthrough 2022" panose="02060603040202040303"/>
              </a:defRPr>
            </a:lvl1pPr>
          </a:lstStyle>
          <a:p>
            <a:pPr lvl="0"/>
            <a:r>
              <a:rPr lang="en-GB" err="1"/>
              <a:t>DiViDER</a:t>
            </a:r>
            <a:r>
              <a:rPr lang="en-GB"/>
              <a:t> </a:t>
            </a:r>
            <a:r>
              <a:rPr lang="en-GB" err="1"/>
              <a:t>HEADiNG</a:t>
            </a:r>
            <a:endParaRPr lang="en-GB"/>
          </a:p>
        </p:txBody>
      </p:sp>
      <p:pic>
        <p:nvPicPr>
          <p:cNvPr id="7" name="Graphic 6">
            <a:extLst>
              <a:ext uri="{FF2B5EF4-FFF2-40B4-BE49-F238E27FC236}">
                <a16:creationId xmlns:a16="http://schemas.microsoft.com/office/drawing/2014/main" id="{D86FA04C-1782-1057-3A26-A1E99F39A84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0"/>
            <a:ext cx="705600" cy="2078865"/>
          </a:xfrm>
          <a:prstGeom prst="rect">
            <a:avLst/>
          </a:prstGeom>
        </p:spPr>
      </p:pic>
    </p:spTree>
    <p:extLst>
      <p:ext uri="{BB962C8B-B14F-4D97-AF65-F5344CB8AC3E}">
        <p14:creationId xmlns:p14="http://schemas.microsoft.com/office/powerpoint/2010/main" val="13190184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theme" Target="../theme/theme2.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350A1E5-D4DB-75F9-313C-EA8D14813E52}"/>
              </a:ext>
            </a:extLst>
          </p:cNvPr>
          <p:cNvSpPr>
            <a:spLocks noGrp="1"/>
          </p:cNvSpPr>
          <p:nvPr>
            <p:ph type="ftr" sz="quarter" idx="3"/>
          </p:nvPr>
        </p:nvSpPr>
        <p:spPr>
          <a:xfrm>
            <a:off x="802912" y="6308725"/>
            <a:ext cx="9722213" cy="368039"/>
          </a:xfrm>
          <a:prstGeom prst="rect">
            <a:avLst/>
          </a:prstGeom>
        </p:spPr>
        <p:txBody>
          <a:bodyPr vert="horz" lIns="0" tIns="0" rIns="0" bIns="0" rtlCol="0" anchor="b">
            <a:noAutofit/>
          </a:bodyPr>
          <a:lstStyle>
            <a:lvl1pPr algn="l">
              <a:lnSpc>
                <a:spcPct val="100000"/>
              </a:lnSpc>
              <a:defRPr sz="850" b="0" i="0">
                <a:solidFill>
                  <a:schemeClr val="tx1"/>
                </a:solidFill>
                <a:latin typeface="Branford" pitchFamily="2" charset="77"/>
              </a:defRPr>
            </a:lvl1pPr>
          </a:lstStyle>
          <a:p>
            <a:r>
              <a:rPr lang="en-GB"/>
              <a:t>Click to edit references &amp; footnotes</a:t>
            </a:r>
          </a:p>
        </p:txBody>
      </p:sp>
      <p:sp>
        <p:nvSpPr>
          <p:cNvPr id="6" name="Slide Number Placeholder 5">
            <a:extLst>
              <a:ext uri="{FF2B5EF4-FFF2-40B4-BE49-F238E27FC236}">
                <a16:creationId xmlns:a16="http://schemas.microsoft.com/office/drawing/2014/main" id="{6E8EF51D-9147-3862-4FC8-E8B82B594300}"/>
              </a:ext>
            </a:extLst>
          </p:cNvPr>
          <p:cNvSpPr>
            <a:spLocks noGrp="1"/>
          </p:cNvSpPr>
          <p:nvPr>
            <p:ph type="sldNum" sz="quarter" idx="4"/>
          </p:nvPr>
        </p:nvSpPr>
        <p:spPr>
          <a:xfrm>
            <a:off x="442913" y="6308725"/>
            <a:ext cx="360000" cy="368039"/>
          </a:xfrm>
          <a:prstGeom prst="rect">
            <a:avLst/>
          </a:prstGeom>
        </p:spPr>
        <p:txBody>
          <a:bodyPr vert="horz" lIns="0" tIns="0" rIns="0" bIns="0" rtlCol="0" anchor="b"/>
          <a:lstStyle>
            <a:lvl1pPr algn="l">
              <a:defRPr sz="850" b="0" i="0">
                <a:solidFill>
                  <a:schemeClr val="tx1"/>
                </a:solidFill>
                <a:latin typeface="Branford" pitchFamily="2" charset="77"/>
              </a:defRPr>
            </a:lvl1pPr>
          </a:lstStyle>
          <a:p>
            <a:fld id="{2F82759F-2AE4-084E-B703-C1D806D5EA81}" type="slidenum">
              <a:rPr lang="en-GB" smtClean="0"/>
              <a:pPr/>
              <a:t>‹#›</a:t>
            </a:fld>
            <a:endParaRPr lang="en-GB"/>
          </a:p>
        </p:txBody>
      </p:sp>
      <p:sp>
        <p:nvSpPr>
          <p:cNvPr id="51" name="Text Placeholder 50">
            <a:extLst>
              <a:ext uri="{FF2B5EF4-FFF2-40B4-BE49-F238E27FC236}">
                <a16:creationId xmlns:a16="http://schemas.microsoft.com/office/drawing/2014/main" id="{E04FA936-29C5-2336-69C3-73A81442F7DD}"/>
              </a:ext>
            </a:extLst>
          </p:cNvPr>
          <p:cNvSpPr>
            <a:spLocks noGrp="1"/>
          </p:cNvSpPr>
          <p:nvPr>
            <p:ph type="body" idx="1"/>
          </p:nvPr>
        </p:nvSpPr>
        <p:spPr>
          <a:xfrm>
            <a:off x="439737" y="1881188"/>
            <a:ext cx="11318185" cy="3816350"/>
          </a:xfrm>
          <a:prstGeom prst="rect">
            <a:avLst/>
          </a:prstGeom>
        </p:spPr>
        <p:txBody>
          <a:bodyPr vert="horz" lIns="0" tIns="0" rIns="0" bIns="0" rtlCol="0">
            <a:normAutofit/>
          </a:bodyPr>
          <a:lstStyle/>
          <a:p>
            <a:pPr lvl="0"/>
            <a:r>
              <a:rPr lang="en-GB"/>
              <a:t>First level (body copy)</a:t>
            </a:r>
          </a:p>
          <a:p>
            <a:pPr lvl="1"/>
            <a:r>
              <a:rPr lang="en-GB"/>
              <a:t>Second level (bullet body)</a:t>
            </a:r>
          </a:p>
          <a:p>
            <a:pPr lvl="2"/>
            <a:r>
              <a:rPr lang="en-GB"/>
              <a:t>Third level (sub-bullet)</a:t>
            </a:r>
          </a:p>
          <a:p>
            <a:pPr lvl="3"/>
            <a:r>
              <a:rPr lang="en-GB"/>
              <a:t>Fourth level (subtitle)</a:t>
            </a:r>
          </a:p>
          <a:p>
            <a:pPr lvl="4"/>
            <a:r>
              <a:rPr lang="en-GB"/>
              <a:t>Fifth level (large text)</a:t>
            </a:r>
          </a:p>
        </p:txBody>
      </p:sp>
    </p:spTree>
    <p:extLst>
      <p:ext uri="{BB962C8B-B14F-4D97-AF65-F5344CB8AC3E}">
        <p14:creationId xmlns:p14="http://schemas.microsoft.com/office/powerpoint/2010/main" val="1161404594"/>
      </p:ext>
    </p:extLst>
  </p:cSld>
  <p:clrMap bg1="lt1" tx1="dk1" bg2="lt2" tx2="dk2" accent1="accent1" accent2="accent2" accent3="accent3" accent4="accent4" accent5="accent5" accent6="accent6" hlink="hlink" folHlink="folHlink"/>
  <p:sldLayoutIdLst>
    <p:sldLayoutId id="2147483692" r:id="rId1"/>
    <p:sldLayoutId id="2147483696" r:id="rId2"/>
    <p:sldLayoutId id="2147483697" r:id="rId3"/>
    <p:sldLayoutId id="2147483698" r:id="rId4"/>
    <p:sldLayoutId id="2147483699" r:id="rId5"/>
    <p:sldLayoutId id="2147483700" r:id="rId6"/>
  </p:sldLayoutIdLst>
  <p:hf hdr="0"/>
  <p:txStyles>
    <p:titleStyle>
      <a:lvl1pPr algn="l" defTabSz="914400" rtl="0" eaLnBrk="1" latinLnBrk="0" hangingPunct="1">
        <a:lnSpc>
          <a:spcPct val="75000"/>
        </a:lnSpc>
        <a:spcBef>
          <a:spcPct val="0"/>
        </a:spcBef>
        <a:buNone/>
        <a:defRPr sz="3200" b="1" i="0" kern="1200">
          <a:solidFill>
            <a:schemeClr val="tx1"/>
          </a:solidFill>
          <a:latin typeface="Branford Semi Condensed ExBold" pitchFamily="2" charset="77"/>
          <a:ea typeface="+mj-ea"/>
          <a:cs typeface="+mj-cs"/>
        </a:defRPr>
      </a:lvl1pPr>
    </p:titleStyle>
    <p:bodyStyle>
      <a:lvl1pPr marL="0" indent="0" algn="l" defTabSz="914400" rtl="0" eaLnBrk="1" latinLnBrk="0" hangingPunct="1">
        <a:lnSpc>
          <a:spcPct val="110000"/>
        </a:lnSpc>
        <a:spcBef>
          <a:spcPts val="0"/>
        </a:spcBef>
        <a:spcAft>
          <a:spcPts val="300"/>
        </a:spcAft>
        <a:buFont typeface="Arial" panose="020B0604020202020204" pitchFamily="34" charset="0"/>
        <a:buNone/>
        <a:defRPr sz="1600" b="0" i="0" kern="1200">
          <a:solidFill>
            <a:schemeClr val="tx1"/>
          </a:solidFill>
          <a:latin typeface="Raleway" panose="020B0503030101060003" pitchFamily="34" charset="77"/>
          <a:ea typeface="+mn-ea"/>
          <a:cs typeface="+mn-cs"/>
        </a:defRPr>
      </a:lvl1pPr>
      <a:lvl2pPr marL="225425" indent="-215900" algn="l" defTabSz="914400" rtl="0" eaLnBrk="1" latinLnBrk="0" hangingPunct="1">
        <a:lnSpc>
          <a:spcPct val="110000"/>
        </a:lnSpc>
        <a:spcBef>
          <a:spcPts val="0"/>
        </a:spcBef>
        <a:spcAft>
          <a:spcPts val="300"/>
        </a:spcAft>
        <a:buClr>
          <a:schemeClr val="accent1"/>
        </a:buClr>
        <a:buFont typeface="System Font Regular"/>
        <a:buChar char="–"/>
        <a:tabLst/>
        <a:defRPr sz="1600" b="0" i="0" kern="1200">
          <a:solidFill>
            <a:schemeClr val="tx1"/>
          </a:solidFill>
          <a:latin typeface="Raleway" panose="020B0503030101060003" pitchFamily="34" charset="77"/>
          <a:ea typeface="+mn-ea"/>
          <a:cs typeface="+mn-cs"/>
        </a:defRPr>
      </a:lvl2pPr>
      <a:lvl3pPr marL="447675" indent="-177800" algn="l" defTabSz="914400" rtl="0" eaLnBrk="1" latinLnBrk="0" hangingPunct="1">
        <a:lnSpc>
          <a:spcPct val="110000"/>
        </a:lnSpc>
        <a:spcBef>
          <a:spcPts val="0"/>
        </a:spcBef>
        <a:spcAft>
          <a:spcPts val="300"/>
        </a:spcAft>
        <a:buClr>
          <a:schemeClr val="accent1"/>
        </a:buClr>
        <a:buFont typeface="System Font Regular"/>
        <a:buChar char="–"/>
        <a:tabLst/>
        <a:defRPr sz="1200" b="0" i="0" kern="1200">
          <a:solidFill>
            <a:schemeClr val="tx1"/>
          </a:solidFill>
          <a:latin typeface="Raleway" panose="020B0503030101060003" pitchFamily="34" charset="77"/>
          <a:ea typeface="+mn-ea"/>
          <a:cs typeface="+mn-cs"/>
        </a:defRPr>
      </a:lvl3pPr>
      <a:lvl4pPr marL="7938" indent="0" algn="l" defTabSz="914400" rtl="0" eaLnBrk="1" latinLnBrk="0" hangingPunct="1">
        <a:lnSpc>
          <a:spcPct val="110000"/>
        </a:lnSpc>
        <a:spcBef>
          <a:spcPts val="0"/>
        </a:spcBef>
        <a:spcAft>
          <a:spcPts val="300"/>
        </a:spcAft>
        <a:buClr>
          <a:schemeClr val="accent1"/>
        </a:buClr>
        <a:buFont typeface="System Font Regular"/>
        <a:buNone/>
        <a:tabLst/>
        <a:defRPr sz="1600" b="1" i="0" kern="1200">
          <a:solidFill>
            <a:schemeClr val="accent1"/>
          </a:solidFill>
          <a:latin typeface="Raleway" panose="020B0503030101060003" pitchFamily="34" charset="77"/>
          <a:ea typeface="+mn-ea"/>
          <a:cs typeface="+mn-cs"/>
        </a:defRPr>
      </a:lvl4pPr>
      <a:lvl5pPr marL="7938" indent="0" algn="l" defTabSz="914400" rtl="0" eaLnBrk="1" latinLnBrk="0" hangingPunct="1">
        <a:lnSpc>
          <a:spcPct val="110000"/>
        </a:lnSpc>
        <a:spcBef>
          <a:spcPts val="0"/>
        </a:spcBef>
        <a:spcAft>
          <a:spcPts val="300"/>
        </a:spcAft>
        <a:buClr>
          <a:schemeClr val="accent1"/>
        </a:buClr>
        <a:buFont typeface="System Font Regular"/>
        <a:buNone/>
        <a:tabLst/>
        <a:defRPr sz="2000" b="0" i="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908">
          <p15:clr>
            <a:srgbClr val="A4A3A4"/>
          </p15:clr>
        </p15:guide>
        <p15:guide id="3" pos="279">
          <p15:clr>
            <a:srgbClr val="F26B43"/>
          </p15:clr>
        </p15:guide>
        <p15:guide id="4" pos="7401">
          <p15:clr>
            <a:srgbClr val="F26B43"/>
          </p15:clr>
        </p15:guide>
        <p15:guide id="5" orient="horz" pos="232">
          <p15:clr>
            <a:srgbClr val="F26B43"/>
          </p15:clr>
        </p15:guide>
        <p15:guide id="6" orient="horz" pos="4201">
          <p15:clr>
            <a:srgbClr val="F26B43"/>
          </p15:clr>
        </p15:guide>
        <p15:guide id="7" orient="horz" pos="3589">
          <p15:clr>
            <a:srgbClr val="5ACBF0"/>
          </p15:clr>
        </p15:guide>
        <p15:guide id="8" pos="1186">
          <p15:clr>
            <a:srgbClr val="A4A3A4"/>
          </p15:clr>
        </p15:guide>
        <p15:guide id="9" pos="1050">
          <p15:clr>
            <a:srgbClr val="A4A3A4"/>
          </p15:clr>
        </p15:guide>
        <p15:guide id="10" pos="1958">
          <p15:clr>
            <a:srgbClr val="A4A3A4"/>
          </p15:clr>
        </p15:guide>
        <p15:guide id="11" pos="2094">
          <p15:clr>
            <a:srgbClr val="A4A3A4"/>
          </p15:clr>
        </p15:guide>
        <p15:guide id="12" pos="2865">
          <p15:clr>
            <a:srgbClr val="A4A3A4"/>
          </p15:clr>
        </p15:guide>
        <p15:guide id="13" pos="3001">
          <p15:clr>
            <a:srgbClr val="A4A3A4"/>
          </p15:clr>
        </p15:guide>
        <p15:guide id="14" pos="3772">
          <p15:clr>
            <a:srgbClr val="A4A3A4"/>
          </p15:clr>
        </p15:guide>
        <p15:guide id="15" pos="4679">
          <p15:clr>
            <a:srgbClr val="A4A3A4"/>
          </p15:clr>
        </p15:guide>
        <p15:guide id="16" pos="4815">
          <p15:clr>
            <a:srgbClr val="A4A3A4"/>
          </p15:clr>
        </p15:guide>
        <p15:guide id="17" pos="5586">
          <p15:clr>
            <a:srgbClr val="A4A3A4"/>
          </p15:clr>
        </p15:guide>
        <p15:guide id="18" pos="5722">
          <p15:clr>
            <a:srgbClr val="A4A3A4"/>
          </p15:clr>
        </p15:guide>
        <p15:guide id="19" pos="6494">
          <p15:clr>
            <a:srgbClr val="A4A3A4"/>
          </p15:clr>
        </p15:guide>
        <p15:guide id="20" pos="6630">
          <p15:clr>
            <a:srgbClr val="A4A3A4"/>
          </p15:clr>
        </p15:guide>
        <p15:guide id="21" orient="horz" pos="3974">
          <p15:clr>
            <a:srgbClr val="F26B43"/>
          </p15:clr>
        </p15:guide>
        <p15:guide id="22" orient="horz" pos="935">
          <p15:clr>
            <a:srgbClr val="5ACBF0"/>
          </p15:clr>
        </p15:guide>
        <p15:guide id="23" orient="horz" pos="1185">
          <p15:clr>
            <a:srgbClr val="5ACBF0"/>
          </p15:clr>
        </p15:guide>
        <p15:guide id="24" orient="horz" pos="527">
          <p15:clr>
            <a:srgbClr val="5ACBF0"/>
          </p15:clr>
        </p15:guide>
        <p15:guide id="25" orient="horz" pos="3748">
          <p15:clr>
            <a:srgbClr val="5ACBF0"/>
          </p15:clr>
        </p15:guide>
        <p15:guide id="26" orient="horz" pos="1389">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4">
            <a:extLst>
              <a:ext uri="{FF2B5EF4-FFF2-40B4-BE49-F238E27FC236}">
                <a16:creationId xmlns:a16="http://schemas.microsoft.com/office/drawing/2014/main" id="{7B16D0A5-399E-4374-8B69-5E565DF5588F}"/>
              </a:ext>
            </a:extLst>
          </p:cNvPr>
          <p:cNvSpPr>
            <a:spLocks noGrp="1"/>
          </p:cNvSpPr>
          <p:nvPr>
            <p:ph type="ftr" sz="quarter" idx="3"/>
          </p:nvPr>
        </p:nvSpPr>
        <p:spPr>
          <a:xfrm>
            <a:off x="673100" y="324000"/>
            <a:ext cx="4114800" cy="187573"/>
          </a:xfrm>
          <a:prstGeom prst="rect">
            <a:avLst/>
          </a:prstGeom>
        </p:spPr>
        <p:txBody>
          <a:bodyPr vert="horz" lIns="0" tIns="0" rIns="0" bIns="0" rtlCol="0" anchor="t" anchorCtr="0"/>
          <a:lstStyle>
            <a:lvl1pPr algn="l">
              <a:defRPr sz="850">
                <a:solidFill>
                  <a:srgbClr val="071D49"/>
                </a:solidFill>
              </a:defRPr>
            </a:lvl1pPr>
          </a:lstStyle>
          <a:p>
            <a:r>
              <a:rPr lang="en-GB"/>
              <a:t>PowerPoint document title (Global update in Header and Footer)</a:t>
            </a:r>
          </a:p>
        </p:txBody>
      </p:sp>
    </p:spTree>
    <p:extLst>
      <p:ext uri="{BB962C8B-B14F-4D97-AF65-F5344CB8AC3E}">
        <p14:creationId xmlns:p14="http://schemas.microsoft.com/office/powerpoint/2010/main" val="2200240407"/>
      </p:ext>
    </p:extLst>
  </p:cSld>
  <p:clrMap bg1="lt1" tx1="dk1" bg2="lt2" tx2="dk2" accent1="accent1" accent2="accent2" accent3="accent3" accent4="accent4" accent5="accent5" accent6="accent6" hlink="hlink" folHlink="folHlink"/>
  <p:sldLayoutIdLst>
    <p:sldLayoutId id="2147483712"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41" r:id="rId14"/>
    <p:sldLayoutId id="2147483742" r:id="rId15"/>
    <p:sldLayoutId id="2147483743" r:id="rId16"/>
    <p:sldLayoutId id="2147483744" r:id="rId17"/>
    <p:sldLayoutId id="2147483745" r:id="rId18"/>
    <p:sldLayoutId id="2147483746" r:id="rId19"/>
    <p:sldLayoutId id="2147483755" r:id="rId2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93">
          <p15:clr>
            <a:srgbClr val="F26B43"/>
          </p15:clr>
        </p15:guide>
        <p15:guide id="2" pos="424">
          <p15:clr>
            <a:srgbClr val="F26B43"/>
          </p15:clr>
        </p15:guide>
        <p15:guide id="3" pos="3908">
          <p15:clr>
            <a:srgbClr val="F26B43"/>
          </p15:clr>
        </p15:guide>
        <p15:guide id="4" pos="7272">
          <p15:clr>
            <a:srgbClr val="F26B43"/>
          </p15:clr>
        </p15:guide>
        <p15:guide id="5" orient="horz" pos="2160">
          <p15:clr>
            <a:srgbClr val="F26B43"/>
          </p15:clr>
        </p15:guide>
        <p15:guide id="6" orient="horz" pos="4157">
          <p15:clr>
            <a:srgbClr val="F26B43"/>
          </p15:clr>
        </p15:guide>
        <p15:guide id="7" pos="3994">
          <p15:clr>
            <a:srgbClr val="F26B43"/>
          </p15:clr>
        </p15:guide>
        <p15:guide id="8" pos="3826">
          <p15:clr>
            <a:srgbClr val="F26B43"/>
          </p15:clr>
        </p15:guide>
        <p15:guide id="9" orient="horz" pos="10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6.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70.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2.svg"/><Relationship Id="rId7" Type="http://schemas.openxmlformats.org/officeDocument/2006/relationships/image" Target="../media/image27.svg"/><Relationship Id="rId2"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74.svg"/><Relationship Id="rId4" Type="http://schemas.openxmlformats.org/officeDocument/2006/relationships/image" Target="../media/image73.png"/><Relationship Id="rId9" Type="http://schemas.openxmlformats.org/officeDocument/2006/relationships/image" Target="../media/image76.svg"/></Relationships>
</file>

<file path=ppt/slides/_rels/slide15.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34.png"/><Relationship Id="rId7" Type="http://schemas.openxmlformats.org/officeDocument/2006/relationships/image" Target="../media/image7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35.svg"/></Relationships>
</file>

<file path=ppt/slides/_rels/slide1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26.png"/><Relationship Id="rId5" Type="http://schemas.openxmlformats.org/officeDocument/2006/relationships/diagramColors" Target="../diagrams/colors1.xml"/><Relationship Id="rId10" Type="http://schemas.openxmlformats.org/officeDocument/2006/relationships/image" Target="../media/image25.svg"/><Relationship Id="rId4" Type="http://schemas.openxmlformats.org/officeDocument/2006/relationships/diagramQuickStyle" Target="../diagrams/quickStyle1.xml"/><Relationship Id="rId9" Type="http://schemas.openxmlformats.org/officeDocument/2006/relationships/image" Target="../media/image24.png"/><Relationship Id="rId14" Type="http://schemas.openxmlformats.org/officeDocument/2006/relationships/image" Target="../media/image1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6.png"/><Relationship Id="rId18" Type="http://schemas.openxmlformats.org/officeDocument/2006/relationships/image" Target="../media/image41.svg"/><Relationship Id="rId3" Type="http://schemas.openxmlformats.org/officeDocument/2006/relationships/image" Target="../media/image28.png"/><Relationship Id="rId21" Type="http://schemas.openxmlformats.org/officeDocument/2006/relationships/image" Target="../media/image44.png"/><Relationship Id="rId7" Type="http://schemas.openxmlformats.org/officeDocument/2006/relationships/image" Target="../media/image32.png"/><Relationship Id="rId12" Type="http://schemas.openxmlformats.org/officeDocument/2006/relationships/image" Target="../media/image6.svg"/><Relationship Id="rId17" Type="http://schemas.openxmlformats.org/officeDocument/2006/relationships/image" Target="../media/image40.png"/><Relationship Id="rId2" Type="http://schemas.openxmlformats.org/officeDocument/2006/relationships/notesSlide" Target="../notesSlides/notesSlide2.xml"/><Relationship Id="rId16" Type="http://schemas.openxmlformats.org/officeDocument/2006/relationships/image" Target="../media/image39.svg"/><Relationship Id="rId20" Type="http://schemas.openxmlformats.org/officeDocument/2006/relationships/image" Target="../media/image43.svg"/><Relationship Id="rId1" Type="http://schemas.openxmlformats.org/officeDocument/2006/relationships/slideLayout" Target="../slideLayouts/slideLayout2.xml"/><Relationship Id="rId6" Type="http://schemas.openxmlformats.org/officeDocument/2006/relationships/image" Target="../media/image31.svg"/><Relationship Id="rId11" Type="http://schemas.openxmlformats.org/officeDocument/2006/relationships/image" Target="../media/image5.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35.svg"/><Relationship Id="rId19" Type="http://schemas.openxmlformats.org/officeDocument/2006/relationships/image" Target="../media/image42.pn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7.svg"/><Relationship Id="rId22" Type="http://schemas.openxmlformats.org/officeDocument/2006/relationships/image" Target="../media/image45.svg"/></Relationships>
</file>

<file path=ppt/slides/_rels/slide8.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4.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10.svg"/><Relationship Id="rId2" Type="http://schemas.openxmlformats.org/officeDocument/2006/relationships/notesSlide" Target="../notesSlides/notesSlide3.xml"/><Relationship Id="rId16" Type="http://schemas.openxmlformats.org/officeDocument/2006/relationships/image" Target="../media/image56.svg"/><Relationship Id="rId1" Type="http://schemas.openxmlformats.org/officeDocument/2006/relationships/slideLayout" Target="../slideLayouts/slideLayout1.xml"/><Relationship Id="rId6" Type="http://schemas.openxmlformats.org/officeDocument/2006/relationships/image" Target="../media/image49.svg"/><Relationship Id="rId11" Type="http://schemas.openxmlformats.org/officeDocument/2006/relationships/image" Target="../media/image9.png"/><Relationship Id="rId5" Type="http://schemas.openxmlformats.org/officeDocument/2006/relationships/image" Target="../media/image48.png"/><Relationship Id="rId15" Type="http://schemas.openxmlformats.org/officeDocument/2006/relationships/image" Target="../media/image14.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5.svg"/></Relationships>
</file>

<file path=ppt/slides/_rels/slide9.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56.svg"/><Relationship Id="rId3" Type="http://schemas.openxmlformats.org/officeDocument/2006/relationships/image" Target="../media/image57.png"/><Relationship Id="rId7" Type="http://schemas.openxmlformats.org/officeDocument/2006/relationships/image" Target="../media/image20.png"/><Relationship Id="rId12" Type="http://schemas.openxmlformats.org/officeDocument/2006/relationships/image" Target="../media/image64.svg"/><Relationship Id="rId17"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image" Target="../media/image68.svg"/><Relationship Id="rId1" Type="http://schemas.openxmlformats.org/officeDocument/2006/relationships/slideLayout" Target="../slideLayouts/slideLayout4.xml"/><Relationship Id="rId6" Type="http://schemas.openxmlformats.org/officeDocument/2006/relationships/image" Target="../media/image59.svg"/><Relationship Id="rId11" Type="http://schemas.openxmlformats.org/officeDocument/2006/relationships/image" Target="../media/image63.png"/><Relationship Id="rId5" Type="http://schemas.openxmlformats.org/officeDocument/2006/relationships/image" Target="../media/image18.png"/><Relationship Id="rId15" Type="http://schemas.openxmlformats.org/officeDocument/2006/relationships/image" Target="../media/image67.png"/><Relationship Id="rId10" Type="http://schemas.openxmlformats.org/officeDocument/2006/relationships/image" Target="../media/image62.svg"/><Relationship Id="rId4" Type="http://schemas.openxmlformats.org/officeDocument/2006/relationships/image" Target="../media/image58.svg"/><Relationship Id="rId9" Type="http://schemas.openxmlformats.org/officeDocument/2006/relationships/image" Target="../media/image61.png"/><Relationship Id="rId14" Type="http://schemas.openxmlformats.org/officeDocument/2006/relationships/image" Target="../media/image6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ED6E1074-D735-7F6C-0CDA-7A542EDBCB9E}"/>
              </a:ext>
            </a:extLst>
          </p:cNvPr>
          <p:cNvSpPr>
            <a:spLocks noGrp="1"/>
          </p:cNvSpPr>
          <p:nvPr>
            <p:ph type="body" sz="quarter" idx="10"/>
          </p:nvPr>
        </p:nvSpPr>
        <p:spPr/>
        <p:txBody>
          <a:bodyPr/>
          <a:lstStyle/>
          <a:p>
            <a:pPr>
              <a:lnSpc>
                <a:spcPct val="70000"/>
              </a:lnSpc>
            </a:pPr>
            <a:r>
              <a:rPr lang="en-GB"/>
              <a:t>Talking About Healthy Sex</a:t>
            </a:r>
          </a:p>
          <a:p>
            <a:pPr>
              <a:lnSpc>
                <a:spcPct val="90000"/>
              </a:lnSpc>
            </a:pPr>
            <a:r>
              <a:rPr lang="en-GB" sz="2400" b="1">
                <a:solidFill>
                  <a:schemeClr val="bg1"/>
                </a:solidFill>
                <a:latin typeface="Raleway" panose="020B0503030101060003" pitchFamily="34" charset="77"/>
              </a:rPr>
              <a:t>A guide for Case Managers and Community Educators</a:t>
            </a:r>
          </a:p>
        </p:txBody>
      </p:sp>
    </p:spTree>
    <p:extLst>
      <p:ext uri="{BB962C8B-B14F-4D97-AF65-F5344CB8AC3E}">
        <p14:creationId xmlns:p14="http://schemas.microsoft.com/office/powerpoint/2010/main" val="2179247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D9B2E1-CD81-D37A-3E57-701CFB8B5047}"/>
              </a:ext>
            </a:extLst>
          </p:cNvPr>
          <p:cNvSpPr>
            <a:spLocks noGrp="1"/>
          </p:cNvSpPr>
          <p:nvPr>
            <p:ph type="body" sz="quarter" idx="16"/>
          </p:nvPr>
        </p:nvSpPr>
        <p:spPr/>
        <p:txBody>
          <a:bodyPr/>
          <a:lstStyle/>
          <a:p>
            <a:r>
              <a:rPr lang="en-US" sz="2800" b="1">
                <a:solidFill>
                  <a:schemeClr val="accent3"/>
                </a:solidFill>
                <a:latin typeface="Raleway" panose="020B0503030101060003" pitchFamily="34" charset="77"/>
              </a:rPr>
              <a:t>Language is Important!</a:t>
            </a:r>
          </a:p>
        </p:txBody>
      </p:sp>
      <p:sp>
        <p:nvSpPr>
          <p:cNvPr id="11" name="Freeform 7">
            <a:extLst>
              <a:ext uri="{FF2B5EF4-FFF2-40B4-BE49-F238E27FC236}">
                <a16:creationId xmlns:a16="http://schemas.microsoft.com/office/drawing/2014/main" id="{29CA74C5-9B6A-E34C-8566-2D1B70384371}"/>
              </a:ext>
            </a:extLst>
          </p:cNvPr>
          <p:cNvSpPr>
            <a:spLocks noChangeArrowheads="1"/>
          </p:cNvSpPr>
          <p:nvPr/>
        </p:nvSpPr>
        <p:spPr bwMode="auto">
          <a:xfrm>
            <a:off x="1937407" y="1874536"/>
            <a:ext cx="3657331" cy="1150521"/>
          </a:xfrm>
          <a:custGeom>
            <a:avLst/>
            <a:gdLst>
              <a:gd name="T0" fmla="*/ 4933 w 9830"/>
              <a:gd name="T1" fmla="*/ 0 h 3889"/>
              <a:gd name="T2" fmla="*/ 0 w 9830"/>
              <a:gd name="T3" fmla="*/ 1717 h 3889"/>
              <a:gd name="T4" fmla="*/ 860 w 9830"/>
              <a:gd name="T5" fmla="*/ 2970 h 3889"/>
              <a:gd name="T6" fmla="*/ 618 w 9830"/>
              <a:gd name="T7" fmla="*/ 3653 h 3889"/>
              <a:gd name="T8" fmla="*/ 436 w 9830"/>
              <a:gd name="T9" fmla="*/ 3843 h 3889"/>
              <a:gd name="T10" fmla="*/ 431 w 9830"/>
              <a:gd name="T11" fmla="*/ 3878 h 3889"/>
              <a:gd name="T12" fmla="*/ 452 w 9830"/>
              <a:gd name="T13" fmla="*/ 3887 h 3889"/>
              <a:gd name="T14" fmla="*/ 1419 w 9830"/>
              <a:gd name="T15" fmla="*/ 3311 h 3889"/>
              <a:gd name="T16" fmla="*/ 1463 w 9830"/>
              <a:gd name="T17" fmla="*/ 3158 h 3889"/>
              <a:gd name="T18" fmla="*/ 4932 w 9830"/>
              <a:gd name="T19" fmla="*/ 3430 h 3889"/>
              <a:gd name="T20" fmla="*/ 9829 w 9830"/>
              <a:gd name="T21" fmla="*/ 1714 h 3889"/>
              <a:gd name="T22" fmla="*/ 4933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933" y="0"/>
                </a:moveTo>
                <a:cubicBezTo>
                  <a:pt x="403" y="0"/>
                  <a:pt x="0" y="768"/>
                  <a:pt x="0" y="1717"/>
                </a:cubicBezTo>
                <a:cubicBezTo>
                  <a:pt x="0" y="2211"/>
                  <a:pt x="111" y="2657"/>
                  <a:pt x="860" y="2970"/>
                </a:cubicBezTo>
                <a:cubicBezTo>
                  <a:pt x="825" y="3209"/>
                  <a:pt x="734" y="3468"/>
                  <a:pt x="618" y="3653"/>
                </a:cubicBezTo>
                <a:cubicBezTo>
                  <a:pt x="565" y="3737"/>
                  <a:pt x="494" y="3796"/>
                  <a:pt x="436" y="3843"/>
                </a:cubicBezTo>
                <a:cubicBezTo>
                  <a:pt x="425" y="3852"/>
                  <a:pt x="422" y="3868"/>
                  <a:pt x="431" y="3878"/>
                </a:cubicBezTo>
                <a:cubicBezTo>
                  <a:pt x="436" y="3884"/>
                  <a:pt x="444" y="3888"/>
                  <a:pt x="452" y="3887"/>
                </a:cubicBezTo>
                <a:cubicBezTo>
                  <a:pt x="654" y="3875"/>
                  <a:pt x="1218" y="3798"/>
                  <a:pt x="1419" y="3311"/>
                </a:cubicBezTo>
                <a:cubicBezTo>
                  <a:pt x="1440" y="3261"/>
                  <a:pt x="1454" y="3210"/>
                  <a:pt x="1463" y="3158"/>
                </a:cubicBezTo>
                <a:cubicBezTo>
                  <a:pt x="2198" y="3331"/>
                  <a:pt x="3297" y="3430"/>
                  <a:pt x="4932" y="3430"/>
                </a:cubicBezTo>
                <a:cubicBezTo>
                  <a:pt x="9462" y="3430"/>
                  <a:pt x="9829" y="2662"/>
                  <a:pt x="9829" y="1714"/>
                </a:cubicBezTo>
                <a:cubicBezTo>
                  <a:pt x="9829" y="765"/>
                  <a:pt x="9463" y="0"/>
                  <a:pt x="4933"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sp>
        <p:nvSpPr>
          <p:cNvPr id="13" name="Freeform 9">
            <a:extLst>
              <a:ext uri="{FF2B5EF4-FFF2-40B4-BE49-F238E27FC236}">
                <a16:creationId xmlns:a16="http://schemas.microsoft.com/office/drawing/2014/main" id="{2AF69DD3-C77B-664F-9A2E-731BF497C615}"/>
              </a:ext>
            </a:extLst>
          </p:cNvPr>
          <p:cNvSpPr>
            <a:spLocks noChangeArrowheads="1"/>
          </p:cNvSpPr>
          <p:nvPr/>
        </p:nvSpPr>
        <p:spPr bwMode="auto">
          <a:xfrm>
            <a:off x="4890837" y="2550702"/>
            <a:ext cx="495520" cy="483528"/>
          </a:xfrm>
          <a:custGeom>
            <a:avLst/>
            <a:gdLst>
              <a:gd name="T0" fmla="*/ 191 w 1333"/>
              <a:gd name="T1" fmla="*/ 1549 h 1550"/>
              <a:gd name="T2" fmla="*/ 48 w 1333"/>
              <a:gd name="T3" fmla="*/ 1405 h 1550"/>
              <a:gd name="T4" fmla="*/ 76 w 1333"/>
              <a:gd name="T5" fmla="*/ 1320 h 1550"/>
              <a:gd name="T6" fmla="*/ 121 w 1333"/>
              <a:gd name="T7" fmla="*/ 1259 h 1550"/>
              <a:gd name="T8" fmla="*/ 306 w 1333"/>
              <a:gd name="T9" fmla="*/ 1010 h 1550"/>
              <a:gd name="T10" fmla="*/ 452 w 1333"/>
              <a:gd name="T11" fmla="*/ 814 h 1550"/>
              <a:gd name="T12" fmla="*/ 350 w 1333"/>
              <a:gd name="T13" fmla="*/ 711 h 1550"/>
              <a:gd name="T14" fmla="*/ 333 w 1333"/>
              <a:gd name="T15" fmla="*/ 693 h 1550"/>
              <a:gd name="T16" fmla="*/ 220 w 1333"/>
              <a:gd name="T17" fmla="*/ 581 h 1550"/>
              <a:gd name="T18" fmla="*/ 158 w 1333"/>
              <a:gd name="T19" fmla="*/ 524 h 1550"/>
              <a:gd name="T20" fmla="*/ 143 w 1333"/>
              <a:gd name="T21" fmla="*/ 513 h 1550"/>
              <a:gd name="T22" fmla="*/ 129 w 1333"/>
              <a:gd name="T23" fmla="*/ 501 h 1550"/>
              <a:gd name="T24" fmla="*/ 127 w 1333"/>
              <a:gd name="T25" fmla="*/ 500 h 1550"/>
              <a:gd name="T26" fmla="*/ 123 w 1333"/>
              <a:gd name="T27" fmla="*/ 497 h 1550"/>
              <a:gd name="T28" fmla="*/ 22 w 1333"/>
              <a:gd name="T29" fmla="*/ 291 h 1550"/>
              <a:gd name="T30" fmla="*/ 190 w 1333"/>
              <a:gd name="T31" fmla="*/ 163 h 1550"/>
              <a:gd name="T32" fmla="*/ 235 w 1333"/>
              <a:gd name="T33" fmla="*/ 169 h 1550"/>
              <a:gd name="T34" fmla="*/ 236 w 1333"/>
              <a:gd name="T35" fmla="*/ 169 h 1550"/>
              <a:gd name="T36" fmla="*/ 269 w 1333"/>
              <a:gd name="T37" fmla="*/ 180 h 1550"/>
              <a:gd name="T38" fmla="*/ 285 w 1333"/>
              <a:gd name="T39" fmla="*/ 188 h 1550"/>
              <a:gd name="T40" fmla="*/ 286 w 1333"/>
              <a:gd name="T41" fmla="*/ 188 h 1550"/>
              <a:gd name="T42" fmla="*/ 296 w 1333"/>
              <a:gd name="T43" fmla="*/ 193 h 1550"/>
              <a:gd name="T44" fmla="*/ 314 w 1333"/>
              <a:gd name="T45" fmla="*/ 204 h 1550"/>
              <a:gd name="T46" fmla="*/ 324 w 1333"/>
              <a:gd name="T47" fmla="*/ 210 h 1550"/>
              <a:gd name="T48" fmla="*/ 331 w 1333"/>
              <a:gd name="T49" fmla="*/ 215 h 1550"/>
              <a:gd name="T50" fmla="*/ 357 w 1333"/>
              <a:gd name="T51" fmla="*/ 234 h 1550"/>
              <a:gd name="T52" fmla="*/ 381 w 1333"/>
              <a:gd name="T53" fmla="*/ 252 h 1550"/>
              <a:gd name="T54" fmla="*/ 458 w 1333"/>
              <a:gd name="T55" fmla="*/ 319 h 1550"/>
              <a:gd name="T56" fmla="*/ 462 w 1333"/>
              <a:gd name="T57" fmla="*/ 323 h 1550"/>
              <a:gd name="T58" fmla="*/ 535 w 1333"/>
              <a:gd name="T59" fmla="*/ 395 h 1550"/>
              <a:gd name="T60" fmla="*/ 604 w 1333"/>
              <a:gd name="T61" fmla="*/ 467 h 1550"/>
              <a:gd name="T62" fmla="*/ 662 w 1333"/>
              <a:gd name="T63" fmla="*/ 532 h 1550"/>
              <a:gd name="T64" fmla="*/ 768 w 1333"/>
              <a:gd name="T65" fmla="*/ 390 h 1550"/>
              <a:gd name="T66" fmla="*/ 1005 w 1333"/>
              <a:gd name="T67" fmla="*/ 84 h 1550"/>
              <a:gd name="T68" fmla="*/ 1249 w 1333"/>
              <a:gd name="T69" fmla="*/ 61 h 1550"/>
              <a:gd name="T70" fmla="*/ 1279 w 1333"/>
              <a:gd name="T71" fmla="*/ 297 h 1550"/>
              <a:gd name="T72" fmla="*/ 1038 w 1333"/>
              <a:gd name="T73" fmla="*/ 600 h 1550"/>
              <a:gd name="T74" fmla="*/ 917 w 1333"/>
              <a:gd name="T75" fmla="*/ 750 h 1550"/>
              <a:gd name="T76" fmla="*/ 882 w 1333"/>
              <a:gd name="T77" fmla="*/ 792 h 1550"/>
              <a:gd name="T78" fmla="*/ 1093 w 1333"/>
              <a:gd name="T79" fmla="*/ 1071 h 1550"/>
              <a:gd name="T80" fmla="*/ 1306 w 1333"/>
              <a:gd name="T81" fmla="*/ 1397 h 1550"/>
              <a:gd name="T82" fmla="*/ 1273 w 1333"/>
              <a:gd name="T83" fmla="*/ 1523 h 1550"/>
              <a:gd name="T84" fmla="*/ 1225 w 1333"/>
              <a:gd name="T85" fmla="*/ 1536 h 1550"/>
              <a:gd name="T86" fmla="*/ 1225 w 1333"/>
              <a:gd name="T87" fmla="*/ 1536 h 1550"/>
              <a:gd name="T88" fmla="*/ 1165 w 1333"/>
              <a:gd name="T89" fmla="*/ 1514 h 1550"/>
              <a:gd name="T90" fmla="*/ 1163 w 1333"/>
              <a:gd name="T91" fmla="*/ 1512 h 1550"/>
              <a:gd name="T92" fmla="*/ 881 w 1333"/>
              <a:gd name="T93" fmla="*/ 1252 h 1550"/>
              <a:gd name="T94" fmla="*/ 674 w 1333"/>
              <a:gd name="T95" fmla="*/ 1045 h 1550"/>
              <a:gd name="T96" fmla="*/ 547 w 1333"/>
              <a:gd name="T97" fmla="*/ 1201 h 1550"/>
              <a:gd name="T98" fmla="*/ 349 w 1333"/>
              <a:gd name="T99" fmla="*/ 1441 h 1550"/>
              <a:gd name="T100" fmla="*/ 301 w 1333"/>
              <a:gd name="T101" fmla="*/ 1499 h 1550"/>
              <a:gd name="T102" fmla="*/ 191 w 1333"/>
              <a:gd name="T103" fmla="*/ 1549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3" h="1550">
                <a:moveTo>
                  <a:pt x="191" y="1549"/>
                </a:moveTo>
                <a:cubicBezTo>
                  <a:pt x="113" y="1549"/>
                  <a:pt x="48" y="1485"/>
                  <a:pt x="48" y="1405"/>
                </a:cubicBezTo>
                <a:cubicBezTo>
                  <a:pt x="48" y="1374"/>
                  <a:pt x="59" y="1345"/>
                  <a:pt x="76" y="1320"/>
                </a:cubicBezTo>
                <a:lnTo>
                  <a:pt x="121" y="1259"/>
                </a:lnTo>
                <a:cubicBezTo>
                  <a:pt x="181" y="1177"/>
                  <a:pt x="244" y="1091"/>
                  <a:pt x="306" y="1010"/>
                </a:cubicBezTo>
                <a:lnTo>
                  <a:pt x="452" y="814"/>
                </a:lnTo>
                <a:lnTo>
                  <a:pt x="350" y="711"/>
                </a:lnTo>
                <a:lnTo>
                  <a:pt x="333" y="693"/>
                </a:lnTo>
                <a:cubicBezTo>
                  <a:pt x="296" y="655"/>
                  <a:pt x="257" y="618"/>
                  <a:pt x="220" y="581"/>
                </a:cubicBezTo>
                <a:cubicBezTo>
                  <a:pt x="199" y="561"/>
                  <a:pt x="177" y="540"/>
                  <a:pt x="158" y="524"/>
                </a:cubicBezTo>
                <a:lnTo>
                  <a:pt x="143" y="513"/>
                </a:lnTo>
                <a:cubicBezTo>
                  <a:pt x="139" y="510"/>
                  <a:pt x="134" y="505"/>
                  <a:pt x="129" y="501"/>
                </a:cubicBezTo>
                <a:lnTo>
                  <a:pt x="127" y="500"/>
                </a:lnTo>
                <a:lnTo>
                  <a:pt x="123" y="497"/>
                </a:lnTo>
                <a:cubicBezTo>
                  <a:pt x="43" y="463"/>
                  <a:pt x="0" y="376"/>
                  <a:pt x="22" y="291"/>
                </a:cubicBezTo>
                <a:cubicBezTo>
                  <a:pt x="43" y="215"/>
                  <a:pt x="111" y="163"/>
                  <a:pt x="190" y="163"/>
                </a:cubicBezTo>
                <a:cubicBezTo>
                  <a:pt x="206" y="163"/>
                  <a:pt x="220" y="164"/>
                  <a:pt x="235" y="169"/>
                </a:cubicBezTo>
                <a:lnTo>
                  <a:pt x="236" y="169"/>
                </a:lnTo>
                <a:cubicBezTo>
                  <a:pt x="248" y="172"/>
                  <a:pt x="258" y="176"/>
                  <a:pt x="269" y="180"/>
                </a:cubicBezTo>
                <a:cubicBezTo>
                  <a:pt x="274" y="182"/>
                  <a:pt x="279" y="185"/>
                  <a:pt x="285" y="188"/>
                </a:cubicBezTo>
                <a:lnTo>
                  <a:pt x="286" y="188"/>
                </a:lnTo>
                <a:lnTo>
                  <a:pt x="296" y="193"/>
                </a:lnTo>
                <a:lnTo>
                  <a:pt x="314" y="204"/>
                </a:lnTo>
                <a:lnTo>
                  <a:pt x="324" y="210"/>
                </a:lnTo>
                <a:lnTo>
                  <a:pt x="331" y="215"/>
                </a:lnTo>
                <a:lnTo>
                  <a:pt x="357" y="234"/>
                </a:lnTo>
                <a:lnTo>
                  <a:pt x="381" y="252"/>
                </a:lnTo>
                <a:cubicBezTo>
                  <a:pt x="410" y="274"/>
                  <a:pt x="433" y="297"/>
                  <a:pt x="458" y="319"/>
                </a:cubicBezTo>
                <a:lnTo>
                  <a:pt x="462" y="323"/>
                </a:lnTo>
                <a:cubicBezTo>
                  <a:pt x="489" y="348"/>
                  <a:pt x="513" y="373"/>
                  <a:pt x="535" y="395"/>
                </a:cubicBezTo>
                <a:cubicBezTo>
                  <a:pt x="559" y="419"/>
                  <a:pt x="582" y="443"/>
                  <a:pt x="604" y="467"/>
                </a:cubicBezTo>
                <a:cubicBezTo>
                  <a:pt x="623" y="488"/>
                  <a:pt x="642" y="508"/>
                  <a:pt x="662" y="532"/>
                </a:cubicBezTo>
                <a:lnTo>
                  <a:pt x="768" y="390"/>
                </a:lnTo>
                <a:cubicBezTo>
                  <a:pt x="843" y="291"/>
                  <a:pt x="923" y="188"/>
                  <a:pt x="1005" y="84"/>
                </a:cubicBezTo>
                <a:cubicBezTo>
                  <a:pt x="1066" y="10"/>
                  <a:pt x="1175" y="0"/>
                  <a:pt x="1249" y="61"/>
                </a:cubicBezTo>
                <a:cubicBezTo>
                  <a:pt x="1321" y="119"/>
                  <a:pt x="1332" y="223"/>
                  <a:pt x="1279" y="297"/>
                </a:cubicBezTo>
                <a:cubicBezTo>
                  <a:pt x="1197" y="402"/>
                  <a:pt x="1117" y="504"/>
                  <a:pt x="1038" y="600"/>
                </a:cubicBezTo>
                <a:lnTo>
                  <a:pt x="917" y="750"/>
                </a:lnTo>
                <a:lnTo>
                  <a:pt x="882" y="792"/>
                </a:lnTo>
                <a:cubicBezTo>
                  <a:pt x="951" y="877"/>
                  <a:pt x="1021" y="967"/>
                  <a:pt x="1093" y="1071"/>
                </a:cubicBezTo>
                <a:cubicBezTo>
                  <a:pt x="1165" y="1171"/>
                  <a:pt x="1239" y="1281"/>
                  <a:pt x="1306" y="1397"/>
                </a:cubicBezTo>
                <a:cubicBezTo>
                  <a:pt x="1332" y="1441"/>
                  <a:pt x="1316" y="1498"/>
                  <a:pt x="1273" y="1523"/>
                </a:cubicBezTo>
                <a:cubicBezTo>
                  <a:pt x="1258" y="1531"/>
                  <a:pt x="1241" y="1536"/>
                  <a:pt x="1225" y="1536"/>
                </a:cubicBezTo>
                <a:lnTo>
                  <a:pt x="1225" y="1536"/>
                </a:lnTo>
                <a:cubicBezTo>
                  <a:pt x="1203" y="1536"/>
                  <a:pt x="1182" y="1528"/>
                  <a:pt x="1165" y="1514"/>
                </a:cubicBezTo>
                <a:lnTo>
                  <a:pt x="1163" y="1512"/>
                </a:lnTo>
                <a:cubicBezTo>
                  <a:pt x="1067" y="1431"/>
                  <a:pt x="978" y="1346"/>
                  <a:pt x="881" y="1252"/>
                </a:cubicBezTo>
                <a:cubicBezTo>
                  <a:pt x="811" y="1182"/>
                  <a:pt x="741" y="1113"/>
                  <a:pt x="674" y="1045"/>
                </a:cubicBezTo>
                <a:lnTo>
                  <a:pt x="547" y="1201"/>
                </a:lnTo>
                <a:cubicBezTo>
                  <a:pt x="481" y="1281"/>
                  <a:pt x="414" y="1362"/>
                  <a:pt x="349" y="1441"/>
                </a:cubicBezTo>
                <a:lnTo>
                  <a:pt x="301" y="1499"/>
                </a:lnTo>
                <a:cubicBezTo>
                  <a:pt x="274" y="1530"/>
                  <a:pt x="234" y="1549"/>
                  <a:pt x="191" y="1549"/>
                </a:cubicBezTo>
              </a:path>
            </a:pathLst>
          </a:custGeom>
          <a:solidFill>
            <a:srgbClr val="E30046"/>
          </a:solidFill>
          <a:ln>
            <a:noFill/>
          </a:ln>
          <a:effectLst/>
          <a:extLst>
            <a:ext uri="{91240B29-F687-4F45-9708-019B960494DF}">
              <a14:hiddenLine xmlns:a14="http://schemas.microsoft.com/office/drawing/2010/main" w="9525" cap="flat">
                <a:solidFill>
                  <a:srgbClr val="B3B3B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grpSp>
        <p:nvGrpSpPr>
          <p:cNvPr id="2" name="Group 1">
            <a:extLst>
              <a:ext uri="{FF2B5EF4-FFF2-40B4-BE49-F238E27FC236}">
                <a16:creationId xmlns:a16="http://schemas.microsoft.com/office/drawing/2014/main" id="{38EFC933-35F6-5447-1585-73806A499E44}"/>
              </a:ext>
            </a:extLst>
          </p:cNvPr>
          <p:cNvGrpSpPr/>
          <p:nvPr/>
        </p:nvGrpSpPr>
        <p:grpSpPr>
          <a:xfrm>
            <a:off x="5806439" y="2210025"/>
            <a:ext cx="585946" cy="348527"/>
            <a:chOff x="5806439" y="2210025"/>
            <a:chExt cx="585946" cy="348527"/>
          </a:xfrm>
        </p:grpSpPr>
        <p:sp>
          <p:nvSpPr>
            <p:cNvPr id="14" name="Line 10">
              <a:extLst>
                <a:ext uri="{FF2B5EF4-FFF2-40B4-BE49-F238E27FC236}">
                  <a16:creationId xmlns:a16="http://schemas.microsoft.com/office/drawing/2014/main" id="{DF50DDFB-FCB0-994E-AC47-75A0961D08EA}"/>
                </a:ext>
              </a:extLst>
            </p:cNvPr>
            <p:cNvSpPr>
              <a:spLocks noChangeShapeType="1"/>
            </p:cNvSpPr>
            <p:nvPr/>
          </p:nvSpPr>
          <p:spPr bwMode="auto">
            <a:xfrm>
              <a:off x="5806439" y="2389462"/>
              <a:ext cx="576801" cy="0"/>
            </a:xfrm>
            <a:prstGeom prst="line">
              <a:avLst/>
            </a:prstGeom>
            <a:noFill/>
            <a:ln w="52560" cap="rnd">
              <a:gradFill>
                <a:gsLst>
                  <a:gs pos="0">
                    <a:schemeClr val="accent4">
                      <a:lumMod val="20000"/>
                      <a:lumOff val="80000"/>
                      <a:alpha val="0"/>
                    </a:schemeClr>
                  </a:gs>
                  <a:gs pos="65000">
                    <a:schemeClr val="accent4"/>
                  </a:gs>
                </a:gsLst>
                <a:lin ang="0" scaled="0"/>
              </a:gra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Raleway" panose="020B0503030101060003" pitchFamily="34" charset="77"/>
              </a:endParaRPr>
            </a:p>
          </p:txBody>
        </p:sp>
        <p:sp>
          <p:nvSpPr>
            <p:cNvPr id="15" name="Freeform 11">
              <a:extLst>
                <a:ext uri="{FF2B5EF4-FFF2-40B4-BE49-F238E27FC236}">
                  <a16:creationId xmlns:a16="http://schemas.microsoft.com/office/drawing/2014/main" id="{AD3898AD-51C0-0E40-BDE1-DB9335B6575C}"/>
                </a:ext>
              </a:extLst>
            </p:cNvPr>
            <p:cNvSpPr>
              <a:spLocks noChangeArrowheads="1"/>
            </p:cNvSpPr>
            <p:nvPr/>
          </p:nvSpPr>
          <p:spPr bwMode="auto">
            <a:xfrm>
              <a:off x="6184005" y="2210025"/>
              <a:ext cx="208380" cy="348527"/>
            </a:xfrm>
            <a:custGeom>
              <a:avLst/>
              <a:gdLst>
                <a:gd name="T0" fmla="*/ 0 w 558"/>
                <a:gd name="T1" fmla="*/ 1115 h 1116"/>
                <a:gd name="T2" fmla="*/ 557 w 558"/>
                <a:gd name="T3" fmla="*/ 557 h 1116"/>
                <a:gd name="T4" fmla="*/ 0 w 558"/>
                <a:gd name="T5" fmla="*/ 0 h 1116"/>
              </a:gdLst>
              <a:ahLst/>
              <a:cxnLst>
                <a:cxn ang="0">
                  <a:pos x="T0" y="T1"/>
                </a:cxn>
                <a:cxn ang="0">
                  <a:pos x="T2" y="T3"/>
                </a:cxn>
                <a:cxn ang="0">
                  <a:pos x="T4" y="T5"/>
                </a:cxn>
              </a:cxnLst>
              <a:rect l="0" t="0" r="r" b="b"/>
              <a:pathLst>
                <a:path w="558" h="1116">
                  <a:moveTo>
                    <a:pt x="0" y="1115"/>
                  </a:moveTo>
                  <a:lnTo>
                    <a:pt x="557" y="557"/>
                  </a:lnTo>
                  <a:lnTo>
                    <a:pt x="0" y="0"/>
                  </a:lnTo>
                </a:path>
              </a:pathLst>
            </a:custGeom>
            <a:noFill/>
            <a:ln w="52560" cap="rnd">
              <a:solidFill>
                <a:schemeClr val="accent4"/>
              </a:solidFill>
              <a:round/>
              <a:headEnd/>
              <a:tailEnd/>
            </a:ln>
            <a:effectLst/>
          </p:spPr>
          <p:txBody>
            <a:bodyPr/>
            <a:lstStyle/>
            <a:p>
              <a:endParaRPr lang="en-US" sz="1600">
                <a:latin typeface="Raleway" panose="020B0503030101060003" pitchFamily="34" charset="77"/>
              </a:endParaRPr>
            </a:p>
          </p:txBody>
        </p:sp>
      </p:grpSp>
      <p:sp>
        <p:nvSpPr>
          <p:cNvPr id="16" name="Freeform 12">
            <a:extLst>
              <a:ext uri="{FF2B5EF4-FFF2-40B4-BE49-F238E27FC236}">
                <a16:creationId xmlns:a16="http://schemas.microsoft.com/office/drawing/2014/main" id="{125D21BF-7B51-504F-AB71-3C300E76B750}"/>
              </a:ext>
            </a:extLst>
          </p:cNvPr>
          <p:cNvSpPr>
            <a:spLocks noChangeArrowheads="1"/>
          </p:cNvSpPr>
          <p:nvPr/>
        </p:nvSpPr>
        <p:spPr bwMode="auto">
          <a:xfrm>
            <a:off x="6597263" y="1874536"/>
            <a:ext cx="3657330" cy="1150521"/>
          </a:xfrm>
          <a:custGeom>
            <a:avLst/>
            <a:gdLst>
              <a:gd name="T0" fmla="*/ 4896 w 9830"/>
              <a:gd name="T1" fmla="*/ 0 h 3889"/>
              <a:gd name="T2" fmla="*/ 9829 w 9830"/>
              <a:gd name="T3" fmla="*/ 1717 h 3889"/>
              <a:gd name="T4" fmla="*/ 8969 w 9830"/>
              <a:gd name="T5" fmla="*/ 2970 h 3889"/>
              <a:gd name="T6" fmla="*/ 9211 w 9830"/>
              <a:gd name="T7" fmla="*/ 3653 h 3889"/>
              <a:gd name="T8" fmla="*/ 9393 w 9830"/>
              <a:gd name="T9" fmla="*/ 3843 h 3889"/>
              <a:gd name="T10" fmla="*/ 9398 w 9830"/>
              <a:gd name="T11" fmla="*/ 3878 h 3889"/>
              <a:gd name="T12" fmla="*/ 9377 w 9830"/>
              <a:gd name="T13" fmla="*/ 3887 h 3889"/>
              <a:gd name="T14" fmla="*/ 8410 w 9830"/>
              <a:gd name="T15" fmla="*/ 3311 h 3889"/>
              <a:gd name="T16" fmla="*/ 8366 w 9830"/>
              <a:gd name="T17" fmla="*/ 3158 h 3889"/>
              <a:gd name="T18" fmla="*/ 4897 w 9830"/>
              <a:gd name="T19" fmla="*/ 3430 h 3889"/>
              <a:gd name="T20" fmla="*/ 0 w 9830"/>
              <a:gd name="T21" fmla="*/ 1714 h 3889"/>
              <a:gd name="T22" fmla="*/ 4896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896" y="0"/>
                </a:moveTo>
                <a:cubicBezTo>
                  <a:pt x="9425" y="0"/>
                  <a:pt x="9829" y="768"/>
                  <a:pt x="9829" y="1717"/>
                </a:cubicBezTo>
                <a:cubicBezTo>
                  <a:pt x="9829" y="2211"/>
                  <a:pt x="9718" y="2657"/>
                  <a:pt x="8969" y="2970"/>
                </a:cubicBezTo>
                <a:cubicBezTo>
                  <a:pt x="9004" y="3209"/>
                  <a:pt x="9095" y="3468"/>
                  <a:pt x="9211" y="3653"/>
                </a:cubicBezTo>
                <a:cubicBezTo>
                  <a:pt x="9264" y="3737"/>
                  <a:pt x="9335" y="3796"/>
                  <a:pt x="9393" y="3843"/>
                </a:cubicBezTo>
                <a:cubicBezTo>
                  <a:pt x="9404" y="3852"/>
                  <a:pt x="9407" y="3868"/>
                  <a:pt x="9398" y="3878"/>
                </a:cubicBezTo>
                <a:cubicBezTo>
                  <a:pt x="9393" y="3884"/>
                  <a:pt x="9385" y="3888"/>
                  <a:pt x="9377" y="3887"/>
                </a:cubicBezTo>
                <a:cubicBezTo>
                  <a:pt x="9175" y="3875"/>
                  <a:pt x="8611" y="3798"/>
                  <a:pt x="8410" y="3311"/>
                </a:cubicBezTo>
                <a:cubicBezTo>
                  <a:pt x="8389" y="3263"/>
                  <a:pt x="8375" y="3210"/>
                  <a:pt x="8366" y="3158"/>
                </a:cubicBezTo>
                <a:cubicBezTo>
                  <a:pt x="7631" y="3331"/>
                  <a:pt x="6532" y="3430"/>
                  <a:pt x="4897" y="3430"/>
                </a:cubicBezTo>
                <a:cubicBezTo>
                  <a:pt x="367" y="3430"/>
                  <a:pt x="0" y="2662"/>
                  <a:pt x="0" y="1714"/>
                </a:cubicBezTo>
                <a:cubicBezTo>
                  <a:pt x="0" y="765"/>
                  <a:pt x="366" y="0"/>
                  <a:pt x="4896"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sp>
        <p:nvSpPr>
          <p:cNvPr id="18" name="Freeform 14">
            <a:extLst>
              <a:ext uri="{FF2B5EF4-FFF2-40B4-BE49-F238E27FC236}">
                <a16:creationId xmlns:a16="http://schemas.microsoft.com/office/drawing/2014/main" id="{67EC3D87-E3C9-D14A-A51F-9594DBFAA06C}"/>
              </a:ext>
            </a:extLst>
          </p:cNvPr>
          <p:cNvSpPr>
            <a:spLocks noChangeArrowheads="1"/>
          </p:cNvSpPr>
          <p:nvPr/>
        </p:nvSpPr>
        <p:spPr bwMode="auto">
          <a:xfrm>
            <a:off x="6560016" y="2556869"/>
            <a:ext cx="549666" cy="546897"/>
          </a:xfrm>
          <a:custGeom>
            <a:avLst/>
            <a:gdLst>
              <a:gd name="T0" fmla="*/ 494 w 1477"/>
              <a:gd name="T1" fmla="*/ 1748 h 1749"/>
              <a:gd name="T2" fmla="*/ 395 w 1477"/>
              <a:gd name="T3" fmla="*/ 1722 h 1749"/>
              <a:gd name="T4" fmla="*/ 314 w 1477"/>
              <a:gd name="T5" fmla="*/ 1636 h 1749"/>
              <a:gd name="T6" fmla="*/ 19 w 1477"/>
              <a:gd name="T7" fmla="*/ 1015 h 1749"/>
              <a:gd name="T8" fmla="*/ 13 w 1477"/>
              <a:gd name="T9" fmla="*/ 901 h 1749"/>
              <a:gd name="T10" fmla="*/ 89 w 1477"/>
              <a:gd name="T11" fmla="*/ 817 h 1749"/>
              <a:gd name="T12" fmla="*/ 90 w 1477"/>
              <a:gd name="T13" fmla="*/ 815 h 1749"/>
              <a:gd name="T14" fmla="*/ 91 w 1477"/>
              <a:gd name="T15" fmla="*/ 815 h 1749"/>
              <a:gd name="T16" fmla="*/ 147 w 1477"/>
              <a:gd name="T17" fmla="*/ 805 h 1749"/>
              <a:gd name="T18" fmla="*/ 274 w 1477"/>
              <a:gd name="T19" fmla="*/ 868 h 1749"/>
              <a:gd name="T20" fmla="*/ 466 w 1477"/>
              <a:gd name="T21" fmla="*/ 1137 h 1749"/>
              <a:gd name="T22" fmla="*/ 497 w 1477"/>
              <a:gd name="T23" fmla="*/ 1080 h 1749"/>
              <a:gd name="T24" fmla="*/ 699 w 1477"/>
              <a:gd name="T25" fmla="*/ 717 h 1749"/>
              <a:gd name="T26" fmla="*/ 924 w 1477"/>
              <a:gd name="T27" fmla="*/ 360 h 1749"/>
              <a:gd name="T28" fmla="*/ 1058 w 1477"/>
              <a:gd name="T29" fmla="*/ 184 h 1749"/>
              <a:gd name="T30" fmla="*/ 1139 w 1477"/>
              <a:gd name="T31" fmla="*/ 97 h 1749"/>
              <a:gd name="T32" fmla="*/ 1141 w 1477"/>
              <a:gd name="T33" fmla="*/ 95 h 1749"/>
              <a:gd name="T34" fmla="*/ 1198 w 1477"/>
              <a:gd name="T35" fmla="*/ 50 h 1749"/>
              <a:gd name="T36" fmla="*/ 1288 w 1477"/>
              <a:gd name="T37" fmla="*/ 6 h 1749"/>
              <a:gd name="T38" fmla="*/ 1329 w 1477"/>
              <a:gd name="T39" fmla="*/ 0 h 1749"/>
              <a:gd name="T40" fmla="*/ 1476 w 1477"/>
              <a:gd name="T41" fmla="*/ 148 h 1749"/>
              <a:gd name="T42" fmla="*/ 1380 w 1477"/>
              <a:gd name="T43" fmla="*/ 286 h 1749"/>
              <a:gd name="T44" fmla="*/ 1374 w 1477"/>
              <a:gd name="T45" fmla="*/ 290 h 1749"/>
              <a:gd name="T46" fmla="*/ 1365 w 1477"/>
              <a:gd name="T47" fmla="*/ 298 h 1749"/>
              <a:gd name="T48" fmla="*/ 1354 w 1477"/>
              <a:gd name="T49" fmla="*/ 309 h 1749"/>
              <a:gd name="T50" fmla="*/ 1352 w 1477"/>
              <a:gd name="T51" fmla="*/ 311 h 1749"/>
              <a:gd name="T52" fmla="*/ 1351 w 1477"/>
              <a:gd name="T53" fmla="*/ 312 h 1749"/>
              <a:gd name="T54" fmla="*/ 1311 w 1477"/>
              <a:gd name="T55" fmla="*/ 359 h 1749"/>
              <a:gd name="T56" fmla="*/ 1298 w 1477"/>
              <a:gd name="T57" fmla="*/ 375 h 1749"/>
              <a:gd name="T58" fmla="*/ 1196 w 1477"/>
              <a:gd name="T59" fmla="*/ 532 h 1749"/>
              <a:gd name="T60" fmla="*/ 1011 w 1477"/>
              <a:gd name="T61" fmla="*/ 882 h 1749"/>
              <a:gd name="T62" fmla="*/ 864 w 1477"/>
              <a:gd name="T63" fmla="*/ 1196 h 1749"/>
              <a:gd name="T64" fmla="*/ 841 w 1477"/>
              <a:gd name="T65" fmla="*/ 1245 h 1749"/>
              <a:gd name="T66" fmla="*/ 683 w 1477"/>
              <a:gd name="T67" fmla="*/ 1614 h 1749"/>
              <a:gd name="T68" fmla="*/ 682 w 1477"/>
              <a:gd name="T69" fmla="*/ 1617 h 1749"/>
              <a:gd name="T70" fmla="*/ 664 w 1477"/>
              <a:gd name="T71" fmla="*/ 1647 h 1749"/>
              <a:gd name="T72" fmla="*/ 494 w 1477"/>
              <a:gd name="T73" fmla="*/ 1748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7" h="1749">
                <a:moveTo>
                  <a:pt x="494" y="1748"/>
                </a:moveTo>
                <a:cubicBezTo>
                  <a:pt x="459" y="1748"/>
                  <a:pt x="425" y="1739"/>
                  <a:pt x="395" y="1722"/>
                </a:cubicBezTo>
                <a:cubicBezTo>
                  <a:pt x="360" y="1701"/>
                  <a:pt x="332" y="1672"/>
                  <a:pt x="314" y="1636"/>
                </a:cubicBezTo>
                <a:lnTo>
                  <a:pt x="19" y="1015"/>
                </a:lnTo>
                <a:cubicBezTo>
                  <a:pt x="3" y="980"/>
                  <a:pt x="0" y="939"/>
                  <a:pt x="13" y="901"/>
                </a:cubicBezTo>
                <a:cubicBezTo>
                  <a:pt x="26" y="863"/>
                  <a:pt x="54" y="833"/>
                  <a:pt x="89" y="817"/>
                </a:cubicBezTo>
                <a:lnTo>
                  <a:pt x="90" y="815"/>
                </a:lnTo>
                <a:lnTo>
                  <a:pt x="91" y="815"/>
                </a:lnTo>
                <a:cubicBezTo>
                  <a:pt x="109" y="809"/>
                  <a:pt x="128" y="805"/>
                  <a:pt x="147" y="805"/>
                </a:cubicBezTo>
                <a:cubicBezTo>
                  <a:pt x="196" y="805"/>
                  <a:pt x="243" y="828"/>
                  <a:pt x="274" y="868"/>
                </a:cubicBezTo>
                <a:lnTo>
                  <a:pt x="466" y="1137"/>
                </a:lnTo>
                <a:cubicBezTo>
                  <a:pt x="476" y="1118"/>
                  <a:pt x="486" y="1099"/>
                  <a:pt x="497" y="1080"/>
                </a:cubicBezTo>
                <a:cubicBezTo>
                  <a:pt x="554" y="974"/>
                  <a:pt x="618" y="859"/>
                  <a:pt x="699" y="717"/>
                </a:cubicBezTo>
                <a:cubicBezTo>
                  <a:pt x="777" y="585"/>
                  <a:pt x="849" y="468"/>
                  <a:pt x="924" y="360"/>
                </a:cubicBezTo>
                <a:cubicBezTo>
                  <a:pt x="965" y="299"/>
                  <a:pt x="1010" y="241"/>
                  <a:pt x="1058" y="184"/>
                </a:cubicBezTo>
                <a:cubicBezTo>
                  <a:pt x="1083" y="155"/>
                  <a:pt x="1110" y="127"/>
                  <a:pt x="1139" y="97"/>
                </a:cubicBezTo>
                <a:lnTo>
                  <a:pt x="1141" y="95"/>
                </a:lnTo>
                <a:cubicBezTo>
                  <a:pt x="1158" y="79"/>
                  <a:pt x="1177" y="63"/>
                  <a:pt x="1198" y="50"/>
                </a:cubicBezTo>
                <a:cubicBezTo>
                  <a:pt x="1225" y="31"/>
                  <a:pt x="1256" y="16"/>
                  <a:pt x="1288" y="6"/>
                </a:cubicBezTo>
                <a:cubicBezTo>
                  <a:pt x="1301" y="2"/>
                  <a:pt x="1316" y="0"/>
                  <a:pt x="1329" y="0"/>
                </a:cubicBezTo>
                <a:cubicBezTo>
                  <a:pt x="1411" y="0"/>
                  <a:pt x="1476" y="66"/>
                  <a:pt x="1476" y="148"/>
                </a:cubicBezTo>
                <a:cubicBezTo>
                  <a:pt x="1476" y="209"/>
                  <a:pt x="1438" y="264"/>
                  <a:pt x="1380" y="286"/>
                </a:cubicBezTo>
                <a:lnTo>
                  <a:pt x="1374" y="290"/>
                </a:lnTo>
                <a:cubicBezTo>
                  <a:pt x="1371" y="293"/>
                  <a:pt x="1368" y="295"/>
                  <a:pt x="1365" y="298"/>
                </a:cubicBezTo>
                <a:cubicBezTo>
                  <a:pt x="1361" y="301"/>
                  <a:pt x="1357" y="305"/>
                  <a:pt x="1354" y="309"/>
                </a:cubicBezTo>
                <a:lnTo>
                  <a:pt x="1352" y="311"/>
                </a:lnTo>
                <a:lnTo>
                  <a:pt x="1351" y="312"/>
                </a:lnTo>
                <a:cubicBezTo>
                  <a:pt x="1336" y="327"/>
                  <a:pt x="1325" y="343"/>
                  <a:pt x="1311" y="359"/>
                </a:cubicBezTo>
                <a:lnTo>
                  <a:pt x="1298" y="375"/>
                </a:lnTo>
                <a:cubicBezTo>
                  <a:pt x="1268" y="417"/>
                  <a:pt x="1236" y="467"/>
                  <a:pt x="1196" y="532"/>
                </a:cubicBezTo>
                <a:cubicBezTo>
                  <a:pt x="1129" y="646"/>
                  <a:pt x="1068" y="769"/>
                  <a:pt x="1011" y="882"/>
                </a:cubicBezTo>
                <a:cubicBezTo>
                  <a:pt x="960" y="986"/>
                  <a:pt x="912" y="1092"/>
                  <a:pt x="864" y="1196"/>
                </a:cubicBezTo>
                <a:lnTo>
                  <a:pt x="841" y="1245"/>
                </a:lnTo>
                <a:cubicBezTo>
                  <a:pt x="778" y="1391"/>
                  <a:pt x="727" y="1507"/>
                  <a:pt x="683" y="1614"/>
                </a:cubicBezTo>
                <a:lnTo>
                  <a:pt x="682" y="1617"/>
                </a:lnTo>
                <a:lnTo>
                  <a:pt x="664" y="1647"/>
                </a:lnTo>
                <a:cubicBezTo>
                  <a:pt x="632" y="1710"/>
                  <a:pt x="565" y="1748"/>
                  <a:pt x="494" y="1748"/>
                </a:cubicBezTo>
              </a:path>
            </a:pathLst>
          </a:custGeom>
          <a:solidFill>
            <a:srgbClr val="5FD050"/>
          </a:solidFill>
          <a:ln>
            <a:noFill/>
          </a:ln>
          <a:effectLst/>
        </p:spPr>
        <p:txBody>
          <a:bodyPr wrap="none" anchor="ctr"/>
          <a:lstStyle/>
          <a:p>
            <a:endParaRPr lang="en-US" sz="1600">
              <a:latin typeface="Raleway" panose="020B0503030101060003" pitchFamily="34" charset="77"/>
            </a:endParaRPr>
          </a:p>
        </p:txBody>
      </p:sp>
      <p:sp>
        <p:nvSpPr>
          <p:cNvPr id="40" name="Freeform 7">
            <a:extLst>
              <a:ext uri="{FF2B5EF4-FFF2-40B4-BE49-F238E27FC236}">
                <a16:creationId xmlns:a16="http://schemas.microsoft.com/office/drawing/2014/main" id="{088A6D67-AD53-E74E-BEF2-6FBD40724F55}"/>
              </a:ext>
            </a:extLst>
          </p:cNvPr>
          <p:cNvSpPr>
            <a:spLocks noChangeArrowheads="1"/>
          </p:cNvSpPr>
          <p:nvPr/>
        </p:nvSpPr>
        <p:spPr bwMode="auto">
          <a:xfrm>
            <a:off x="1937407" y="3413841"/>
            <a:ext cx="3657331" cy="1150521"/>
          </a:xfrm>
          <a:custGeom>
            <a:avLst/>
            <a:gdLst>
              <a:gd name="T0" fmla="*/ 4933 w 9830"/>
              <a:gd name="T1" fmla="*/ 0 h 3889"/>
              <a:gd name="T2" fmla="*/ 0 w 9830"/>
              <a:gd name="T3" fmla="*/ 1717 h 3889"/>
              <a:gd name="T4" fmla="*/ 860 w 9830"/>
              <a:gd name="T5" fmla="*/ 2970 h 3889"/>
              <a:gd name="T6" fmla="*/ 618 w 9830"/>
              <a:gd name="T7" fmla="*/ 3653 h 3889"/>
              <a:gd name="T8" fmla="*/ 436 w 9830"/>
              <a:gd name="T9" fmla="*/ 3843 h 3889"/>
              <a:gd name="T10" fmla="*/ 431 w 9830"/>
              <a:gd name="T11" fmla="*/ 3878 h 3889"/>
              <a:gd name="T12" fmla="*/ 452 w 9830"/>
              <a:gd name="T13" fmla="*/ 3887 h 3889"/>
              <a:gd name="T14" fmla="*/ 1419 w 9830"/>
              <a:gd name="T15" fmla="*/ 3311 h 3889"/>
              <a:gd name="T16" fmla="*/ 1463 w 9830"/>
              <a:gd name="T17" fmla="*/ 3158 h 3889"/>
              <a:gd name="T18" fmla="*/ 4932 w 9830"/>
              <a:gd name="T19" fmla="*/ 3430 h 3889"/>
              <a:gd name="T20" fmla="*/ 9829 w 9830"/>
              <a:gd name="T21" fmla="*/ 1714 h 3889"/>
              <a:gd name="T22" fmla="*/ 4933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933" y="0"/>
                </a:moveTo>
                <a:cubicBezTo>
                  <a:pt x="403" y="0"/>
                  <a:pt x="0" y="768"/>
                  <a:pt x="0" y="1717"/>
                </a:cubicBezTo>
                <a:cubicBezTo>
                  <a:pt x="0" y="2211"/>
                  <a:pt x="111" y="2657"/>
                  <a:pt x="860" y="2970"/>
                </a:cubicBezTo>
                <a:cubicBezTo>
                  <a:pt x="825" y="3209"/>
                  <a:pt x="734" y="3468"/>
                  <a:pt x="618" y="3653"/>
                </a:cubicBezTo>
                <a:cubicBezTo>
                  <a:pt x="565" y="3737"/>
                  <a:pt x="494" y="3796"/>
                  <a:pt x="436" y="3843"/>
                </a:cubicBezTo>
                <a:cubicBezTo>
                  <a:pt x="425" y="3852"/>
                  <a:pt x="422" y="3868"/>
                  <a:pt x="431" y="3878"/>
                </a:cubicBezTo>
                <a:cubicBezTo>
                  <a:pt x="436" y="3884"/>
                  <a:pt x="444" y="3888"/>
                  <a:pt x="452" y="3887"/>
                </a:cubicBezTo>
                <a:cubicBezTo>
                  <a:pt x="654" y="3875"/>
                  <a:pt x="1218" y="3798"/>
                  <a:pt x="1419" y="3311"/>
                </a:cubicBezTo>
                <a:cubicBezTo>
                  <a:pt x="1440" y="3261"/>
                  <a:pt x="1454" y="3210"/>
                  <a:pt x="1463" y="3158"/>
                </a:cubicBezTo>
                <a:cubicBezTo>
                  <a:pt x="2198" y="3331"/>
                  <a:pt x="3297" y="3430"/>
                  <a:pt x="4932" y="3430"/>
                </a:cubicBezTo>
                <a:cubicBezTo>
                  <a:pt x="9462" y="3430"/>
                  <a:pt x="9829" y="2662"/>
                  <a:pt x="9829" y="1714"/>
                </a:cubicBezTo>
                <a:cubicBezTo>
                  <a:pt x="9829" y="765"/>
                  <a:pt x="9463" y="0"/>
                  <a:pt x="4933"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sp>
        <p:nvSpPr>
          <p:cNvPr id="45" name="Freeform 12">
            <a:extLst>
              <a:ext uri="{FF2B5EF4-FFF2-40B4-BE49-F238E27FC236}">
                <a16:creationId xmlns:a16="http://schemas.microsoft.com/office/drawing/2014/main" id="{AAB8F1BF-9C7C-1046-A83E-3B0F3C6F0630}"/>
              </a:ext>
            </a:extLst>
          </p:cNvPr>
          <p:cNvSpPr>
            <a:spLocks noChangeArrowheads="1"/>
          </p:cNvSpPr>
          <p:nvPr/>
        </p:nvSpPr>
        <p:spPr bwMode="auto">
          <a:xfrm>
            <a:off x="6597263" y="3413841"/>
            <a:ext cx="3657330" cy="1150521"/>
          </a:xfrm>
          <a:custGeom>
            <a:avLst/>
            <a:gdLst>
              <a:gd name="T0" fmla="*/ 4896 w 9830"/>
              <a:gd name="T1" fmla="*/ 0 h 3889"/>
              <a:gd name="T2" fmla="*/ 9829 w 9830"/>
              <a:gd name="T3" fmla="*/ 1717 h 3889"/>
              <a:gd name="T4" fmla="*/ 8969 w 9830"/>
              <a:gd name="T5" fmla="*/ 2970 h 3889"/>
              <a:gd name="T6" fmla="*/ 9211 w 9830"/>
              <a:gd name="T7" fmla="*/ 3653 h 3889"/>
              <a:gd name="T8" fmla="*/ 9393 w 9830"/>
              <a:gd name="T9" fmla="*/ 3843 h 3889"/>
              <a:gd name="T10" fmla="*/ 9398 w 9830"/>
              <a:gd name="T11" fmla="*/ 3878 h 3889"/>
              <a:gd name="T12" fmla="*/ 9377 w 9830"/>
              <a:gd name="T13" fmla="*/ 3887 h 3889"/>
              <a:gd name="T14" fmla="*/ 8410 w 9830"/>
              <a:gd name="T15" fmla="*/ 3311 h 3889"/>
              <a:gd name="T16" fmla="*/ 8366 w 9830"/>
              <a:gd name="T17" fmla="*/ 3158 h 3889"/>
              <a:gd name="T18" fmla="*/ 4897 w 9830"/>
              <a:gd name="T19" fmla="*/ 3430 h 3889"/>
              <a:gd name="T20" fmla="*/ 0 w 9830"/>
              <a:gd name="T21" fmla="*/ 1714 h 3889"/>
              <a:gd name="T22" fmla="*/ 4896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896" y="0"/>
                </a:moveTo>
                <a:cubicBezTo>
                  <a:pt x="9425" y="0"/>
                  <a:pt x="9829" y="768"/>
                  <a:pt x="9829" y="1717"/>
                </a:cubicBezTo>
                <a:cubicBezTo>
                  <a:pt x="9829" y="2211"/>
                  <a:pt x="9718" y="2657"/>
                  <a:pt x="8969" y="2970"/>
                </a:cubicBezTo>
                <a:cubicBezTo>
                  <a:pt x="9004" y="3209"/>
                  <a:pt x="9095" y="3468"/>
                  <a:pt x="9211" y="3653"/>
                </a:cubicBezTo>
                <a:cubicBezTo>
                  <a:pt x="9264" y="3737"/>
                  <a:pt x="9335" y="3796"/>
                  <a:pt x="9393" y="3843"/>
                </a:cubicBezTo>
                <a:cubicBezTo>
                  <a:pt x="9404" y="3852"/>
                  <a:pt x="9407" y="3868"/>
                  <a:pt x="9398" y="3878"/>
                </a:cubicBezTo>
                <a:cubicBezTo>
                  <a:pt x="9393" y="3884"/>
                  <a:pt x="9385" y="3888"/>
                  <a:pt x="9377" y="3887"/>
                </a:cubicBezTo>
                <a:cubicBezTo>
                  <a:pt x="9175" y="3875"/>
                  <a:pt x="8611" y="3798"/>
                  <a:pt x="8410" y="3311"/>
                </a:cubicBezTo>
                <a:cubicBezTo>
                  <a:pt x="8389" y="3263"/>
                  <a:pt x="8375" y="3210"/>
                  <a:pt x="8366" y="3158"/>
                </a:cubicBezTo>
                <a:cubicBezTo>
                  <a:pt x="7631" y="3331"/>
                  <a:pt x="6532" y="3430"/>
                  <a:pt x="4897" y="3430"/>
                </a:cubicBezTo>
                <a:cubicBezTo>
                  <a:pt x="367" y="3430"/>
                  <a:pt x="0" y="2662"/>
                  <a:pt x="0" y="1714"/>
                </a:cubicBezTo>
                <a:cubicBezTo>
                  <a:pt x="0" y="765"/>
                  <a:pt x="366" y="0"/>
                  <a:pt x="4896"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sp>
        <p:nvSpPr>
          <p:cNvPr id="47" name="Freeform 14">
            <a:extLst>
              <a:ext uri="{FF2B5EF4-FFF2-40B4-BE49-F238E27FC236}">
                <a16:creationId xmlns:a16="http://schemas.microsoft.com/office/drawing/2014/main" id="{DEA2CA5D-B44F-F440-8609-C01782E2D109}"/>
              </a:ext>
            </a:extLst>
          </p:cNvPr>
          <p:cNvSpPr>
            <a:spLocks noChangeArrowheads="1"/>
          </p:cNvSpPr>
          <p:nvPr/>
        </p:nvSpPr>
        <p:spPr bwMode="auto">
          <a:xfrm>
            <a:off x="6560016" y="4096174"/>
            <a:ext cx="549666" cy="546897"/>
          </a:xfrm>
          <a:custGeom>
            <a:avLst/>
            <a:gdLst>
              <a:gd name="T0" fmla="*/ 494 w 1477"/>
              <a:gd name="T1" fmla="*/ 1748 h 1749"/>
              <a:gd name="T2" fmla="*/ 395 w 1477"/>
              <a:gd name="T3" fmla="*/ 1722 h 1749"/>
              <a:gd name="T4" fmla="*/ 314 w 1477"/>
              <a:gd name="T5" fmla="*/ 1636 h 1749"/>
              <a:gd name="T6" fmla="*/ 19 w 1477"/>
              <a:gd name="T7" fmla="*/ 1015 h 1749"/>
              <a:gd name="T8" fmla="*/ 13 w 1477"/>
              <a:gd name="T9" fmla="*/ 901 h 1749"/>
              <a:gd name="T10" fmla="*/ 89 w 1477"/>
              <a:gd name="T11" fmla="*/ 817 h 1749"/>
              <a:gd name="T12" fmla="*/ 90 w 1477"/>
              <a:gd name="T13" fmla="*/ 815 h 1749"/>
              <a:gd name="T14" fmla="*/ 91 w 1477"/>
              <a:gd name="T15" fmla="*/ 815 h 1749"/>
              <a:gd name="T16" fmla="*/ 147 w 1477"/>
              <a:gd name="T17" fmla="*/ 805 h 1749"/>
              <a:gd name="T18" fmla="*/ 274 w 1477"/>
              <a:gd name="T19" fmla="*/ 868 h 1749"/>
              <a:gd name="T20" fmla="*/ 466 w 1477"/>
              <a:gd name="T21" fmla="*/ 1137 h 1749"/>
              <a:gd name="T22" fmla="*/ 497 w 1477"/>
              <a:gd name="T23" fmla="*/ 1080 h 1749"/>
              <a:gd name="T24" fmla="*/ 699 w 1477"/>
              <a:gd name="T25" fmla="*/ 717 h 1749"/>
              <a:gd name="T26" fmla="*/ 924 w 1477"/>
              <a:gd name="T27" fmla="*/ 360 h 1749"/>
              <a:gd name="T28" fmla="*/ 1058 w 1477"/>
              <a:gd name="T29" fmla="*/ 184 h 1749"/>
              <a:gd name="T30" fmla="*/ 1139 w 1477"/>
              <a:gd name="T31" fmla="*/ 97 h 1749"/>
              <a:gd name="T32" fmla="*/ 1141 w 1477"/>
              <a:gd name="T33" fmla="*/ 95 h 1749"/>
              <a:gd name="T34" fmla="*/ 1198 w 1477"/>
              <a:gd name="T35" fmla="*/ 50 h 1749"/>
              <a:gd name="T36" fmla="*/ 1288 w 1477"/>
              <a:gd name="T37" fmla="*/ 6 h 1749"/>
              <a:gd name="T38" fmla="*/ 1329 w 1477"/>
              <a:gd name="T39" fmla="*/ 0 h 1749"/>
              <a:gd name="T40" fmla="*/ 1476 w 1477"/>
              <a:gd name="T41" fmla="*/ 148 h 1749"/>
              <a:gd name="T42" fmla="*/ 1380 w 1477"/>
              <a:gd name="T43" fmla="*/ 286 h 1749"/>
              <a:gd name="T44" fmla="*/ 1374 w 1477"/>
              <a:gd name="T45" fmla="*/ 290 h 1749"/>
              <a:gd name="T46" fmla="*/ 1365 w 1477"/>
              <a:gd name="T47" fmla="*/ 298 h 1749"/>
              <a:gd name="T48" fmla="*/ 1354 w 1477"/>
              <a:gd name="T49" fmla="*/ 309 h 1749"/>
              <a:gd name="T50" fmla="*/ 1352 w 1477"/>
              <a:gd name="T51" fmla="*/ 311 h 1749"/>
              <a:gd name="T52" fmla="*/ 1351 w 1477"/>
              <a:gd name="T53" fmla="*/ 312 h 1749"/>
              <a:gd name="T54" fmla="*/ 1311 w 1477"/>
              <a:gd name="T55" fmla="*/ 359 h 1749"/>
              <a:gd name="T56" fmla="*/ 1298 w 1477"/>
              <a:gd name="T57" fmla="*/ 375 h 1749"/>
              <a:gd name="T58" fmla="*/ 1196 w 1477"/>
              <a:gd name="T59" fmla="*/ 532 h 1749"/>
              <a:gd name="T60" fmla="*/ 1011 w 1477"/>
              <a:gd name="T61" fmla="*/ 882 h 1749"/>
              <a:gd name="T62" fmla="*/ 864 w 1477"/>
              <a:gd name="T63" fmla="*/ 1196 h 1749"/>
              <a:gd name="T64" fmla="*/ 841 w 1477"/>
              <a:gd name="T65" fmla="*/ 1245 h 1749"/>
              <a:gd name="T66" fmla="*/ 683 w 1477"/>
              <a:gd name="T67" fmla="*/ 1614 h 1749"/>
              <a:gd name="T68" fmla="*/ 682 w 1477"/>
              <a:gd name="T69" fmla="*/ 1617 h 1749"/>
              <a:gd name="T70" fmla="*/ 664 w 1477"/>
              <a:gd name="T71" fmla="*/ 1647 h 1749"/>
              <a:gd name="T72" fmla="*/ 494 w 1477"/>
              <a:gd name="T73" fmla="*/ 1748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7" h="1749">
                <a:moveTo>
                  <a:pt x="494" y="1748"/>
                </a:moveTo>
                <a:cubicBezTo>
                  <a:pt x="459" y="1748"/>
                  <a:pt x="425" y="1739"/>
                  <a:pt x="395" y="1722"/>
                </a:cubicBezTo>
                <a:cubicBezTo>
                  <a:pt x="360" y="1701"/>
                  <a:pt x="332" y="1672"/>
                  <a:pt x="314" y="1636"/>
                </a:cubicBezTo>
                <a:lnTo>
                  <a:pt x="19" y="1015"/>
                </a:lnTo>
                <a:cubicBezTo>
                  <a:pt x="3" y="980"/>
                  <a:pt x="0" y="939"/>
                  <a:pt x="13" y="901"/>
                </a:cubicBezTo>
                <a:cubicBezTo>
                  <a:pt x="26" y="863"/>
                  <a:pt x="54" y="833"/>
                  <a:pt x="89" y="817"/>
                </a:cubicBezTo>
                <a:lnTo>
                  <a:pt x="90" y="815"/>
                </a:lnTo>
                <a:lnTo>
                  <a:pt x="91" y="815"/>
                </a:lnTo>
                <a:cubicBezTo>
                  <a:pt x="109" y="809"/>
                  <a:pt x="128" y="805"/>
                  <a:pt x="147" y="805"/>
                </a:cubicBezTo>
                <a:cubicBezTo>
                  <a:pt x="196" y="805"/>
                  <a:pt x="243" y="828"/>
                  <a:pt x="274" y="868"/>
                </a:cubicBezTo>
                <a:lnTo>
                  <a:pt x="466" y="1137"/>
                </a:lnTo>
                <a:cubicBezTo>
                  <a:pt x="476" y="1118"/>
                  <a:pt x="486" y="1099"/>
                  <a:pt x="497" y="1080"/>
                </a:cubicBezTo>
                <a:cubicBezTo>
                  <a:pt x="554" y="974"/>
                  <a:pt x="618" y="859"/>
                  <a:pt x="699" y="717"/>
                </a:cubicBezTo>
                <a:cubicBezTo>
                  <a:pt x="777" y="585"/>
                  <a:pt x="849" y="468"/>
                  <a:pt x="924" y="360"/>
                </a:cubicBezTo>
                <a:cubicBezTo>
                  <a:pt x="965" y="299"/>
                  <a:pt x="1010" y="241"/>
                  <a:pt x="1058" y="184"/>
                </a:cubicBezTo>
                <a:cubicBezTo>
                  <a:pt x="1083" y="155"/>
                  <a:pt x="1110" y="127"/>
                  <a:pt x="1139" y="97"/>
                </a:cubicBezTo>
                <a:lnTo>
                  <a:pt x="1141" y="95"/>
                </a:lnTo>
                <a:cubicBezTo>
                  <a:pt x="1158" y="79"/>
                  <a:pt x="1177" y="63"/>
                  <a:pt x="1198" y="50"/>
                </a:cubicBezTo>
                <a:cubicBezTo>
                  <a:pt x="1225" y="31"/>
                  <a:pt x="1256" y="16"/>
                  <a:pt x="1288" y="6"/>
                </a:cubicBezTo>
                <a:cubicBezTo>
                  <a:pt x="1301" y="2"/>
                  <a:pt x="1316" y="0"/>
                  <a:pt x="1329" y="0"/>
                </a:cubicBezTo>
                <a:cubicBezTo>
                  <a:pt x="1411" y="0"/>
                  <a:pt x="1476" y="66"/>
                  <a:pt x="1476" y="148"/>
                </a:cubicBezTo>
                <a:cubicBezTo>
                  <a:pt x="1476" y="209"/>
                  <a:pt x="1438" y="264"/>
                  <a:pt x="1380" y="286"/>
                </a:cubicBezTo>
                <a:lnTo>
                  <a:pt x="1374" y="290"/>
                </a:lnTo>
                <a:cubicBezTo>
                  <a:pt x="1371" y="293"/>
                  <a:pt x="1368" y="295"/>
                  <a:pt x="1365" y="298"/>
                </a:cubicBezTo>
                <a:cubicBezTo>
                  <a:pt x="1361" y="301"/>
                  <a:pt x="1357" y="305"/>
                  <a:pt x="1354" y="309"/>
                </a:cubicBezTo>
                <a:lnTo>
                  <a:pt x="1352" y="311"/>
                </a:lnTo>
                <a:lnTo>
                  <a:pt x="1351" y="312"/>
                </a:lnTo>
                <a:cubicBezTo>
                  <a:pt x="1336" y="327"/>
                  <a:pt x="1325" y="343"/>
                  <a:pt x="1311" y="359"/>
                </a:cubicBezTo>
                <a:lnTo>
                  <a:pt x="1298" y="375"/>
                </a:lnTo>
                <a:cubicBezTo>
                  <a:pt x="1268" y="417"/>
                  <a:pt x="1236" y="467"/>
                  <a:pt x="1196" y="532"/>
                </a:cubicBezTo>
                <a:cubicBezTo>
                  <a:pt x="1129" y="646"/>
                  <a:pt x="1068" y="769"/>
                  <a:pt x="1011" y="882"/>
                </a:cubicBezTo>
                <a:cubicBezTo>
                  <a:pt x="960" y="986"/>
                  <a:pt x="912" y="1092"/>
                  <a:pt x="864" y="1196"/>
                </a:cubicBezTo>
                <a:lnTo>
                  <a:pt x="841" y="1245"/>
                </a:lnTo>
                <a:cubicBezTo>
                  <a:pt x="778" y="1391"/>
                  <a:pt x="727" y="1507"/>
                  <a:pt x="683" y="1614"/>
                </a:cubicBezTo>
                <a:lnTo>
                  <a:pt x="682" y="1617"/>
                </a:lnTo>
                <a:lnTo>
                  <a:pt x="664" y="1647"/>
                </a:lnTo>
                <a:cubicBezTo>
                  <a:pt x="632" y="1710"/>
                  <a:pt x="565" y="1748"/>
                  <a:pt x="494" y="1748"/>
                </a:cubicBezTo>
              </a:path>
            </a:pathLst>
          </a:custGeom>
          <a:solidFill>
            <a:srgbClr val="5FD050"/>
          </a:solidFill>
          <a:ln>
            <a:noFill/>
          </a:ln>
          <a:effectLst/>
        </p:spPr>
        <p:txBody>
          <a:bodyPr wrap="none" anchor="ctr"/>
          <a:lstStyle/>
          <a:p>
            <a:endParaRPr lang="en-US" sz="1600">
              <a:latin typeface="Raleway" panose="020B0503030101060003" pitchFamily="34" charset="77"/>
            </a:endParaRPr>
          </a:p>
        </p:txBody>
      </p:sp>
      <p:sp>
        <p:nvSpPr>
          <p:cNvPr id="49" name="Freeform 7">
            <a:extLst>
              <a:ext uri="{FF2B5EF4-FFF2-40B4-BE49-F238E27FC236}">
                <a16:creationId xmlns:a16="http://schemas.microsoft.com/office/drawing/2014/main" id="{65B2EA31-0D7C-2F47-8528-B7CA9806A681}"/>
              </a:ext>
            </a:extLst>
          </p:cNvPr>
          <p:cNvSpPr>
            <a:spLocks noChangeArrowheads="1"/>
          </p:cNvSpPr>
          <p:nvPr/>
        </p:nvSpPr>
        <p:spPr bwMode="auto">
          <a:xfrm>
            <a:off x="1937407" y="4947899"/>
            <a:ext cx="3657331" cy="1150521"/>
          </a:xfrm>
          <a:custGeom>
            <a:avLst/>
            <a:gdLst>
              <a:gd name="T0" fmla="*/ 4933 w 9830"/>
              <a:gd name="T1" fmla="*/ 0 h 3889"/>
              <a:gd name="T2" fmla="*/ 0 w 9830"/>
              <a:gd name="T3" fmla="*/ 1717 h 3889"/>
              <a:gd name="T4" fmla="*/ 860 w 9830"/>
              <a:gd name="T5" fmla="*/ 2970 h 3889"/>
              <a:gd name="T6" fmla="*/ 618 w 9830"/>
              <a:gd name="T7" fmla="*/ 3653 h 3889"/>
              <a:gd name="T8" fmla="*/ 436 w 9830"/>
              <a:gd name="T9" fmla="*/ 3843 h 3889"/>
              <a:gd name="T10" fmla="*/ 431 w 9830"/>
              <a:gd name="T11" fmla="*/ 3878 h 3889"/>
              <a:gd name="T12" fmla="*/ 452 w 9830"/>
              <a:gd name="T13" fmla="*/ 3887 h 3889"/>
              <a:gd name="T14" fmla="*/ 1419 w 9830"/>
              <a:gd name="T15" fmla="*/ 3311 h 3889"/>
              <a:gd name="T16" fmla="*/ 1463 w 9830"/>
              <a:gd name="T17" fmla="*/ 3158 h 3889"/>
              <a:gd name="T18" fmla="*/ 4932 w 9830"/>
              <a:gd name="T19" fmla="*/ 3430 h 3889"/>
              <a:gd name="T20" fmla="*/ 9829 w 9830"/>
              <a:gd name="T21" fmla="*/ 1714 h 3889"/>
              <a:gd name="T22" fmla="*/ 4933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933" y="0"/>
                </a:moveTo>
                <a:cubicBezTo>
                  <a:pt x="403" y="0"/>
                  <a:pt x="0" y="768"/>
                  <a:pt x="0" y="1717"/>
                </a:cubicBezTo>
                <a:cubicBezTo>
                  <a:pt x="0" y="2211"/>
                  <a:pt x="111" y="2657"/>
                  <a:pt x="860" y="2970"/>
                </a:cubicBezTo>
                <a:cubicBezTo>
                  <a:pt x="825" y="3209"/>
                  <a:pt x="734" y="3468"/>
                  <a:pt x="618" y="3653"/>
                </a:cubicBezTo>
                <a:cubicBezTo>
                  <a:pt x="565" y="3737"/>
                  <a:pt x="494" y="3796"/>
                  <a:pt x="436" y="3843"/>
                </a:cubicBezTo>
                <a:cubicBezTo>
                  <a:pt x="425" y="3852"/>
                  <a:pt x="422" y="3868"/>
                  <a:pt x="431" y="3878"/>
                </a:cubicBezTo>
                <a:cubicBezTo>
                  <a:pt x="436" y="3884"/>
                  <a:pt x="444" y="3888"/>
                  <a:pt x="452" y="3887"/>
                </a:cubicBezTo>
                <a:cubicBezTo>
                  <a:pt x="654" y="3875"/>
                  <a:pt x="1218" y="3798"/>
                  <a:pt x="1419" y="3311"/>
                </a:cubicBezTo>
                <a:cubicBezTo>
                  <a:pt x="1440" y="3261"/>
                  <a:pt x="1454" y="3210"/>
                  <a:pt x="1463" y="3158"/>
                </a:cubicBezTo>
                <a:cubicBezTo>
                  <a:pt x="2198" y="3331"/>
                  <a:pt x="3297" y="3430"/>
                  <a:pt x="4932" y="3430"/>
                </a:cubicBezTo>
                <a:cubicBezTo>
                  <a:pt x="9462" y="3430"/>
                  <a:pt x="9829" y="2662"/>
                  <a:pt x="9829" y="1714"/>
                </a:cubicBezTo>
                <a:cubicBezTo>
                  <a:pt x="9829" y="765"/>
                  <a:pt x="9463" y="0"/>
                  <a:pt x="4933"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sp>
        <p:nvSpPr>
          <p:cNvPr id="54" name="Freeform 12">
            <a:extLst>
              <a:ext uri="{FF2B5EF4-FFF2-40B4-BE49-F238E27FC236}">
                <a16:creationId xmlns:a16="http://schemas.microsoft.com/office/drawing/2014/main" id="{A9C64461-B114-F04F-9699-87AAAAF4FFD7}"/>
              </a:ext>
            </a:extLst>
          </p:cNvPr>
          <p:cNvSpPr>
            <a:spLocks noChangeArrowheads="1"/>
          </p:cNvSpPr>
          <p:nvPr/>
        </p:nvSpPr>
        <p:spPr bwMode="auto">
          <a:xfrm>
            <a:off x="6597263" y="4947899"/>
            <a:ext cx="3657330" cy="1150521"/>
          </a:xfrm>
          <a:custGeom>
            <a:avLst/>
            <a:gdLst>
              <a:gd name="T0" fmla="*/ 4896 w 9830"/>
              <a:gd name="T1" fmla="*/ 0 h 3889"/>
              <a:gd name="T2" fmla="*/ 9829 w 9830"/>
              <a:gd name="T3" fmla="*/ 1717 h 3889"/>
              <a:gd name="T4" fmla="*/ 8969 w 9830"/>
              <a:gd name="T5" fmla="*/ 2970 h 3889"/>
              <a:gd name="T6" fmla="*/ 9211 w 9830"/>
              <a:gd name="T7" fmla="*/ 3653 h 3889"/>
              <a:gd name="T8" fmla="*/ 9393 w 9830"/>
              <a:gd name="T9" fmla="*/ 3843 h 3889"/>
              <a:gd name="T10" fmla="*/ 9398 w 9830"/>
              <a:gd name="T11" fmla="*/ 3878 h 3889"/>
              <a:gd name="T12" fmla="*/ 9377 w 9830"/>
              <a:gd name="T13" fmla="*/ 3887 h 3889"/>
              <a:gd name="T14" fmla="*/ 8410 w 9830"/>
              <a:gd name="T15" fmla="*/ 3311 h 3889"/>
              <a:gd name="T16" fmla="*/ 8366 w 9830"/>
              <a:gd name="T17" fmla="*/ 3158 h 3889"/>
              <a:gd name="T18" fmla="*/ 4897 w 9830"/>
              <a:gd name="T19" fmla="*/ 3430 h 3889"/>
              <a:gd name="T20" fmla="*/ 0 w 9830"/>
              <a:gd name="T21" fmla="*/ 1714 h 3889"/>
              <a:gd name="T22" fmla="*/ 4896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896" y="0"/>
                </a:moveTo>
                <a:cubicBezTo>
                  <a:pt x="9425" y="0"/>
                  <a:pt x="9829" y="768"/>
                  <a:pt x="9829" y="1717"/>
                </a:cubicBezTo>
                <a:cubicBezTo>
                  <a:pt x="9829" y="2211"/>
                  <a:pt x="9718" y="2657"/>
                  <a:pt x="8969" y="2970"/>
                </a:cubicBezTo>
                <a:cubicBezTo>
                  <a:pt x="9004" y="3209"/>
                  <a:pt x="9095" y="3468"/>
                  <a:pt x="9211" y="3653"/>
                </a:cubicBezTo>
                <a:cubicBezTo>
                  <a:pt x="9264" y="3737"/>
                  <a:pt x="9335" y="3796"/>
                  <a:pt x="9393" y="3843"/>
                </a:cubicBezTo>
                <a:cubicBezTo>
                  <a:pt x="9404" y="3852"/>
                  <a:pt x="9407" y="3868"/>
                  <a:pt x="9398" y="3878"/>
                </a:cubicBezTo>
                <a:cubicBezTo>
                  <a:pt x="9393" y="3884"/>
                  <a:pt x="9385" y="3888"/>
                  <a:pt x="9377" y="3887"/>
                </a:cubicBezTo>
                <a:cubicBezTo>
                  <a:pt x="9175" y="3875"/>
                  <a:pt x="8611" y="3798"/>
                  <a:pt x="8410" y="3311"/>
                </a:cubicBezTo>
                <a:cubicBezTo>
                  <a:pt x="8389" y="3263"/>
                  <a:pt x="8375" y="3210"/>
                  <a:pt x="8366" y="3158"/>
                </a:cubicBezTo>
                <a:cubicBezTo>
                  <a:pt x="7631" y="3331"/>
                  <a:pt x="6532" y="3430"/>
                  <a:pt x="4897" y="3430"/>
                </a:cubicBezTo>
                <a:cubicBezTo>
                  <a:pt x="367" y="3430"/>
                  <a:pt x="0" y="2662"/>
                  <a:pt x="0" y="1714"/>
                </a:cubicBezTo>
                <a:cubicBezTo>
                  <a:pt x="0" y="765"/>
                  <a:pt x="366" y="0"/>
                  <a:pt x="4896"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sp>
        <p:nvSpPr>
          <p:cNvPr id="57" name="TextBox 56">
            <a:extLst>
              <a:ext uri="{FF2B5EF4-FFF2-40B4-BE49-F238E27FC236}">
                <a16:creationId xmlns:a16="http://schemas.microsoft.com/office/drawing/2014/main" id="{FF699E83-04D3-2C46-BFCA-5829527FC3B8}"/>
              </a:ext>
            </a:extLst>
          </p:cNvPr>
          <p:cNvSpPr txBox="1"/>
          <p:nvPr/>
        </p:nvSpPr>
        <p:spPr>
          <a:xfrm>
            <a:off x="2364198" y="2054556"/>
            <a:ext cx="2589418" cy="584775"/>
          </a:xfrm>
          <a:prstGeom prst="rect">
            <a:avLst/>
          </a:prstGeom>
          <a:noFill/>
        </p:spPr>
        <p:txBody>
          <a:bodyPr wrap="square" rtlCol="0">
            <a:spAutoFit/>
          </a:bodyPr>
          <a:lstStyle/>
          <a:p>
            <a:pPr algn="ctr"/>
            <a:r>
              <a:rPr lang="en-US" sz="1600" i="1">
                <a:solidFill>
                  <a:schemeClr val="accent2"/>
                </a:solidFill>
                <a:latin typeface="Raleway" panose="020B0503030101060003" pitchFamily="34" charset="77"/>
              </a:rPr>
              <a:t>Are you married? Do you have a boyfriend?</a:t>
            </a:r>
          </a:p>
        </p:txBody>
      </p:sp>
      <p:sp>
        <p:nvSpPr>
          <p:cNvPr id="58" name="TextBox 57">
            <a:extLst>
              <a:ext uri="{FF2B5EF4-FFF2-40B4-BE49-F238E27FC236}">
                <a16:creationId xmlns:a16="http://schemas.microsoft.com/office/drawing/2014/main" id="{8DB450B1-BD26-B846-ACB2-329960E20A79}"/>
              </a:ext>
            </a:extLst>
          </p:cNvPr>
          <p:cNvSpPr txBox="1"/>
          <p:nvPr/>
        </p:nvSpPr>
        <p:spPr>
          <a:xfrm>
            <a:off x="7099677" y="2008124"/>
            <a:ext cx="2656469" cy="646331"/>
          </a:xfrm>
          <a:prstGeom prst="rect">
            <a:avLst/>
          </a:prstGeom>
          <a:noFill/>
        </p:spPr>
        <p:txBody>
          <a:bodyPr wrap="square" rtlCol="0">
            <a:spAutoFit/>
          </a:bodyPr>
          <a:lstStyle/>
          <a:p>
            <a:pPr algn="ctr"/>
            <a:r>
              <a:rPr lang="en-US" i="1">
                <a:solidFill>
                  <a:schemeClr val="accent2"/>
                </a:solidFill>
                <a:latin typeface="Raleway" panose="020B0503030101060003" pitchFamily="34" charset="77"/>
              </a:rPr>
              <a:t>Is there anyone special in your life?</a:t>
            </a:r>
          </a:p>
        </p:txBody>
      </p:sp>
      <p:sp>
        <p:nvSpPr>
          <p:cNvPr id="59" name="TextBox 58">
            <a:extLst>
              <a:ext uri="{FF2B5EF4-FFF2-40B4-BE49-F238E27FC236}">
                <a16:creationId xmlns:a16="http://schemas.microsoft.com/office/drawing/2014/main" id="{7130A5A6-209C-EB4B-82B9-8C3D27330D8A}"/>
              </a:ext>
            </a:extLst>
          </p:cNvPr>
          <p:cNvSpPr txBox="1"/>
          <p:nvPr/>
        </p:nvSpPr>
        <p:spPr>
          <a:xfrm>
            <a:off x="2289524" y="3737966"/>
            <a:ext cx="2841276" cy="369332"/>
          </a:xfrm>
          <a:prstGeom prst="rect">
            <a:avLst/>
          </a:prstGeom>
          <a:noFill/>
        </p:spPr>
        <p:txBody>
          <a:bodyPr wrap="square" rtlCol="0" anchor="ctr">
            <a:spAutoFit/>
          </a:bodyPr>
          <a:lstStyle/>
          <a:p>
            <a:pPr algn="ctr"/>
            <a:r>
              <a:rPr lang="en-US" i="1">
                <a:solidFill>
                  <a:schemeClr val="accent2"/>
                </a:solidFill>
                <a:latin typeface="Raleway" panose="020B0503030101060003" pitchFamily="34" charset="77"/>
              </a:rPr>
              <a:t>Are you having sex?</a:t>
            </a:r>
          </a:p>
        </p:txBody>
      </p:sp>
      <p:sp>
        <p:nvSpPr>
          <p:cNvPr id="60" name="TextBox 59">
            <a:extLst>
              <a:ext uri="{FF2B5EF4-FFF2-40B4-BE49-F238E27FC236}">
                <a16:creationId xmlns:a16="http://schemas.microsoft.com/office/drawing/2014/main" id="{91BEFFB5-80F0-0D48-9DFE-3634E19445A5}"/>
              </a:ext>
            </a:extLst>
          </p:cNvPr>
          <p:cNvSpPr txBox="1"/>
          <p:nvPr/>
        </p:nvSpPr>
        <p:spPr>
          <a:xfrm>
            <a:off x="7099677" y="3630245"/>
            <a:ext cx="2656469" cy="584775"/>
          </a:xfrm>
          <a:prstGeom prst="rect">
            <a:avLst/>
          </a:prstGeom>
          <a:noFill/>
        </p:spPr>
        <p:txBody>
          <a:bodyPr wrap="square" rtlCol="0" anchor="ctr">
            <a:spAutoFit/>
          </a:bodyPr>
          <a:lstStyle/>
          <a:p>
            <a:pPr algn="ctr"/>
            <a:r>
              <a:rPr lang="en-US" sz="1600" i="1">
                <a:solidFill>
                  <a:schemeClr val="accent2"/>
                </a:solidFill>
                <a:latin typeface="Raleway" panose="020B0503030101060003" pitchFamily="34" charset="77"/>
              </a:rPr>
              <a:t>How do you feel about your sex life?</a:t>
            </a:r>
          </a:p>
        </p:txBody>
      </p:sp>
      <p:sp>
        <p:nvSpPr>
          <p:cNvPr id="61" name="TextBox 60">
            <a:extLst>
              <a:ext uri="{FF2B5EF4-FFF2-40B4-BE49-F238E27FC236}">
                <a16:creationId xmlns:a16="http://schemas.microsoft.com/office/drawing/2014/main" id="{3AC15892-91FF-A849-8149-387F2D75CEA6}"/>
              </a:ext>
            </a:extLst>
          </p:cNvPr>
          <p:cNvSpPr txBox="1"/>
          <p:nvPr/>
        </p:nvSpPr>
        <p:spPr>
          <a:xfrm>
            <a:off x="2628140" y="5104146"/>
            <a:ext cx="2301708" cy="646331"/>
          </a:xfrm>
          <a:prstGeom prst="rect">
            <a:avLst/>
          </a:prstGeom>
          <a:noFill/>
        </p:spPr>
        <p:txBody>
          <a:bodyPr wrap="square" rtlCol="0">
            <a:spAutoFit/>
          </a:bodyPr>
          <a:lstStyle/>
          <a:p>
            <a:pPr algn="ctr"/>
            <a:r>
              <a:rPr lang="en-US" i="1">
                <a:solidFill>
                  <a:schemeClr val="accent2"/>
                </a:solidFill>
                <a:latin typeface="Raleway" panose="020B0503030101060003" pitchFamily="34" charset="77"/>
              </a:rPr>
              <a:t>Do you use condoms?</a:t>
            </a:r>
          </a:p>
        </p:txBody>
      </p:sp>
      <p:sp>
        <p:nvSpPr>
          <p:cNvPr id="62" name="TextBox 61">
            <a:extLst>
              <a:ext uri="{FF2B5EF4-FFF2-40B4-BE49-F238E27FC236}">
                <a16:creationId xmlns:a16="http://schemas.microsoft.com/office/drawing/2014/main" id="{7E833651-BAD1-7449-A7B7-748C8254F9B9}"/>
              </a:ext>
            </a:extLst>
          </p:cNvPr>
          <p:cNvSpPr txBox="1"/>
          <p:nvPr/>
        </p:nvSpPr>
        <p:spPr>
          <a:xfrm>
            <a:off x="6908010" y="5165795"/>
            <a:ext cx="3023390" cy="674031"/>
          </a:xfrm>
          <a:prstGeom prst="rect">
            <a:avLst/>
          </a:prstGeom>
          <a:noFill/>
        </p:spPr>
        <p:txBody>
          <a:bodyPr wrap="square" rtlCol="0" anchor="ctr">
            <a:spAutoFit/>
          </a:bodyPr>
          <a:lstStyle/>
          <a:p>
            <a:pPr algn="ctr">
              <a:lnSpc>
                <a:spcPct val="90000"/>
              </a:lnSpc>
            </a:pPr>
            <a:r>
              <a:rPr lang="en-US" sz="1400" i="1">
                <a:solidFill>
                  <a:schemeClr val="accent2"/>
                </a:solidFill>
                <a:latin typeface="Raleway" panose="020B0503030101060003" pitchFamily="34" charset="77"/>
              </a:rPr>
              <a:t>How comfortable does it feel to talk to your partner about [condoms, </a:t>
            </a:r>
            <a:r>
              <a:rPr lang="en-US" sz="1400" i="1" err="1">
                <a:solidFill>
                  <a:schemeClr val="accent2"/>
                </a:solidFill>
                <a:latin typeface="Raleway" panose="020B0503030101060003" pitchFamily="34" charset="77"/>
              </a:rPr>
              <a:t>PrEP</a:t>
            </a:r>
            <a:r>
              <a:rPr lang="en-US" sz="1400" i="1">
                <a:solidFill>
                  <a:schemeClr val="accent2"/>
                </a:solidFill>
                <a:latin typeface="Raleway" panose="020B0503030101060003" pitchFamily="34" charset="77"/>
              </a:rPr>
              <a:t>, STI testing, </a:t>
            </a:r>
            <a:r>
              <a:rPr lang="en-US" sz="1400" i="1" err="1">
                <a:solidFill>
                  <a:schemeClr val="accent2"/>
                </a:solidFill>
                <a:latin typeface="Raleway" panose="020B0503030101060003" pitchFamily="34" charset="77"/>
              </a:rPr>
              <a:t>etc</a:t>
            </a:r>
            <a:r>
              <a:rPr lang="en-US" sz="1400" i="1">
                <a:solidFill>
                  <a:schemeClr val="accent2"/>
                </a:solidFill>
                <a:latin typeface="Raleway" panose="020B0503030101060003" pitchFamily="34" charset="77"/>
              </a:rPr>
              <a:t>]?</a:t>
            </a:r>
          </a:p>
        </p:txBody>
      </p:sp>
      <p:sp>
        <p:nvSpPr>
          <p:cNvPr id="65" name="TextBox 64">
            <a:extLst>
              <a:ext uri="{FF2B5EF4-FFF2-40B4-BE49-F238E27FC236}">
                <a16:creationId xmlns:a16="http://schemas.microsoft.com/office/drawing/2014/main" id="{B4437680-2E3A-4549-BC6B-791ADFAE82F3}"/>
              </a:ext>
            </a:extLst>
          </p:cNvPr>
          <p:cNvSpPr txBox="1"/>
          <p:nvPr/>
        </p:nvSpPr>
        <p:spPr>
          <a:xfrm>
            <a:off x="1923987" y="1333831"/>
            <a:ext cx="1702710" cy="338554"/>
          </a:xfrm>
          <a:prstGeom prst="rect">
            <a:avLst/>
          </a:prstGeom>
          <a:noFill/>
        </p:spPr>
        <p:txBody>
          <a:bodyPr wrap="none" rtlCol="0">
            <a:spAutoFit/>
          </a:bodyPr>
          <a:lstStyle/>
          <a:p>
            <a:pPr algn="ctr"/>
            <a:r>
              <a:rPr lang="en-US" sz="1600" b="1" i="1">
                <a:solidFill>
                  <a:schemeClr val="accent1"/>
                </a:solidFill>
                <a:latin typeface="Raleway" panose="020B0503030101060003" pitchFamily="34" charset="77"/>
              </a:rPr>
              <a:t>Instead of this…</a:t>
            </a:r>
          </a:p>
        </p:txBody>
      </p:sp>
      <p:sp>
        <p:nvSpPr>
          <p:cNvPr id="66" name="TextBox 65">
            <a:extLst>
              <a:ext uri="{FF2B5EF4-FFF2-40B4-BE49-F238E27FC236}">
                <a16:creationId xmlns:a16="http://schemas.microsoft.com/office/drawing/2014/main" id="{122D3037-13BD-024C-A845-08DCF373497D}"/>
              </a:ext>
            </a:extLst>
          </p:cNvPr>
          <p:cNvSpPr txBox="1"/>
          <p:nvPr/>
        </p:nvSpPr>
        <p:spPr>
          <a:xfrm>
            <a:off x="6541863" y="1333831"/>
            <a:ext cx="973343" cy="338554"/>
          </a:xfrm>
          <a:prstGeom prst="rect">
            <a:avLst/>
          </a:prstGeom>
          <a:noFill/>
        </p:spPr>
        <p:txBody>
          <a:bodyPr wrap="none" rtlCol="0">
            <a:spAutoFit/>
          </a:bodyPr>
          <a:lstStyle/>
          <a:p>
            <a:pPr algn="ctr"/>
            <a:r>
              <a:rPr lang="en-US" sz="1600" b="1" i="1">
                <a:solidFill>
                  <a:schemeClr val="accent1"/>
                </a:solidFill>
                <a:latin typeface="Raleway" panose="020B0503030101060003" pitchFamily="34" charset="77"/>
              </a:rPr>
              <a:t>Try this!</a:t>
            </a:r>
          </a:p>
        </p:txBody>
      </p:sp>
      <p:sp>
        <p:nvSpPr>
          <p:cNvPr id="10" name="Freeform 14">
            <a:extLst>
              <a:ext uri="{FF2B5EF4-FFF2-40B4-BE49-F238E27FC236}">
                <a16:creationId xmlns:a16="http://schemas.microsoft.com/office/drawing/2014/main" id="{53442133-2486-374E-5F36-AB7508B18B65}"/>
              </a:ext>
            </a:extLst>
          </p:cNvPr>
          <p:cNvSpPr>
            <a:spLocks noChangeArrowheads="1"/>
          </p:cNvSpPr>
          <p:nvPr/>
        </p:nvSpPr>
        <p:spPr bwMode="auto">
          <a:xfrm>
            <a:off x="6560016" y="5620174"/>
            <a:ext cx="549666" cy="546897"/>
          </a:xfrm>
          <a:custGeom>
            <a:avLst/>
            <a:gdLst>
              <a:gd name="T0" fmla="*/ 494 w 1477"/>
              <a:gd name="T1" fmla="*/ 1748 h 1749"/>
              <a:gd name="T2" fmla="*/ 395 w 1477"/>
              <a:gd name="T3" fmla="*/ 1722 h 1749"/>
              <a:gd name="T4" fmla="*/ 314 w 1477"/>
              <a:gd name="T5" fmla="*/ 1636 h 1749"/>
              <a:gd name="T6" fmla="*/ 19 w 1477"/>
              <a:gd name="T7" fmla="*/ 1015 h 1749"/>
              <a:gd name="T8" fmla="*/ 13 w 1477"/>
              <a:gd name="T9" fmla="*/ 901 h 1749"/>
              <a:gd name="T10" fmla="*/ 89 w 1477"/>
              <a:gd name="T11" fmla="*/ 817 h 1749"/>
              <a:gd name="T12" fmla="*/ 90 w 1477"/>
              <a:gd name="T13" fmla="*/ 815 h 1749"/>
              <a:gd name="T14" fmla="*/ 91 w 1477"/>
              <a:gd name="T15" fmla="*/ 815 h 1749"/>
              <a:gd name="T16" fmla="*/ 147 w 1477"/>
              <a:gd name="T17" fmla="*/ 805 h 1749"/>
              <a:gd name="T18" fmla="*/ 274 w 1477"/>
              <a:gd name="T19" fmla="*/ 868 h 1749"/>
              <a:gd name="T20" fmla="*/ 466 w 1477"/>
              <a:gd name="T21" fmla="*/ 1137 h 1749"/>
              <a:gd name="T22" fmla="*/ 497 w 1477"/>
              <a:gd name="T23" fmla="*/ 1080 h 1749"/>
              <a:gd name="T24" fmla="*/ 699 w 1477"/>
              <a:gd name="T25" fmla="*/ 717 h 1749"/>
              <a:gd name="T26" fmla="*/ 924 w 1477"/>
              <a:gd name="T27" fmla="*/ 360 h 1749"/>
              <a:gd name="T28" fmla="*/ 1058 w 1477"/>
              <a:gd name="T29" fmla="*/ 184 h 1749"/>
              <a:gd name="T30" fmla="*/ 1139 w 1477"/>
              <a:gd name="T31" fmla="*/ 97 h 1749"/>
              <a:gd name="T32" fmla="*/ 1141 w 1477"/>
              <a:gd name="T33" fmla="*/ 95 h 1749"/>
              <a:gd name="T34" fmla="*/ 1198 w 1477"/>
              <a:gd name="T35" fmla="*/ 50 h 1749"/>
              <a:gd name="T36" fmla="*/ 1288 w 1477"/>
              <a:gd name="T37" fmla="*/ 6 h 1749"/>
              <a:gd name="T38" fmla="*/ 1329 w 1477"/>
              <a:gd name="T39" fmla="*/ 0 h 1749"/>
              <a:gd name="T40" fmla="*/ 1476 w 1477"/>
              <a:gd name="T41" fmla="*/ 148 h 1749"/>
              <a:gd name="T42" fmla="*/ 1380 w 1477"/>
              <a:gd name="T43" fmla="*/ 286 h 1749"/>
              <a:gd name="T44" fmla="*/ 1374 w 1477"/>
              <a:gd name="T45" fmla="*/ 290 h 1749"/>
              <a:gd name="T46" fmla="*/ 1365 w 1477"/>
              <a:gd name="T47" fmla="*/ 298 h 1749"/>
              <a:gd name="T48" fmla="*/ 1354 w 1477"/>
              <a:gd name="T49" fmla="*/ 309 h 1749"/>
              <a:gd name="T50" fmla="*/ 1352 w 1477"/>
              <a:gd name="T51" fmla="*/ 311 h 1749"/>
              <a:gd name="T52" fmla="*/ 1351 w 1477"/>
              <a:gd name="T53" fmla="*/ 312 h 1749"/>
              <a:gd name="T54" fmla="*/ 1311 w 1477"/>
              <a:gd name="T55" fmla="*/ 359 h 1749"/>
              <a:gd name="T56" fmla="*/ 1298 w 1477"/>
              <a:gd name="T57" fmla="*/ 375 h 1749"/>
              <a:gd name="T58" fmla="*/ 1196 w 1477"/>
              <a:gd name="T59" fmla="*/ 532 h 1749"/>
              <a:gd name="T60" fmla="*/ 1011 w 1477"/>
              <a:gd name="T61" fmla="*/ 882 h 1749"/>
              <a:gd name="T62" fmla="*/ 864 w 1477"/>
              <a:gd name="T63" fmla="*/ 1196 h 1749"/>
              <a:gd name="T64" fmla="*/ 841 w 1477"/>
              <a:gd name="T65" fmla="*/ 1245 h 1749"/>
              <a:gd name="T66" fmla="*/ 683 w 1477"/>
              <a:gd name="T67" fmla="*/ 1614 h 1749"/>
              <a:gd name="T68" fmla="*/ 682 w 1477"/>
              <a:gd name="T69" fmla="*/ 1617 h 1749"/>
              <a:gd name="T70" fmla="*/ 664 w 1477"/>
              <a:gd name="T71" fmla="*/ 1647 h 1749"/>
              <a:gd name="T72" fmla="*/ 494 w 1477"/>
              <a:gd name="T73" fmla="*/ 1748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7" h="1749">
                <a:moveTo>
                  <a:pt x="494" y="1748"/>
                </a:moveTo>
                <a:cubicBezTo>
                  <a:pt x="459" y="1748"/>
                  <a:pt x="425" y="1739"/>
                  <a:pt x="395" y="1722"/>
                </a:cubicBezTo>
                <a:cubicBezTo>
                  <a:pt x="360" y="1701"/>
                  <a:pt x="332" y="1672"/>
                  <a:pt x="314" y="1636"/>
                </a:cubicBezTo>
                <a:lnTo>
                  <a:pt x="19" y="1015"/>
                </a:lnTo>
                <a:cubicBezTo>
                  <a:pt x="3" y="980"/>
                  <a:pt x="0" y="939"/>
                  <a:pt x="13" y="901"/>
                </a:cubicBezTo>
                <a:cubicBezTo>
                  <a:pt x="26" y="863"/>
                  <a:pt x="54" y="833"/>
                  <a:pt x="89" y="817"/>
                </a:cubicBezTo>
                <a:lnTo>
                  <a:pt x="90" y="815"/>
                </a:lnTo>
                <a:lnTo>
                  <a:pt x="91" y="815"/>
                </a:lnTo>
                <a:cubicBezTo>
                  <a:pt x="109" y="809"/>
                  <a:pt x="128" y="805"/>
                  <a:pt x="147" y="805"/>
                </a:cubicBezTo>
                <a:cubicBezTo>
                  <a:pt x="196" y="805"/>
                  <a:pt x="243" y="828"/>
                  <a:pt x="274" y="868"/>
                </a:cubicBezTo>
                <a:lnTo>
                  <a:pt x="466" y="1137"/>
                </a:lnTo>
                <a:cubicBezTo>
                  <a:pt x="476" y="1118"/>
                  <a:pt x="486" y="1099"/>
                  <a:pt x="497" y="1080"/>
                </a:cubicBezTo>
                <a:cubicBezTo>
                  <a:pt x="554" y="974"/>
                  <a:pt x="618" y="859"/>
                  <a:pt x="699" y="717"/>
                </a:cubicBezTo>
                <a:cubicBezTo>
                  <a:pt x="777" y="585"/>
                  <a:pt x="849" y="468"/>
                  <a:pt x="924" y="360"/>
                </a:cubicBezTo>
                <a:cubicBezTo>
                  <a:pt x="965" y="299"/>
                  <a:pt x="1010" y="241"/>
                  <a:pt x="1058" y="184"/>
                </a:cubicBezTo>
                <a:cubicBezTo>
                  <a:pt x="1083" y="155"/>
                  <a:pt x="1110" y="127"/>
                  <a:pt x="1139" y="97"/>
                </a:cubicBezTo>
                <a:lnTo>
                  <a:pt x="1141" y="95"/>
                </a:lnTo>
                <a:cubicBezTo>
                  <a:pt x="1158" y="79"/>
                  <a:pt x="1177" y="63"/>
                  <a:pt x="1198" y="50"/>
                </a:cubicBezTo>
                <a:cubicBezTo>
                  <a:pt x="1225" y="31"/>
                  <a:pt x="1256" y="16"/>
                  <a:pt x="1288" y="6"/>
                </a:cubicBezTo>
                <a:cubicBezTo>
                  <a:pt x="1301" y="2"/>
                  <a:pt x="1316" y="0"/>
                  <a:pt x="1329" y="0"/>
                </a:cubicBezTo>
                <a:cubicBezTo>
                  <a:pt x="1411" y="0"/>
                  <a:pt x="1476" y="66"/>
                  <a:pt x="1476" y="148"/>
                </a:cubicBezTo>
                <a:cubicBezTo>
                  <a:pt x="1476" y="209"/>
                  <a:pt x="1438" y="264"/>
                  <a:pt x="1380" y="286"/>
                </a:cubicBezTo>
                <a:lnTo>
                  <a:pt x="1374" y="290"/>
                </a:lnTo>
                <a:cubicBezTo>
                  <a:pt x="1371" y="293"/>
                  <a:pt x="1368" y="295"/>
                  <a:pt x="1365" y="298"/>
                </a:cubicBezTo>
                <a:cubicBezTo>
                  <a:pt x="1361" y="301"/>
                  <a:pt x="1357" y="305"/>
                  <a:pt x="1354" y="309"/>
                </a:cubicBezTo>
                <a:lnTo>
                  <a:pt x="1352" y="311"/>
                </a:lnTo>
                <a:lnTo>
                  <a:pt x="1351" y="312"/>
                </a:lnTo>
                <a:cubicBezTo>
                  <a:pt x="1336" y="327"/>
                  <a:pt x="1325" y="343"/>
                  <a:pt x="1311" y="359"/>
                </a:cubicBezTo>
                <a:lnTo>
                  <a:pt x="1298" y="375"/>
                </a:lnTo>
                <a:cubicBezTo>
                  <a:pt x="1268" y="417"/>
                  <a:pt x="1236" y="467"/>
                  <a:pt x="1196" y="532"/>
                </a:cubicBezTo>
                <a:cubicBezTo>
                  <a:pt x="1129" y="646"/>
                  <a:pt x="1068" y="769"/>
                  <a:pt x="1011" y="882"/>
                </a:cubicBezTo>
                <a:cubicBezTo>
                  <a:pt x="960" y="986"/>
                  <a:pt x="912" y="1092"/>
                  <a:pt x="864" y="1196"/>
                </a:cubicBezTo>
                <a:lnTo>
                  <a:pt x="841" y="1245"/>
                </a:lnTo>
                <a:cubicBezTo>
                  <a:pt x="778" y="1391"/>
                  <a:pt x="727" y="1507"/>
                  <a:pt x="683" y="1614"/>
                </a:cubicBezTo>
                <a:lnTo>
                  <a:pt x="682" y="1617"/>
                </a:lnTo>
                <a:lnTo>
                  <a:pt x="664" y="1647"/>
                </a:lnTo>
                <a:cubicBezTo>
                  <a:pt x="632" y="1710"/>
                  <a:pt x="565" y="1748"/>
                  <a:pt x="494" y="1748"/>
                </a:cubicBezTo>
              </a:path>
            </a:pathLst>
          </a:custGeom>
          <a:solidFill>
            <a:srgbClr val="5FD050"/>
          </a:solidFill>
          <a:ln>
            <a:noFill/>
          </a:ln>
          <a:effectLst/>
        </p:spPr>
        <p:txBody>
          <a:bodyPr wrap="none" anchor="ctr"/>
          <a:lstStyle/>
          <a:p>
            <a:endParaRPr lang="en-US" sz="1600">
              <a:latin typeface="Raleway" panose="020B0503030101060003" pitchFamily="34" charset="77"/>
            </a:endParaRPr>
          </a:p>
        </p:txBody>
      </p:sp>
      <p:sp>
        <p:nvSpPr>
          <p:cNvPr id="20" name="Freeform 9">
            <a:extLst>
              <a:ext uri="{FF2B5EF4-FFF2-40B4-BE49-F238E27FC236}">
                <a16:creationId xmlns:a16="http://schemas.microsoft.com/office/drawing/2014/main" id="{968C7448-B7EB-0EAA-B03E-6DB587EB765D}"/>
              </a:ext>
            </a:extLst>
          </p:cNvPr>
          <p:cNvSpPr>
            <a:spLocks noChangeArrowheads="1"/>
          </p:cNvSpPr>
          <p:nvPr/>
        </p:nvSpPr>
        <p:spPr bwMode="auto">
          <a:xfrm>
            <a:off x="4890837" y="4100102"/>
            <a:ext cx="495520" cy="483528"/>
          </a:xfrm>
          <a:custGeom>
            <a:avLst/>
            <a:gdLst>
              <a:gd name="T0" fmla="*/ 191 w 1333"/>
              <a:gd name="T1" fmla="*/ 1549 h 1550"/>
              <a:gd name="T2" fmla="*/ 48 w 1333"/>
              <a:gd name="T3" fmla="*/ 1405 h 1550"/>
              <a:gd name="T4" fmla="*/ 76 w 1333"/>
              <a:gd name="T5" fmla="*/ 1320 h 1550"/>
              <a:gd name="T6" fmla="*/ 121 w 1333"/>
              <a:gd name="T7" fmla="*/ 1259 h 1550"/>
              <a:gd name="T8" fmla="*/ 306 w 1333"/>
              <a:gd name="T9" fmla="*/ 1010 h 1550"/>
              <a:gd name="T10" fmla="*/ 452 w 1333"/>
              <a:gd name="T11" fmla="*/ 814 h 1550"/>
              <a:gd name="T12" fmla="*/ 350 w 1333"/>
              <a:gd name="T13" fmla="*/ 711 h 1550"/>
              <a:gd name="T14" fmla="*/ 333 w 1333"/>
              <a:gd name="T15" fmla="*/ 693 h 1550"/>
              <a:gd name="T16" fmla="*/ 220 w 1333"/>
              <a:gd name="T17" fmla="*/ 581 h 1550"/>
              <a:gd name="T18" fmla="*/ 158 w 1333"/>
              <a:gd name="T19" fmla="*/ 524 h 1550"/>
              <a:gd name="T20" fmla="*/ 143 w 1333"/>
              <a:gd name="T21" fmla="*/ 513 h 1550"/>
              <a:gd name="T22" fmla="*/ 129 w 1333"/>
              <a:gd name="T23" fmla="*/ 501 h 1550"/>
              <a:gd name="T24" fmla="*/ 127 w 1333"/>
              <a:gd name="T25" fmla="*/ 500 h 1550"/>
              <a:gd name="T26" fmla="*/ 123 w 1333"/>
              <a:gd name="T27" fmla="*/ 497 h 1550"/>
              <a:gd name="T28" fmla="*/ 22 w 1333"/>
              <a:gd name="T29" fmla="*/ 291 h 1550"/>
              <a:gd name="T30" fmla="*/ 190 w 1333"/>
              <a:gd name="T31" fmla="*/ 163 h 1550"/>
              <a:gd name="T32" fmla="*/ 235 w 1333"/>
              <a:gd name="T33" fmla="*/ 169 h 1550"/>
              <a:gd name="T34" fmla="*/ 236 w 1333"/>
              <a:gd name="T35" fmla="*/ 169 h 1550"/>
              <a:gd name="T36" fmla="*/ 269 w 1333"/>
              <a:gd name="T37" fmla="*/ 180 h 1550"/>
              <a:gd name="T38" fmla="*/ 285 w 1333"/>
              <a:gd name="T39" fmla="*/ 188 h 1550"/>
              <a:gd name="T40" fmla="*/ 286 w 1333"/>
              <a:gd name="T41" fmla="*/ 188 h 1550"/>
              <a:gd name="T42" fmla="*/ 296 w 1333"/>
              <a:gd name="T43" fmla="*/ 193 h 1550"/>
              <a:gd name="T44" fmla="*/ 314 w 1333"/>
              <a:gd name="T45" fmla="*/ 204 h 1550"/>
              <a:gd name="T46" fmla="*/ 324 w 1333"/>
              <a:gd name="T47" fmla="*/ 210 h 1550"/>
              <a:gd name="T48" fmla="*/ 331 w 1333"/>
              <a:gd name="T49" fmla="*/ 215 h 1550"/>
              <a:gd name="T50" fmla="*/ 357 w 1333"/>
              <a:gd name="T51" fmla="*/ 234 h 1550"/>
              <a:gd name="T52" fmla="*/ 381 w 1333"/>
              <a:gd name="T53" fmla="*/ 252 h 1550"/>
              <a:gd name="T54" fmla="*/ 458 w 1333"/>
              <a:gd name="T55" fmla="*/ 319 h 1550"/>
              <a:gd name="T56" fmla="*/ 462 w 1333"/>
              <a:gd name="T57" fmla="*/ 323 h 1550"/>
              <a:gd name="T58" fmla="*/ 535 w 1333"/>
              <a:gd name="T59" fmla="*/ 395 h 1550"/>
              <a:gd name="T60" fmla="*/ 604 w 1333"/>
              <a:gd name="T61" fmla="*/ 467 h 1550"/>
              <a:gd name="T62" fmla="*/ 662 w 1333"/>
              <a:gd name="T63" fmla="*/ 532 h 1550"/>
              <a:gd name="T64" fmla="*/ 768 w 1333"/>
              <a:gd name="T65" fmla="*/ 390 h 1550"/>
              <a:gd name="T66" fmla="*/ 1005 w 1333"/>
              <a:gd name="T67" fmla="*/ 84 h 1550"/>
              <a:gd name="T68" fmla="*/ 1249 w 1333"/>
              <a:gd name="T69" fmla="*/ 61 h 1550"/>
              <a:gd name="T70" fmla="*/ 1279 w 1333"/>
              <a:gd name="T71" fmla="*/ 297 h 1550"/>
              <a:gd name="T72" fmla="*/ 1038 w 1333"/>
              <a:gd name="T73" fmla="*/ 600 h 1550"/>
              <a:gd name="T74" fmla="*/ 917 w 1333"/>
              <a:gd name="T75" fmla="*/ 750 h 1550"/>
              <a:gd name="T76" fmla="*/ 882 w 1333"/>
              <a:gd name="T77" fmla="*/ 792 h 1550"/>
              <a:gd name="T78" fmla="*/ 1093 w 1333"/>
              <a:gd name="T79" fmla="*/ 1071 h 1550"/>
              <a:gd name="T80" fmla="*/ 1306 w 1333"/>
              <a:gd name="T81" fmla="*/ 1397 h 1550"/>
              <a:gd name="T82" fmla="*/ 1273 w 1333"/>
              <a:gd name="T83" fmla="*/ 1523 h 1550"/>
              <a:gd name="T84" fmla="*/ 1225 w 1333"/>
              <a:gd name="T85" fmla="*/ 1536 h 1550"/>
              <a:gd name="T86" fmla="*/ 1225 w 1333"/>
              <a:gd name="T87" fmla="*/ 1536 h 1550"/>
              <a:gd name="T88" fmla="*/ 1165 w 1333"/>
              <a:gd name="T89" fmla="*/ 1514 h 1550"/>
              <a:gd name="T90" fmla="*/ 1163 w 1333"/>
              <a:gd name="T91" fmla="*/ 1512 h 1550"/>
              <a:gd name="T92" fmla="*/ 881 w 1333"/>
              <a:gd name="T93" fmla="*/ 1252 h 1550"/>
              <a:gd name="T94" fmla="*/ 674 w 1333"/>
              <a:gd name="T95" fmla="*/ 1045 h 1550"/>
              <a:gd name="T96" fmla="*/ 547 w 1333"/>
              <a:gd name="T97" fmla="*/ 1201 h 1550"/>
              <a:gd name="T98" fmla="*/ 349 w 1333"/>
              <a:gd name="T99" fmla="*/ 1441 h 1550"/>
              <a:gd name="T100" fmla="*/ 301 w 1333"/>
              <a:gd name="T101" fmla="*/ 1499 h 1550"/>
              <a:gd name="T102" fmla="*/ 191 w 1333"/>
              <a:gd name="T103" fmla="*/ 1549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3" h="1550">
                <a:moveTo>
                  <a:pt x="191" y="1549"/>
                </a:moveTo>
                <a:cubicBezTo>
                  <a:pt x="113" y="1549"/>
                  <a:pt x="48" y="1485"/>
                  <a:pt x="48" y="1405"/>
                </a:cubicBezTo>
                <a:cubicBezTo>
                  <a:pt x="48" y="1374"/>
                  <a:pt x="59" y="1345"/>
                  <a:pt x="76" y="1320"/>
                </a:cubicBezTo>
                <a:lnTo>
                  <a:pt x="121" y="1259"/>
                </a:lnTo>
                <a:cubicBezTo>
                  <a:pt x="181" y="1177"/>
                  <a:pt x="244" y="1091"/>
                  <a:pt x="306" y="1010"/>
                </a:cubicBezTo>
                <a:lnTo>
                  <a:pt x="452" y="814"/>
                </a:lnTo>
                <a:lnTo>
                  <a:pt x="350" y="711"/>
                </a:lnTo>
                <a:lnTo>
                  <a:pt x="333" y="693"/>
                </a:lnTo>
                <a:cubicBezTo>
                  <a:pt x="296" y="655"/>
                  <a:pt x="257" y="618"/>
                  <a:pt x="220" y="581"/>
                </a:cubicBezTo>
                <a:cubicBezTo>
                  <a:pt x="199" y="561"/>
                  <a:pt x="177" y="540"/>
                  <a:pt x="158" y="524"/>
                </a:cubicBezTo>
                <a:lnTo>
                  <a:pt x="143" y="513"/>
                </a:lnTo>
                <a:cubicBezTo>
                  <a:pt x="139" y="510"/>
                  <a:pt x="134" y="505"/>
                  <a:pt x="129" y="501"/>
                </a:cubicBezTo>
                <a:lnTo>
                  <a:pt x="127" y="500"/>
                </a:lnTo>
                <a:lnTo>
                  <a:pt x="123" y="497"/>
                </a:lnTo>
                <a:cubicBezTo>
                  <a:pt x="43" y="463"/>
                  <a:pt x="0" y="376"/>
                  <a:pt x="22" y="291"/>
                </a:cubicBezTo>
                <a:cubicBezTo>
                  <a:pt x="43" y="215"/>
                  <a:pt x="111" y="163"/>
                  <a:pt x="190" y="163"/>
                </a:cubicBezTo>
                <a:cubicBezTo>
                  <a:pt x="206" y="163"/>
                  <a:pt x="220" y="164"/>
                  <a:pt x="235" y="169"/>
                </a:cubicBezTo>
                <a:lnTo>
                  <a:pt x="236" y="169"/>
                </a:lnTo>
                <a:cubicBezTo>
                  <a:pt x="248" y="172"/>
                  <a:pt x="258" y="176"/>
                  <a:pt x="269" y="180"/>
                </a:cubicBezTo>
                <a:cubicBezTo>
                  <a:pt x="274" y="182"/>
                  <a:pt x="279" y="185"/>
                  <a:pt x="285" y="188"/>
                </a:cubicBezTo>
                <a:lnTo>
                  <a:pt x="286" y="188"/>
                </a:lnTo>
                <a:lnTo>
                  <a:pt x="296" y="193"/>
                </a:lnTo>
                <a:lnTo>
                  <a:pt x="314" y="204"/>
                </a:lnTo>
                <a:lnTo>
                  <a:pt x="324" y="210"/>
                </a:lnTo>
                <a:lnTo>
                  <a:pt x="331" y="215"/>
                </a:lnTo>
                <a:lnTo>
                  <a:pt x="357" y="234"/>
                </a:lnTo>
                <a:lnTo>
                  <a:pt x="381" y="252"/>
                </a:lnTo>
                <a:cubicBezTo>
                  <a:pt x="410" y="274"/>
                  <a:pt x="433" y="297"/>
                  <a:pt x="458" y="319"/>
                </a:cubicBezTo>
                <a:lnTo>
                  <a:pt x="462" y="323"/>
                </a:lnTo>
                <a:cubicBezTo>
                  <a:pt x="489" y="348"/>
                  <a:pt x="513" y="373"/>
                  <a:pt x="535" y="395"/>
                </a:cubicBezTo>
                <a:cubicBezTo>
                  <a:pt x="559" y="419"/>
                  <a:pt x="582" y="443"/>
                  <a:pt x="604" y="467"/>
                </a:cubicBezTo>
                <a:cubicBezTo>
                  <a:pt x="623" y="488"/>
                  <a:pt x="642" y="508"/>
                  <a:pt x="662" y="532"/>
                </a:cubicBezTo>
                <a:lnTo>
                  <a:pt x="768" y="390"/>
                </a:lnTo>
                <a:cubicBezTo>
                  <a:pt x="843" y="291"/>
                  <a:pt x="923" y="188"/>
                  <a:pt x="1005" y="84"/>
                </a:cubicBezTo>
                <a:cubicBezTo>
                  <a:pt x="1066" y="10"/>
                  <a:pt x="1175" y="0"/>
                  <a:pt x="1249" y="61"/>
                </a:cubicBezTo>
                <a:cubicBezTo>
                  <a:pt x="1321" y="119"/>
                  <a:pt x="1332" y="223"/>
                  <a:pt x="1279" y="297"/>
                </a:cubicBezTo>
                <a:cubicBezTo>
                  <a:pt x="1197" y="402"/>
                  <a:pt x="1117" y="504"/>
                  <a:pt x="1038" y="600"/>
                </a:cubicBezTo>
                <a:lnTo>
                  <a:pt x="917" y="750"/>
                </a:lnTo>
                <a:lnTo>
                  <a:pt x="882" y="792"/>
                </a:lnTo>
                <a:cubicBezTo>
                  <a:pt x="951" y="877"/>
                  <a:pt x="1021" y="967"/>
                  <a:pt x="1093" y="1071"/>
                </a:cubicBezTo>
                <a:cubicBezTo>
                  <a:pt x="1165" y="1171"/>
                  <a:pt x="1239" y="1281"/>
                  <a:pt x="1306" y="1397"/>
                </a:cubicBezTo>
                <a:cubicBezTo>
                  <a:pt x="1332" y="1441"/>
                  <a:pt x="1316" y="1498"/>
                  <a:pt x="1273" y="1523"/>
                </a:cubicBezTo>
                <a:cubicBezTo>
                  <a:pt x="1258" y="1531"/>
                  <a:pt x="1241" y="1536"/>
                  <a:pt x="1225" y="1536"/>
                </a:cubicBezTo>
                <a:lnTo>
                  <a:pt x="1225" y="1536"/>
                </a:lnTo>
                <a:cubicBezTo>
                  <a:pt x="1203" y="1536"/>
                  <a:pt x="1182" y="1528"/>
                  <a:pt x="1165" y="1514"/>
                </a:cubicBezTo>
                <a:lnTo>
                  <a:pt x="1163" y="1512"/>
                </a:lnTo>
                <a:cubicBezTo>
                  <a:pt x="1067" y="1431"/>
                  <a:pt x="978" y="1346"/>
                  <a:pt x="881" y="1252"/>
                </a:cubicBezTo>
                <a:cubicBezTo>
                  <a:pt x="811" y="1182"/>
                  <a:pt x="741" y="1113"/>
                  <a:pt x="674" y="1045"/>
                </a:cubicBezTo>
                <a:lnTo>
                  <a:pt x="547" y="1201"/>
                </a:lnTo>
                <a:cubicBezTo>
                  <a:pt x="481" y="1281"/>
                  <a:pt x="414" y="1362"/>
                  <a:pt x="349" y="1441"/>
                </a:cubicBezTo>
                <a:lnTo>
                  <a:pt x="301" y="1499"/>
                </a:lnTo>
                <a:cubicBezTo>
                  <a:pt x="274" y="1530"/>
                  <a:pt x="234" y="1549"/>
                  <a:pt x="191" y="1549"/>
                </a:cubicBezTo>
              </a:path>
            </a:pathLst>
          </a:custGeom>
          <a:solidFill>
            <a:srgbClr val="E30046"/>
          </a:solidFill>
          <a:ln>
            <a:noFill/>
          </a:ln>
          <a:effectLst/>
          <a:extLst>
            <a:ext uri="{91240B29-F687-4F45-9708-019B960494DF}">
              <a14:hiddenLine xmlns:a14="http://schemas.microsoft.com/office/drawing/2010/main" w="9525" cap="flat">
                <a:solidFill>
                  <a:srgbClr val="B3B3B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21" name="Freeform 9">
            <a:extLst>
              <a:ext uri="{FF2B5EF4-FFF2-40B4-BE49-F238E27FC236}">
                <a16:creationId xmlns:a16="http://schemas.microsoft.com/office/drawing/2014/main" id="{969CD7C6-7E94-68EF-BAD6-555C8D56D82E}"/>
              </a:ext>
            </a:extLst>
          </p:cNvPr>
          <p:cNvSpPr>
            <a:spLocks noChangeArrowheads="1"/>
          </p:cNvSpPr>
          <p:nvPr/>
        </p:nvSpPr>
        <p:spPr bwMode="auto">
          <a:xfrm>
            <a:off x="4890837" y="5636802"/>
            <a:ext cx="495520" cy="483528"/>
          </a:xfrm>
          <a:custGeom>
            <a:avLst/>
            <a:gdLst>
              <a:gd name="T0" fmla="*/ 191 w 1333"/>
              <a:gd name="T1" fmla="*/ 1549 h 1550"/>
              <a:gd name="T2" fmla="*/ 48 w 1333"/>
              <a:gd name="T3" fmla="*/ 1405 h 1550"/>
              <a:gd name="T4" fmla="*/ 76 w 1333"/>
              <a:gd name="T5" fmla="*/ 1320 h 1550"/>
              <a:gd name="T6" fmla="*/ 121 w 1333"/>
              <a:gd name="T7" fmla="*/ 1259 h 1550"/>
              <a:gd name="T8" fmla="*/ 306 w 1333"/>
              <a:gd name="T9" fmla="*/ 1010 h 1550"/>
              <a:gd name="T10" fmla="*/ 452 w 1333"/>
              <a:gd name="T11" fmla="*/ 814 h 1550"/>
              <a:gd name="T12" fmla="*/ 350 w 1333"/>
              <a:gd name="T13" fmla="*/ 711 h 1550"/>
              <a:gd name="T14" fmla="*/ 333 w 1333"/>
              <a:gd name="T15" fmla="*/ 693 h 1550"/>
              <a:gd name="T16" fmla="*/ 220 w 1333"/>
              <a:gd name="T17" fmla="*/ 581 h 1550"/>
              <a:gd name="T18" fmla="*/ 158 w 1333"/>
              <a:gd name="T19" fmla="*/ 524 h 1550"/>
              <a:gd name="T20" fmla="*/ 143 w 1333"/>
              <a:gd name="T21" fmla="*/ 513 h 1550"/>
              <a:gd name="T22" fmla="*/ 129 w 1333"/>
              <a:gd name="T23" fmla="*/ 501 h 1550"/>
              <a:gd name="T24" fmla="*/ 127 w 1333"/>
              <a:gd name="T25" fmla="*/ 500 h 1550"/>
              <a:gd name="T26" fmla="*/ 123 w 1333"/>
              <a:gd name="T27" fmla="*/ 497 h 1550"/>
              <a:gd name="T28" fmla="*/ 22 w 1333"/>
              <a:gd name="T29" fmla="*/ 291 h 1550"/>
              <a:gd name="T30" fmla="*/ 190 w 1333"/>
              <a:gd name="T31" fmla="*/ 163 h 1550"/>
              <a:gd name="T32" fmla="*/ 235 w 1333"/>
              <a:gd name="T33" fmla="*/ 169 h 1550"/>
              <a:gd name="T34" fmla="*/ 236 w 1333"/>
              <a:gd name="T35" fmla="*/ 169 h 1550"/>
              <a:gd name="T36" fmla="*/ 269 w 1333"/>
              <a:gd name="T37" fmla="*/ 180 h 1550"/>
              <a:gd name="T38" fmla="*/ 285 w 1333"/>
              <a:gd name="T39" fmla="*/ 188 h 1550"/>
              <a:gd name="T40" fmla="*/ 286 w 1333"/>
              <a:gd name="T41" fmla="*/ 188 h 1550"/>
              <a:gd name="T42" fmla="*/ 296 w 1333"/>
              <a:gd name="T43" fmla="*/ 193 h 1550"/>
              <a:gd name="T44" fmla="*/ 314 w 1333"/>
              <a:gd name="T45" fmla="*/ 204 h 1550"/>
              <a:gd name="T46" fmla="*/ 324 w 1333"/>
              <a:gd name="T47" fmla="*/ 210 h 1550"/>
              <a:gd name="T48" fmla="*/ 331 w 1333"/>
              <a:gd name="T49" fmla="*/ 215 h 1550"/>
              <a:gd name="T50" fmla="*/ 357 w 1333"/>
              <a:gd name="T51" fmla="*/ 234 h 1550"/>
              <a:gd name="T52" fmla="*/ 381 w 1333"/>
              <a:gd name="T53" fmla="*/ 252 h 1550"/>
              <a:gd name="T54" fmla="*/ 458 w 1333"/>
              <a:gd name="T55" fmla="*/ 319 h 1550"/>
              <a:gd name="T56" fmla="*/ 462 w 1333"/>
              <a:gd name="T57" fmla="*/ 323 h 1550"/>
              <a:gd name="T58" fmla="*/ 535 w 1333"/>
              <a:gd name="T59" fmla="*/ 395 h 1550"/>
              <a:gd name="T60" fmla="*/ 604 w 1333"/>
              <a:gd name="T61" fmla="*/ 467 h 1550"/>
              <a:gd name="T62" fmla="*/ 662 w 1333"/>
              <a:gd name="T63" fmla="*/ 532 h 1550"/>
              <a:gd name="T64" fmla="*/ 768 w 1333"/>
              <a:gd name="T65" fmla="*/ 390 h 1550"/>
              <a:gd name="T66" fmla="*/ 1005 w 1333"/>
              <a:gd name="T67" fmla="*/ 84 h 1550"/>
              <a:gd name="T68" fmla="*/ 1249 w 1333"/>
              <a:gd name="T69" fmla="*/ 61 h 1550"/>
              <a:gd name="T70" fmla="*/ 1279 w 1333"/>
              <a:gd name="T71" fmla="*/ 297 h 1550"/>
              <a:gd name="T72" fmla="*/ 1038 w 1333"/>
              <a:gd name="T73" fmla="*/ 600 h 1550"/>
              <a:gd name="T74" fmla="*/ 917 w 1333"/>
              <a:gd name="T75" fmla="*/ 750 h 1550"/>
              <a:gd name="T76" fmla="*/ 882 w 1333"/>
              <a:gd name="T77" fmla="*/ 792 h 1550"/>
              <a:gd name="T78" fmla="*/ 1093 w 1333"/>
              <a:gd name="T79" fmla="*/ 1071 h 1550"/>
              <a:gd name="T80" fmla="*/ 1306 w 1333"/>
              <a:gd name="T81" fmla="*/ 1397 h 1550"/>
              <a:gd name="T82" fmla="*/ 1273 w 1333"/>
              <a:gd name="T83" fmla="*/ 1523 h 1550"/>
              <a:gd name="T84" fmla="*/ 1225 w 1333"/>
              <a:gd name="T85" fmla="*/ 1536 h 1550"/>
              <a:gd name="T86" fmla="*/ 1225 w 1333"/>
              <a:gd name="T87" fmla="*/ 1536 h 1550"/>
              <a:gd name="T88" fmla="*/ 1165 w 1333"/>
              <a:gd name="T89" fmla="*/ 1514 h 1550"/>
              <a:gd name="T90" fmla="*/ 1163 w 1333"/>
              <a:gd name="T91" fmla="*/ 1512 h 1550"/>
              <a:gd name="T92" fmla="*/ 881 w 1333"/>
              <a:gd name="T93" fmla="*/ 1252 h 1550"/>
              <a:gd name="T94" fmla="*/ 674 w 1333"/>
              <a:gd name="T95" fmla="*/ 1045 h 1550"/>
              <a:gd name="T96" fmla="*/ 547 w 1333"/>
              <a:gd name="T97" fmla="*/ 1201 h 1550"/>
              <a:gd name="T98" fmla="*/ 349 w 1333"/>
              <a:gd name="T99" fmla="*/ 1441 h 1550"/>
              <a:gd name="T100" fmla="*/ 301 w 1333"/>
              <a:gd name="T101" fmla="*/ 1499 h 1550"/>
              <a:gd name="T102" fmla="*/ 191 w 1333"/>
              <a:gd name="T103" fmla="*/ 1549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3" h="1550">
                <a:moveTo>
                  <a:pt x="191" y="1549"/>
                </a:moveTo>
                <a:cubicBezTo>
                  <a:pt x="113" y="1549"/>
                  <a:pt x="48" y="1485"/>
                  <a:pt x="48" y="1405"/>
                </a:cubicBezTo>
                <a:cubicBezTo>
                  <a:pt x="48" y="1374"/>
                  <a:pt x="59" y="1345"/>
                  <a:pt x="76" y="1320"/>
                </a:cubicBezTo>
                <a:lnTo>
                  <a:pt x="121" y="1259"/>
                </a:lnTo>
                <a:cubicBezTo>
                  <a:pt x="181" y="1177"/>
                  <a:pt x="244" y="1091"/>
                  <a:pt x="306" y="1010"/>
                </a:cubicBezTo>
                <a:lnTo>
                  <a:pt x="452" y="814"/>
                </a:lnTo>
                <a:lnTo>
                  <a:pt x="350" y="711"/>
                </a:lnTo>
                <a:lnTo>
                  <a:pt x="333" y="693"/>
                </a:lnTo>
                <a:cubicBezTo>
                  <a:pt x="296" y="655"/>
                  <a:pt x="257" y="618"/>
                  <a:pt x="220" y="581"/>
                </a:cubicBezTo>
                <a:cubicBezTo>
                  <a:pt x="199" y="561"/>
                  <a:pt x="177" y="540"/>
                  <a:pt x="158" y="524"/>
                </a:cubicBezTo>
                <a:lnTo>
                  <a:pt x="143" y="513"/>
                </a:lnTo>
                <a:cubicBezTo>
                  <a:pt x="139" y="510"/>
                  <a:pt x="134" y="505"/>
                  <a:pt x="129" y="501"/>
                </a:cubicBezTo>
                <a:lnTo>
                  <a:pt x="127" y="500"/>
                </a:lnTo>
                <a:lnTo>
                  <a:pt x="123" y="497"/>
                </a:lnTo>
                <a:cubicBezTo>
                  <a:pt x="43" y="463"/>
                  <a:pt x="0" y="376"/>
                  <a:pt x="22" y="291"/>
                </a:cubicBezTo>
                <a:cubicBezTo>
                  <a:pt x="43" y="215"/>
                  <a:pt x="111" y="163"/>
                  <a:pt x="190" y="163"/>
                </a:cubicBezTo>
                <a:cubicBezTo>
                  <a:pt x="206" y="163"/>
                  <a:pt x="220" y="164"/>
                  <a:pt x="235" y="169"/>
                </a:cubicBezTo>
                <a:lnTo>
                  <a:pt x="236" y="169"/>
                </a:lnTo>
                <a:cubicBezTo>
                  <a:pt x="248" y="172"/>
                  <a:pt x="258" y="176"/>
                  <a:pt x="269" y="180"/>
                </a:cubicBezTo>
                <a:cubicBezTo>
                  <a:pt x="274" y="182"/>
                  <a:pt x="279" y="185"/>
                  <a:pt x="285" y="188"/>
                </a:cubicBezTo>
                <a:lnTo>
                  <a:pt x="286" y="188"/>
                </a:lnTo>
                <a:lnTo>
                  <a:pt x="296" y="193"/>
                </a:lnTo>
                <a:lnTo>
                  <a:pt x="314" y="204"/>
                </a:lnTo>
                <a:lnTo>
                  <a:pt x="324" y="210"/>
                </a:lnTo>
                <a:lnTo>
                  <a:pt x="331" y="215"/>
                </a:lnTo>
                <a:lnTo>
                  <a:pt x="357" y="234"/>
                </a:lnTo>
                <a:lnTo>
                  <a:pt x="381" y="252"/>
                </a:lnTo>
                <a:cubicBezTo>
                  <a:pt x="410" y="274"/>
                  <a:pt x="433" y="297"/>
                  <a:pt x="458" y="319"/>
                </a:cubicBezTo>
                <a:lnTo>
                  <a:pt x="462" y="323"/>
                </a:lnTo>
                <a:cubicBezTo>
                  <a:pt x="489" y="348"/>
                  <a:pt x="513" y="373"/>
                  <a:pt x="535" y="395"/>
                </a:cubicBezTo>
                <a:cubicBezTo>
                  <a:pt x="559" y="419"/>
                  <a:pt x="582" y="443"/>
                  <a:pt x="604" y="467"/>
                </a:cubicBezTo>
                <a:cubicBezTo>
                  <a:pt x="623" y="488"/>
                  <a:pt x="642" y="508"/>
                  <a:pt x="662" y="532"/>
                </a:cubicBezTo>
                <a:lnTo>
                  <a:pt x="768" y="390"/>
                </a:lnTo>
                <a:cubicBezTo>
                  <a:pt x="843" y="291"/>
                  <a:pt x="923" y="188"/>
                  <a:pt x="1005" y="84"/>
                </a:cubicBezTo>
                <a:cubicBezTo>
                  <a:pt x="1066" y="10"/>
                  <a:pt x="1175" y="0"/>
                  <a:pt x="1249" y="61"/>
                </a:cubicBezTo>
                <a:cubicBezTo>
                  <a:pt x="1321" y="119"/>
                  <a:pt x="1332" y="223"/>
                  <a:pt x="1279" y="297"/>
                </a:cubicBezTo>
                <a:cubicBezTo>
                  <a:pt x="1197" y="402"/>
                  <a:pt x="1117" y="504"/>
                  <a:pt x="1038" y="600"/>
                </a:cubicBezTo>
                <a:lnTo>
                  <a:pt x="917" y="750"/>
                </a:lnTo>
                <a:lnTo>
                  <a:pt x="882" y="792"/>
                </a:lnTo>
                <a:cubicBezTo>
                  <a:pt x="951" y="877"/>
                  <a:pt x="1021" y="967"/>
                  <a:pt x="1093" y="1071"/>
                </a:cubicBezTo>
                <a:cubicBezTo>
                  <a:pt x="1165" y="1171"/>
                  <a:pt x="1239" y="1281"/>
                  <a:pt x="1306" y="1397"/>
                </a:cubicBezTo>
                <a:cubicBezTo>
                  <a:pt x="1332" y="1441"/>
                  <a:pt x="1316" y="1498"/>
                  <a:pt x="1273" y="1523"/>
                </a:cubicBezTo>
                <a:cubicBezTo>
                  <a:pt x="1258" y="1531"/>
                  <a:pt x="1241" y="1536"/>
                  <a:pt x="1225" y="1536"/>
                </a:cubicBezTo>
                <a:lnTo>
                  <a:pt x="1225" y="1536"/>
                </a:lnTo>
                <a:cubicBezTo>
                  <a:pt x="1203" y="1536"/>
                  <a:pt x="1182" y="1528"/>
                  <a:pt x="1165" y="1514"/>
                </a:cubicBezTo>
                <a:lnTo>
                  <a:pt x="1163" y="1512"/>
                </a:lnTo>
                <a:cubicBezTo>
                  <a:pt x="1067" y="1431"/>
                  <a:pt x="978" y="1346"/>
                  <a:pt x="881" y="1252"/>
                </a:cubicBezTo>
                <a:cubicBezTo>
                  <a:pt x="811" y="1182"/>
                  <a:pt x="741" y="1113"/>
                  <a:pt x="674" y="1045"/>
                </a:cubicBezTo>
                <a:lnTo>
                  <a:pt x="547" y="1201"/>
                </a:lnTo>
                <a:cubicBezTo>
                  <a:pt x="481" y="1281"/>
                  <a:pt x="414" y="1362"/>
                  <a:pt x="349" y="1441"/>
                </a:cubicBezTo>
                <a:lnTo>
                  <a:pt x="301" y="1499"/>
                </a:lnTo>
                <a:cubicBezTo>
                  <a:pt x="274" y="1530"/>
                  <a:pt x="234" y="1549"/>
                  <a:pt x="191" y="1549"/>
                </a:cubicBezTo>
              </a:path>
            </a:pathLst>
          </a:custGeom>
          <a:solidFill>
            <a:srgbClr val="E30046"/>
          </a:solidFill>
          <a:ln>
            <a:noFill/>
          </a:ln>
          <a:effectLst/>
          <a:extLst>
            <a:ext uri="{91240B29-F687-4F45-9708-019B960494DF}">
              <a14:hiddenLine xmlns:a14="http://schemas.microsoft.com/office/drawing/2010/main" w="9525" cap="flat">
                <a:solidFill>
                  <a:srgbClr val="B3B3B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grpSp>
        <p:nvGrpSpPr>
          <p:cNvPr id="22" name="Group 21">
            <a:extLst>
              <a:ext uri="{FF2B5EF4-FFF2-40B4-BE49-F238E27FC236}">
                <a16:creationId xmlns:a16="http://schemas.microsoft.com/office/drawing/2014/main" id="{E8C7CACC-EA86-41F5-E6E9-57AECAD56628}"/>
              </a:ext>
            </a:extLst>
          </p:cNvPr>
          <p:cNvGrpSpPr/>
          <p:nvPr/>
        </p:nvGrpSpPr>
        <p:grpSpPr>
          <a:xfrm>
            <a:off x="5806439" y="3733800"/>
            <a:ext cx="585946" cy="348527"/>
            <a:chOff x="5806439" y="2210025"/>
            <a:chExt cx="585946" cy="348527"/>
          </a:xfrm>
        </p:grpSpPr>
        <p:sp>
          <p:nvSpPr>
            <p:cNvPr id="23" name="Line 10">
              <a:extLst>
                <a:ext uri="{FF2B5EF4-FFF2-40B4-BE49-F238E27FC236}">
                  <a16:creationId xmlns:a16="http://schemas.microsoft.com/office/drawing/2014/main" id="{79766A9A-FD1A-4D38-5179-CE643CBE7735}"/>
                </a:ext>
              </a:extLst>
            </p:cNvPr>
            <p:cNvSpPr>
              <a:spLocks noChangeShapeType="1"/>
            </p:cNvSpPr>
            <p:nvPr/>
          </p:nvSpPr>
          <p:spPr bwMode="auto">
            <a:xfrm>
              <a:off x="5806439" y="2389462"/>
              <a:ext cx="576801" cy="0"/>
            </a:xfrm>
            <a:prstGeom prst="line">
              <a:avLst/>
            </a:prstGeom>
            <a:noFill/>
            <a:ln w="52560" cap="rnd">
              <a:gradFill>
                <a:gsLst>
                  <a:gs pos="0">
                    <a:schemeClr val="accent4">
                      <a:lumMod val="20000"/>
                      <a:lumOff val="80000"/>
                      <a:alpha val="0"/>
                    </a:schemeClr>
                  </a:gs>
                  <a:gs pos="65000">
                    <a:schemeClr val="accent4"/>
                  </a:gs>
                </a:gsLst>
                <a:lin ang="0" scaled="0"/>
              </a:gra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Raleway" panose="020B0503030101060003" pitchFamily="34" charset="77"/>
              </a:endParaRPr>
            </a:p>
          </p:txBody>
        </p:sp>
        <p:sp>
          <p:nvSpPr>
            <p:cNvPr id="24" name="Freeform 11">
              <a:extLst>
                <a:ext uri="{FF2B5EF4-FFF2-40B4-BE49-F238E27FC236}">
                  <a16:creationId xmlns:a16="http://schemas.microsoft.com/office/drawing/2014/main" id="{E92226CD-F8E1-1AD8-FC81-170CFE2DC68F}"/>
                </a:ext>
              </a:extLst>
            </p:cNvPr>
            <p:cNvSpPr>
              <a:spLocks noChangeArrowheads="1"/>
            </p:cNvSpPr>
            <p:nvPr/>
          </p:nvSpPr>
          <p:spPr bwMode="auto">
            <a:xfrm>
              <a:off x="6184005" y="2210025"/>
              <a:ext cx="208380" cy="348527"/>
            </a:xfrm>
            <a:custGeom>
              <a:avLst/>
              <a:gdLst>
                <a:gd name="T0" fmla="*/ 0 w 558"/>
                <a:gd name="T1" fmla="*/ 1115 h 1116"/>
                <a:gd name="T2" fmla="*/ 557 w 558"/>
                <a:gd name="T3" fmla="*/ 557 h 1116"/>
                <a:gd name="T4" fmla="*/ 0 w 558"/>
                <a:gd name="T5" fmla="*/ 0 h 1116"/>
              </a:gdLst>
              <a:ahLst/>
              <a:cxnLst>
                <a:cxn ang="0">
                  <a:pos x="T0" y="T1"/>
                </a:cxn>
                <a:cxn ang="0">
                  <a:pos x="T2" y="T3"/>
                </a:cxn>
                <a:cxn ang="0">
                  <a:pos x="T4" y="T5"/>
                </a:cxn>
              </a:cxnLst>
              <a:rect l="0" t="0" r="r" b="b"/>
              <a:pathLst>
                <a:path w="558" h="1116">
                  <a:moveTo>
                    <a:pt x="0" y="1115"/>
                  </a:moveTo>
                  <a:lnTo>
                    <a:pt x="557" y="557"/>
                  </a:lnTo>
                  <a:lnTo>
                    <a:pt x="0" y="0"/>
                  </a:lnTo>
                </a:path>
              </a:pathLst>
            </a:custGeom>
            <a:noFill/>
            <a:ln w="52560" cap="rnd">
              <a:solidFill>
                <a:schemeClr val="accent4"/>
              </a:solidFill>
              <a:round/>
              <a:headEnd/>
              <a:tailEnd/>
            </a:ln>
            <a:effectLst/>
          </p:spPr>
          <p:txBody>
            <a:bodyPr/>
            <a:lstStyle/>
            <a:p>
              <a:endParaRPr lang="en-US" sz="1600">
                <a:latin typeface="Raleway" panose="020B0503030101060003" pitchFamily="34" charset="77"/>
              </a:endParaRPr>
            </a:p>
          </p:txBody>
        </p:sp>
      </p:grpSp>
      <p:grpSp>
        <p:nvGrpSpPr>
          <p:cNvPr id="25" name="Group 24">
            <a:extLst>
              <a:ext uri="{FF2B5EF4-FFF2-40B4-BE49-F238E27FC236}">
                <a16:creationId xmlns:a16="http://schemas.microsoft.com/office/drawing/2014/main" id="{B2DCE1A9-D61C-FAA7-B040-9CE0B240E41C}"/>
              </a:ext>
            </a:extLst>
          </p:cNvPr>
          <p:cNvGrpSpPr/>
          <p:nvPr/>
        </p:nvGrpSpPr>
        <p:grpSpPr>
          <a:xfrm>
            <a:off x="5806439" y="5257800"/>
            <a:ext cx="585946" cy="348527"/>
            <a:chOff x="5806439" y="2210025"/>
            <a:chExt cx="585946" cy="348527"/>
          </a:xfrm>
        </p:grpSpPr>
        <p:sp>
          <p:nvSpPr>
            <p:cNvPr id="26" name="Line 10">
              <a:extLst>
                <a:ext uri="{FF2B5EF4-FFF2-40B4-BE49-F238E27FC236}">
                  <a16:creationId xmlns:a16="http://schemas.microsoft.com/office/drawing/2014/main" id="{3C154CA4-79DB-3E01-AB28-9DE9FFDDDC49}"/>
                </a:ext>
              </a:extLst>
            </p:cNvPr>
            <p:cNvSpPr>
              <a:spLocks noChangeShapeType="1"/>
            </p:cNvSpPr>
            <p:nvPr/>
          </p:nvSpPr>
          <p:spPr bwMode="auto">
            <a:xfrm>
              <a:off x="5806439" y="2389462"/>
              <a:ext cx="576801" cy="0"/>
            </a:xfrm>
            <a:prstGeom prst="line">
              <a:avLst/>
            </a:prstGeom>
            <a:noFill/>
            <a:ln w="52560" cap="rnd">
              <a:gradFill>
                <a:gsLst>
                  <a:gs pos="0">
                    <a:schemeClr val="accent4">
                      <a:lumMod val="20000"/>
                      <a:lumOff val="80000"/>
                      <a:alpha val="0"/>
                    </a:schemeClr>
                  </a:gs>
                  <a:gs pos="65000">
                    <a:schemeClr val="accent4"/>
                  </a:gs>
                </a:gsLst>
                <a:lin ang="0" scaled="0"/>
              </a:gra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Raleway" panose="020B0503030101060003" pitchFamily="34" charset="77"/>
              </a:endParaRPr>
            </a:p>
          </p:txBody>
        </p:sp>
        <p:sp>
          <p:nvSpPr>
            <p:cNvPr id="27" name="Freeform 11">
              <a:extLst>
                <a:ext uri="{FF2B5EF4-FFF2-40B4-BE49-F238E27FC236}">
                  <a16:creationId xmlns:a16="http://schemas.microsoft.com/office/drawing/2014/main" id="{08EB05A3-3751-A88B-83C8-6689C3F9958F}"/>
                </a:ext>
              </a:extLst>
            </p:cNvPr>
            <p:cNvSpPr>
              <a:spLocks noChangeArrowheads="1"/>
            </p:cNvSpPr>
            <p:nvPr/>
          </p:nvSpPr>
          <p:spPr bwMode="auto">
            <a:xfrm>
              <a:off x="6184005" y="2210025"/>
              <a:ext cx="208380" cy="348527"/>
            </a:xfrm>
            <a:custGeom>
              <a:avLst/>
              <a:gdLst>
                <a:gd name="T0" fmla="*/ 0 w 558"/>
                <a:gd name="T1" fmla="*/ 1115 h 1116"/>
                <a:gd name="T2" fmla="*/ 557 w 558"/>
                <a:gd name="T3" fmla="*/ 557 h 1116"/>
                <a:gd name="T4" fmla="*/ 0 w 558"/>
                <a:gd name="T5" fmla="*/ 0 h 1116"/>
              </a:gdLst>
              <a:ahLst/>
              <a:cxnLst>
                <a:cxn ang="0">
                  <a:pos x="T0" y="T1"/>
                </a:cxn>
                <a:cxn ang="0">
                  <a:pos x="T2" y="T3"/>
                </a:cxn>
                <a:cxn ang="0">
                  <a:pos x="T4" y="T5"/>
                </a:cxn>
              </a:cxnLst>
              <a:rect l="0" t="0" r="r" b="b"/>
              <a:pathLst>
                <a:path w="558" h="1116">
                  <a:moveTo>
                    <a:pt x="0" y="1115"/>
                  </a:moveTo>
                  <a:lnTo>
                    <a:pt x="557" y="557"/>
                  </a:lnTo>
                  <a:lnTo>
                    <a:pt x="0" y="0"/>
                  </a:lnTo>
                </a:path>
              </a:pathLst>
            </a:custGeom>
            <a:noFill/>
            <a:ln w="52560" cap="rnd">
              <a:solidFill>
                <a:schemeClr val="accent4"/>
              </a:solidFill>
              <a:round/>
              <a:headEnd/>
              <a:tailEnd/>
            </a:ln>
            <a:effectLst/>
          </p:spPr>
          <p:txBody>
            <a:bodyPr/>
            <a:lstStyle/>
            <a:p>
              <a:endParaRPr lang="en-US" sz="1600">
                <a:latin typeface="Raleway" panose="020B0503030101060003" pitchFamily="34" charset="77"/>
              </a:endParaRPr>
            </a:p>
          </p:txBody>
        </p:sp>
      </p:grpSp>
      <p:pic>
        <p:nvPicPr>
          <p:cNvPr id="3" name="Graphic 2" descr="Elongated speech bubble">
            <a:extLst>
              <a:ext uri="{FF2B5EF4-FFF2-40B4-BE49-F238E27FC236}">
                <a16:creationId xmlns:a16="http://schemas.microsoft.com/office/drawing/2014/main" id="{6ACB30E6-44F9-D5EC-89F0-591EC2E3DC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2230" y="81853"/>
            <a:ext cx="621799" cy="516134"/>
          </a:xfrm>
          <a:prstGeom prst="rect">
            <a:avLst/>
          </a:prstGeom>
        </p:spPr>
      </p:pic>
    </p:spTree>
    <p:extLst>
      <p:ext uri="{BB962C8B-B14F-4D97-AF65-F5344CB8AC3E}">
        <p14:creationId xmlns:p14="http://schemas.microsoft.com/office/powerpoint/2010/main" val="1038366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2D9B2E1-CD81-D37A-3E57-701CFB8B5047}"/>
              </a:ext>
            </a:extLst>
          </p:cNvPr>
          <p:cNvSpPr>
            <a:spLocks noGrp="1"/>
          </p:cNvSpPr>
          <p:nvPr>
            <p:ph type="body" sz="quarter" idx="16"/>
          </p:nvPr>
        </p:nvSpPr>
        <p:spPr/>
        <p:txBody>
          <a:bodyPr/>
          <a:lstStyle/>
          <a:p>
            <a:r>
              <a:rPr lang="en-US" sz="2800" b="1">
                <a:solidFill>
                  <a:schemeClr val="accent3"/>
                </a:solidFill>
                <a:latin typeface="Raleway" panose="020B0503030101060003" pitchFamily="34" charset="77"/>
              </a:rPr>
              <a:t>Language is important!</a:t>
            </a:r>
          </a:p>
        </p:txBody>
      </p:sp>
      <p:sp>
        <p:nvSpPr>
          <p:cNvPr id="11" name="Freeform 7">
            <a:extLst>
              <a:ext uri="{FF2B5EF4-FFF2-40B4-BE49-F238E27FC236}">
                <a16:creationId xmlns:a16="http://schemas.microsoft.com/office/drawing/2014/main" id="{29CA74C5-9B6A-E34C-8566-2D1B70384371}"/>
              </a:ext>
            </a:extLst>
          </p:cNvPr>
          <p:cNvSpPr>
            <a:spLocks noChangeArrowheads="1"/>
          </p:cNvSpPr>
          <p:nvPr/>
        </p:nvSpPr>
        <p:spPr bwMode="auto">
          <a:xfrm>
            <a:off x="1938528" y="1874536"/>
            <a:ext cx="3657331" cy="1150521"/>
          </a:xfrm>
          <a:custGeom>
            <a:avLst/>
            <a:gdLst>
              <a:gd name="T0" fmla="*/ 4933 w 9830"/>
              <a:gd name="T1" fmla="*/ 0 h 3889"/>
              <a:gd name="T2" fmla="*/ 0 w 9830"/>
              <a:gd name="T3" fmla="*/ 1717 h 3889"/>
              <a:gd name="T4" fmla="*/ 860 w 9830"/>
              <a:gd name="T5" fmla="*/ 2970 h 3889"/>
              <a:gd name="T6" fmla="*/ 618 w 9830"/>
              <a:gd name="T7" fmla="*/ 3653 h 3889"/>
              <a:gd name="T8" fmla="*/ 436 w 9830"/>
              <a:gd name="T9" fmla="*/ 3843 h 3889"/>
              <a:gd name="T10" fmla="*/ 431 w 9830"/>
              <a:gd name="T11" fmla="*/ 3878 h 3889"/>
              <a:gd name="T12" fmla="*/ 452 w 9830"/>
              <a:gd name="T13" fmla="*/ 3887 h 3889"/>
              <a:gd name="T14" fmla="*/ 1419 w 9830"/>
              <a:gd name="T15" fmla="*/ 3311 h 3889"/>
              <a:gd name="T16" fmla="*/ 1463 w 9830"/>
              <a:gd name="T17" fmla="*/ 3158 h 3889"/>
              <a:gd name="T18" fmla="*/ 4932 w 9830"/>
              <a:gd name="T19" fmla="*/ 3430 h 3889"/>
              <a:gd name="T20" fmla="*/ 9829 w 9830"/>
              <a:gd name="T21" fmla="*/ 1714 h 3889"/>
              <a:gd name="T22" fmla="*/ 4933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933" y="0"/>
                </a:moveTo>
                <a:cubicBezTo>
                  <a:pt x="403" y="0"/>
                  <a:pt x="0" y="768"/>
                  <a:pt x="0" y="1717"/>
                </a:cubicBezTo>
                <a:cubicBezTo>
                  <a:pt x="0" y="2211"/>
                  <a:pt x="111" y="2657"/>
                  <a:pt x="860" y="2970"/>
                </a:cubicBezTo>
                <a:cubicBezTo>
                  <a:pt x="825" y="3209"/>
                  <a:pt x="734" y="3468"/>
                  <a:pt x="618" y="3653"/>
                </a:cubicBezTo>
                <a:cubicBezTo>
                  <a:pt x="565" y="3737"/>
                  <a:pt x="494" y="3796"/>
                  <a:pt x="436" y="3843"/>
                </a:cubicBezTo>
                <a:cubicBezTo>
                  <a:pt x="425" y="3852"/>
                  <a:pt x="422" y="3868"/>
                  <a:pt x="431" y="3878"/>
                </a:cubicBezTo>
                <a:cubicBezTo>
                  <a:pt x="436" y="3884"/>
                  <a:pt x="444" y="3888"/>
                  <a:pt x="452" y="3887"/>
                </a:cubicBezTo>
                <a:cubicBezTo>
                  <a:pt x="654" y="3875"/>
                  <a:pt x="1218" y="3798"/>
                  <a:pt x="1419" y="3311"/>
                </a:cubicBezTo>
                <a:cubicBezTo>
                  <a:pt x="1440" y="3261"/>
                  <a:pt x="1454" y="3210"/>
                  <a:pt x="1463" y="3158"/>
                </a:cubicBezTo>
                <a:cubicBezTo>
                  <a:pt x="2198" y="3331"/>
                  <a:pt x="3297" y="3430"/>
                  <a:pt x="4932" y="3430"/>
                </a:cubicBezTo>
                <a:cubicBezTo>
                  <a:pt x="9462" y="3430"/>
                  <a:pt x="9829" y="2662"/>
                  <a:pt x="9829" y="1714"/>
                </a:cubicBezTo>
                <a:cubicBezTo>
                  <a:pt x="9829" y="765"/>
                  <a:pt x="9463" y="0"/>
                  <a:pt x="4933"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sp>
        <p:nvSpPr>
          <p:cNvPr id="16" name="Freeform 12">
            <a:extLst>
              <a:ext uri="{FF2B5EF4-FFF2-40B4-BE49-F238E27FC236}">
                <a16:creationId xmlns:a16="http://schemas.microsoft.com/office/drawing/2014/main" id="{125D21BF-7B51-504F-AB71-3C300E76B750}"/>
              </a:ext>
            </a:extLst>
          </p:cNvPr>
          <p:cNvSpPr>
            <a:spLocks noChangeArrowheads="1"/>
          </p:cNvSpPr>
          <p:nvPr/>
        </p:nvSpPr>
        <p:spPr bwMode="auto">
          <a:xfrm>
            <a:off x="6593820" y="1819602"/>
            <a:ext cx="3657330" cy="1150521"/>
          </a:xfrm>
          <a:custGeom>
            <a:avLst/>
            <a:gdLst>
              <a:gd name="T0" fmla="*/ 4896 w 9830"/>
              <a:gd name="T1" fmla="*/ 0 h 3889"/>
              <a:gd name="T2" fmla="*/ 9829 w 9830"/>
              <a:gd name="T3" fmla="*/ 1717 h 3889"/>
              <a:gd name="T4" fmla="*/ 8969 w 9830"/>
              <a:gd name="T5" fmla="*/ 2970 h 3889"/>
              <a:gd name="T6" fmla="*/ 9211 w 9830"/>
              <a:gd name="T7" fmla="*/ 3653 h 3889"/>
              <a:gd name="T8" fmla="*/ 9393 w 9830"/>
              <a:gd name="T9" fmla="*/ 3843 h 3889"/>
              <a:gd name="T10" fmla="*/ 9398 w 9830"/>
              <a:gd name="T11" fmla="*/ 3878 h 3889"/>
              <a:gd name="T12" fmla="*/ 9377 w 9830"/>
              <a:gd name="T13" fmla="*/ 3887 h 3889"/>
              <a:gd name="T14" fmla="*/ 8410 w 9830"/>
              <a:gd name="T15" fmla="*/ 3311 h 3889"/>
              <a:gd name="T16" fmla="*/ 8366 w 9830"/>
              <a:gd name="T17" fmla="*/ 3158 h 3889"/>
              <a:gd name="T18" fmla="*/ 4897 w 9830"/>
              <a:gd name="T19" fmla="*/ 3430 h 3889"/>
              <a:gd name="T20" fmla="*/ 0 w 9830"/>
              <a:gd name="T21" fmla="*/ 1714 h 3889"/>
              <a:gd name="T22" fmla="*/ 4896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896" y="0"/>
                </a:moveTo>
                <a:cubicBezTo>
                  <a:pt x="9425" y="0"/>
                  <a:pt x="9829" y="768"/>
                  <a:pt x="9829" y="1717"/>
                </a:cubicBezTo>
                <a:cubicBezTo>
                  <a:pt x="9829" y="2211"/>
                  <a:pt x="9718" y="2657"/>
                  <a:pt x="8969" y="2970"/>
                </a:cubicBezTo>
                <a:cubicBezTo>
                  <a:pt x="9004" y="3209"/>
                  <a:pt x="9095" y="3468"/>
                  <a:pt x="9211" y="3653"/>
                </a:cubicBezTo>
                <a:cubicBezTo>
                  <a:pt x="9264" y="3737"/>
                  <a:pt x="9335" y="3796"/>
                  <a:pt x="9393" y="3843"/>
                </a:cubicBezTo>
                <a:cubicBezTo>
                  <a:pt x="9404" y="3852"/>
                  <a:pt x="9407" y="3868"/>
                  <a:pt x="9398" y="3878"/>
                </a:cubicBezTo>
                <a:cubicBezTo>
                  <a:pt x="9393" y="3884"/>
                  <a:pt x="9385" y="3888"/>
                  <a:pt x="9377" y="3887"/>
                </a:cubicBezTo>
                <a:cubicBezTo>
                  <a:pt x="9175" y="3875"/>
                  <a:pt x="8611" y="3798"/>
                  <a:pt x="8410" y="3311"/>
                </a:cubicBezTo>
                <a:cubicBezTo>
                  <a:pt x="8389" y="3263"/>
                  <a:pt x="8375" y="3210"/>
                  <a:pt x="8366" y="3158"/>
                </a:cubicBezTo>
                <a:cubicBezTo>
                  <a:pt x="7631" y="3331"/>
                  <a:pt x="6532" y="3430"/>
                  <a:pt x="4897" y="3430"/>
                </a:cubicBezTo>
                <a:cubicBezTo>
                  <a:pt x="367" y="3430"/>
                  <a:pt x="0" y="2662"/>
                  <a:pt x="0" y="1714"/>
                </a:cubicBezTo>
                <a:cubicBezTo>
                  <a:pt x="0" y="765"/>
                  <a:pt x="366" y="0"/>
                  <a:pt x="4896"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sp>
        <p:nvSpPr>
          <p:cNvPr id="40" name="Freeform 7">
            <a:extLst>
              <a:ext uri="{FF2B5EF4-FFF2-40B4-BE49-F238E27FC236}">
                <a16:creationId xmlns:a16="http://schemas.microsoft.com/office/drawing/2014/main" id="{088A6D67-AD53-E74E-BEF2-6FBD40724F55}"/>
              </a:ext>
            </a:extLst>
          </p:cNvPr>
          <p:cNvSpPr>
            <a:spLocks noChangeArrowheads="1"/>
          </p:cNvSpPr>
          <p:nvPr/>
        </p:nvSpPr>
        <p:spPr bwMode="auto">
          <a:xfrm>
            <a:off x="1938528" y="3413841"/>
            <a:ext cx="3657331" cy="1150521"/>
          </a:xfrm>
          <a:custGeom>
            <a:avLst/>
            <a:gdLst>
              <a:gd name="T0" fmla="*/ 4933 w 9830"/>
              <a:gd name="T1" fmla="*/ 0 h 3889"/>
              <a:gd name="T2" fmla="*/ 0 w 9830"/>
              <a:gd name="T3" fmla="*/ 1717 h 3889"/>
              <a:gd name="T4" fmla="*/ 860 w 9830"/>
              <a:gd name="T5" fmla="*/ 2970 h 3889"/>
              <a:gd name="T6" fmla="*/ 618 w 9830"/>
              <a:gd name="T7" fmla="*/ 3653 h 3889"/>
              <a:gd name="T8" fmla="*/ 436 w 9830"/>
              <a:gd name="T9" fmla="*/ 3843 h 3889"/>
              <a:gd name="T10" fmla="*/ 431 w 9830"/>
              <a:gd name="T11" fmla="*/ 3878 h 3889"/>
              <a:gd name="T12" fmla="*/ 452 w 9830"/>
              <a:gd name="T13" fmla="*/ 3887 h 3889"/>
              <a:gd name="T14" fmla="*/ 1419 w 9830"/>
              <a:gd name="T15" fmla="*/ 3311 h 3889"/>
              <a:gd name="T16" fmla="*/ 1463 w 9830"/>
              <a:gd name="T17" fmla="*/ 3158 h 3889"/>
              <a:gd name="T18" fmla="*/ 4932 w 9830"/>
              <a:gd name="T19" fmla="*/ 3430 h 3889"/>
              <a:gd name="T20" fmla="*/ 9829 w 9830"/>
              <a:gd name="T21" fmla="*/ 1714 h 3889"/>
              <a:gd name="T22" fmla="*/ 4933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933" y="0"/>
                </a:moveTo>
                <a:cubicBezTo>
                  <a:pt x="403" y="0"/>
                  <a:pt x="0" y="768"/>
                  <a:pt x="0" y="1717"/>
                </a:cubicBezTo>
                <a:cubicBezTo>
                  <a:pt x="0" y="2211"/>
                  <a:pt x="111" y="2657"/>
                  <a:pt x="860" y="2970"/>
                </a:cubicBezTo>
                <a:cubicBezTo>
                  <a:pt x="825" y="3209"/>
                  <a:pt x="734" y="3468"/>
                  <a:pt x="618" y="3653"/>
                </a:cubicBezTo>
                <a:cubicBezTo>
                  <a:pt x="565" y="3737"/>
                  <a:pt x="494" y="3796"/>
                  <a:pt x="436" y="3843"/>
                </a:cubicBezTo>
                <a:cubicBezTo>
                  <a:pt x="425" y="3852"/>
                  <a:pt x="422" y="3868"/>
                  <a:pt x="431" y="3878"/>
                </a:cubicBezTo>
                <a:cubicBezTo>
                  <a:pt x="436" y="3884"/>
                  <a:pt x="444" y="3888"/>
                  <a:pt x="452" y="3887"/>
                </a:cubicBezTo>
                <a:cubicBezTo>
                  <a:pt x="654" y="3875"/>
                  <a:pt x="1218" y="3798"/>
                  <a:pt x="1419" y="3311"/>
                </a:cubicBezTo>
                <a:cubicBezTo>
                  <a:pt x="1440" y="3261"/>
                  <a:pt x="1454" y="3210"/>
                  <a:pt x="1463" y="3158"/>
                </a:cubicBezTo>
                <a:cubicBezTo>
                  <a:pt x="2198" y="3331"/>
                  <a:pt x="3297" y="3430"/>
                  <a:pt x="4932" y="3430"/>
                </a:cubicBezTo>
                <a:cubicBezTo>
                  <a:pt x="9462" y="3430"/>
                  <a:pt x="9829" y="2662"/>
                  <a:pt x="9829" y="1714"/>
                </a:cubicBezTo>
                <a:cubicBezTo>
                  <a:pt x="9829" y="765"/>
                  <a:pt x="9463" y="0"/>
                  <a:pt x="4933"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sp>
        <p:nvSpPr>
          <p:cNvPr id="45" name="Freeform 12">
            <a:extLst>
              <a:ext uri="{FF2B5EF4-FFF2-40B4-BE49-F238E27FC236}">
                <a16:creationId xmlns:a16="http://schemas.microsoft.com/office/drawing/2014/main" id="{AAB8F1BF-9C7C-1046-A83E-3B0F3C6F0630}"/>
              </a:ext>
            </a:extLst>
          </p:cNvPr>
          <p:cNvSpPr>
            <a:spLocks noChangeArrowheads="1"/>
          </p:cNvSpPr>
          <p:nvPr/>
        </p:nvSpPr>
        <p:spPr bwMode="auto">
          <a:xfrm>
            <a:off x="6598384" y="3413841"/>
            <a:ext cx="3657330" cy="1150521"/>
          </a:xfrm>
          <a:custGeom>
            <a:avLst/>
            <a:gdLst>
              <a:gd name="T0" fmla="*/ 4896 w 9830"/>
              <a:gd name="T1" fmla="*/ 0 h 3889"/>
              <a:gd name="T2" fmla="*/ 9829 w 9830"/>
              <a:gd name="T3" fmla="*/ 1717 h 3889"/>
              <a:gd name="T4" fmla="*/ 8969 w 9830"/>
              <a:gd name="T5" fmla="*/ 2970 h 3889"/>
              <a:gd name="T6" fmla="*/ 9211 w 9830"/>
              <a:gd name="T7" fmla="*/ 3653 h 3889"/>
              <a:gd name="T8" fmla="*/ 9393 w 9830"/>
              <a:gd name="T9" fmla="*/ 3843 h 3889"/>
              <a:gd name="T10" fmla="*/ 9398 w 9830"/>
              <a:gd name="T11" fmla="*/ 3878 h 3889"/>
              <a:gd name="T12" fmla="*/ 9377 w 9830"/>
              <a:gd name="T13" fmla="*/ 3887 h 3889"/>
              <a:gd name="T14" fmla="*/ 8410 w 9830"/>
              <a:gd name="T15" fmla="*/ 3311 h 3889"/>
              <a:gd name="T16" fmla="*/ 8366 w 9830"/>
              <a:gd name="T17" fmla="*/ 3158 h 3889"/>
              <a:gd name="T18" fmla="*/ 4897 w 9830"/>
              <a:gd name="T19" fmla="*/ 3430 h 3889"/>
              <a:gd name="T20" fmla="*/ 0 w 9830"/>
              <a:gd name="T21" fmla="*/ 1714 h 3889"/>
              <a:gd name="T22" fmla="*/ 4896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896" y="0"/>
                </a:moveTo>
                <a:cubicBezTo>
                  <a:pt x="9425" y="0"/>
                  <a:pt x="9829" y="768"/>
                  <a:pt x="9829" y="1717"/>
                </a:cubicBezTo>
                <a:cubicBezTo>
                  <a:pt x="9829" y="2211"/>
                  <a:pt x="9718" y="2657"/>
                  <a:pt x="8969" y="2970"/>
                </a:cubicBezTo>
                <a:cubicBezTo>
                  <a:pt x="9004" y="3209"/>
                  <a:pt x="9095" y="3468"/>
                  <a:pt x="9211" y="3653"/>
                </a:cubicBezTo>
                <a:cubicBezTo>
                  <a:pt x="9264" y="3737"/>
                  <a:pt x="9335" y="3796"/>
                  <a:pt x="9393" y="3843"/>
                </a:cubicBezTo>
                <a:cubicBezTo>
                  <a:pt x="9404" y="3852"/>
                  <a:pt x="9407" y="3868"/>
                  <a:pt x="9398" y="3878"/>
                </a:cubicBezTo>
                <a:cubicBezTo>
                  <a:pt x="9393" y="3884"/>
                  <a:pt x="9385" y="3888"/>
                  <a:pt x="9377" y="3887"/>
                </a:cubicBezTo>
                <a:cubicBezTo>
                  <a:pt x="9175" y="3875"/>
                  <a:pt x="8611" y="3798"/>
                  <a:pt x="8410" y="3311"/>
                </a:cubicBezTo>
                <a:cubicBezTo>
                  <a:pt x="8389" y="3263"/>
                  <a:pt x="8375" y="3210"/>
                  <a:pt x="8366" y="3158"/>
                </a:cubicBezTo>
                <a:cubicBezTo>
                  <a:pt x="7631" y="3331"/>
                  <a:pt x="6532" y="3430"/>
                  <a:pt x="4897" y="3430"/>
                </a:cubicBezTo>
                <a:cubicBezTo>
                  <a:pt x="367" y="3430"/>
                  <a:pt x="0" y="2662"/>
                  <a:pt x="0" y="1714"/>
                </a:cubicBezTo>
                <a:cubicBezTo>
                  <a:pt x="0" y="765"/>
                  <a:pt x="366" y="0"/>
                  <a:pt x="4896"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sp>
        <p:nvSpPr>
          <p:cNvPr id="49" name="Freeform 7">
            <a:extLst>
              <a:ext uri="{FF2B5EF4-FFF2-40B4-BE49-F238E27FC236}">
                <a16:creationId xmlns:a16="http://schemas.microsoft.com/office/drawing/2014/main" id="{65B2EA31-0D7C-2F47-8528-B7CA9806A681}"/>
              </a:ext>
            </a:extLst>
          </p:cNvPr>
          <p:cNvSpPr>
            <a:spLocks noChangeArrowheads="1"/>
          </p:cNvSpPr>
          <p:nvPr/>
        </p:nvSpPr>
        <p:spPr bwMode="auto">
          <a:xfrm>
            <a:off x="1938528" y="4947899"/>
            <a:ext cx="3657331" cy="1150521"/>
          </a:xfrm>
          <a:custGeom>
            <a:avLst/>
            <a:gdLst>
              <a:gd name="T0" fmla="*/ 4933 w 9830"/>
              <a:gd name="T1" fmla="*/ 0 h 3889"/>
              <a:gd name="T2" fmla="*/ 0 w 9830"/>
              <a:gd name="T3" fmla="*/ 1717 h 3889"/>
              <a:gd name="T4" fmla="*/ 860 w 9830"/>
              <a:gd name="T5" fmla="*/ 2970 h 3889"/>
              <a:gd name="T6" fmla="*/ 618 w 9830"/>
              <a:gd name="T7" fmla="*/ 3653 h 3889"/>
              <a:gd name="T8" fmla="*/ 436 w 9830"/>
              <a:gd name="T9" fmla="*/ 3843 h 3889"/>
              <a:gd name="T10" fmla="*/ 431 w 9830"/>
              <a:gd name="T11" fmla="*/ 3878 h 3889"/>
              <a:gd name="T12" fmla="*/ 452 w 9830"/>
              <a:gd name="T13" fmla="*/ 3887 h 3889"/>
              <a:gd name="T14" fmla="*/ 1419 w 9830"/>
              <a:gd name="T15" fmla="*/ 3311 h 3889"/>
              <a:gd name="T16" fmla="*/ 1463 w 9830"/>
              <a:gd name="T17" fmla="*/ 3158 h 3889"/>
              <a:gd name="T18" fmla="*/ 4932 w 9830"/>
              <a:gd name="T19" fmla="*/ 3430 h 3889"/>
              <a:gd name="T20" fmla="*/ 9829 w 9830"/>
              <a:gd name="T21" fmla="*/ 1714 h 3889"/>
              <a:gd name="T22" fmla="*/ 4933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933" y="0"/>
                </a:moveTo>
                <a:cubicBezTo>
                  <a:pt x="403" y="0"/>
                  <a:pt x="0" y="768"/>
                  <a:pt x="0" y="1717"/>
                </a:cubicBezTo>
                <a:cubicBezTo>
                  <a:pt x="0" y="2211"/>
                  <a:pt x="111" y="2657"/>
                  <a:pt x="860" y="2970"/>
                </a:cubicBezTo>
                <a:cubicBezTo>
                  <a:pt x="825" y="3209"/>
                  <a:pt x="734" y="3468"/>
                  <a:pt x="618" y="3653"/>
                </a:cubicBezTo>
                <a:cubicBezTo>
                  <a:pt x="565" y="3737"/>
                  <a:pt x="494" y="3796"/>
                  <a:pt x="436" y="3843"/>
                </a:cubicBezTo>
                <a:cubicBezTo>
                  <a:pt x="425" y="3852"/>
                  <a:pt x="422" y="3868"/>
                  <a:pt x="431" y="3878"/>
                </a:cubicBezTo>
                <a:cubicBezTo>
                  <a:pt x="436" y="3884"/>
                  <a:pt x="444" y="3888"/>
                  <a:pt x="452" y="3887"/>
                </a:cubicBezTo>
                <a:cubicBezTo>
                  <a:pt x="654" y="3875"/>
                  <a:pt x="1218" y="3798"/>
                  <a:pt x="1419" y="3311"/>
                </a:cubicBezTo>
                <a:cubicBezTo>
                  <a:pt x="1440" y="3261"/>
                  <a:pt x="1454" y="3210"/>
                  <a:pt x="1463" y="3158"/>
                </a:cubicBezTo>
                <a:cubicBezTo>
                  <a:pt x="2198" y="3331"/>
                  <a:pt x="3297" y="3430"/>
                  <a:pt x="4932" y="3430"/>
                </a:cubicBezTo>
                <a:cubicBezTo>
                  <a:pt x="9462" y="3430"/>
                  <a:pt x="9829" y="2662"/>
                  <a:pt x="9829" y="1714"/>
                </a:cubicBezTo>
                <a:cubicBezTo>
                  <a:pt x="9829" y="765"/>
                  <a:pt x="9463" y="0"/>
                  <a:pt x="4933"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sp>
        <p:nvSpPr>
          <p:cNvPr id="54" name="Freeform 12">
            <a:extLst>
              <a:ext uri="{FF2B5EF4-FFF2-40B4-BE49-F238E27FC236}">
                <a16:creationId xmlns:a16="http://schemas.microsoft.com/office/drawing/2014/main" id="{A9C64461-B114-F04F-9699-87AAAAF4FFD7}"/>
              </a:ext>
            </a:extLst>
          </p:cNvPr>
          <p:cNvSpPr>
            <a:spLocks noChangeArrowheads="1"/>
          </p:cNvSpPr>
          <p:nvPr/>
        </p:nvSpPr>
        <p:spPr bwMode="auto">
          <a:xfrm>
            <a:off x="6598384" y="4947899"/>
            <a:ext cx="3657330" cy="1150521"/>
          </a:xfrm>
          <a:custGeom>
            <a:avLst/>
            <a:gdLst>
              <a:gd name="T0" fmla="*/ 4896 w 9830"/>
              <a:gd name="T1" fmla="*/ 0 h 3889"/>
              <a:gd name="T2" fmla="*/ 9829 w 9830"/>
              <a:gd name="T3" fmla="*/ 1717 h 3889"/>
              <a:gd name="T4" fmla="*/ 8969 w 9830"/>
              <a:gd name="T5" fmla="*/ 2970 h 3889"/>
              <a:gd name="T6" fmla="*/ 9211 w 9830"/>
              <a:gd name="T7" fmla="*/ 3653 h 3889"/>
              <a:gd name="T8" fmla="*/ 9393 w 9830"/>
              <a:gd name="T9" fmla="*/ 3843 h 3889"/>
              <a:gd name="T10" fmla="*/ 9398 w 9830"/>
              <a:gd name="T11" fmla="*/ 3878 h 3889"/>
              <a:gd name="T12" fmla="*/ 9377 w 9830"/>
              <a:gd name="T13" fmla="*/ 3887 h 3889"/>
              <a:gd name="T14" fmla="*/ 8410 w 9830"/>
              <a:gd name="T15" fmla="*/ 3311 h 3889"/>
              <a:gd name="T16" fmla="*/ 8366 w 9830"/>
              <a:gd name="T17" fmla="*/ 3158 h 3889"/>
              <a:gd name="T18" fmla="*/ 4897 w 9830"/>
              <a:gd name="T19" fmla="*/ 3430 h 3889"/>
              <a:gd name="T20" fmla="*/ 0 w 9830"/>
              <a:gd name="T21" fmla="*/ 1714 h 3889"/>
              <a:gd name="T22" fmla="*/ 4896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896" y="0"/>
                </a:moveTo>
                <a:cubicBezTo>
                  <a:pt x="9425" y="0"/>
                  <a:pt x="9829" y="768"/>
                  <a:pt x="9829" y="1717"/>
                </a:cubicBezTo>
                <a:cubicBezTo>
                  <a:pt x="9829" y="2211"/>
                  <a:pt x="9718" y="2657"/>
                  <a:pt x="8969" y="2970"/>
                </a:cubicBezTo>
                <a:cubicBezTo>
                  <a:pt x="9004" y="3209"/>
                  <a:pt x="9095" y="3468"/>
                  <a:pt x="9211" y="3653"/>
                </a:cubicBezTo>
                <a:cubicBezTo>
                  <a:pt x="9264" y="3737"/>
                  <a:pt x="9335" y="3796"/>
                  <a:pt x="9393" y="3843"/>
                </a:cubicBezTo>
                <a:cubicBezTo>
                  <a:pt x="9404" y="3852"/>
                  <a:pt x="9407" y="3868"/>
                  <a:pt x="9398" y="3878"/>
                </a:cubicBezTo>
                <a:cubicBezTo>
                  <a:pt x="9393" y="3884"/>
                  <a:pt x="9385" y="3888"/>
                  <a:pt x="9377" y="3887"/>
                </a:cubicBezTo>
                <a:cubicBezTo>
                  <a:pt x="9175" y="3875"/>
                  <a:pt x="8611" y="3798"/>
                  <a:pt x="8410" y="3311"/>
                </a:cubicBezTo>
                <a:cubicBezTo>
                  <a:pt x="8389" y="3263"/>
                  <a:pt x="8375" y="3210"/>
                  <a:pt x="8366" y="3158"/>
                </a:cubicBezTo>
                <a:cubicBezTo>
                  <a:pt x="7631" y="3331"/>
                  <a:pt x="6532" y="3430"/>
                  <a:pt x="4897" y="3430"/>
                </a:cubicBezTo>
                <a:cubicBezTo>
                  <a:pt x="367" y="3430"/>
                  <a:pt x="0" y="2662"/>
                  <a:pt x="0" y="1714"/>
                </a:cubicBezTo>
                <a:cubicBezTo>
                  <a:pt x="0" y="765"/>
                  <a:pt x="366" y="0"/>
                  <a:pt x="4896"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pPr algn="ctr"/>
            <a:endParaRPr lang="en-US" sz="1600" i="1">
              <a:solidFill>
                <a:schemeClr val="accent2"/>
              </a:solidFill>
              <a:latin typeface="Raleway" panose="020B0503030101060003" pitchFamily="34" charset="77"/>
            </a:endParaRPr>
          </a:p>
        </p:txBody>
      </p:sp>
      <p:sp>
        <p:nvSpPr>
          <p:cNvPr id="2" name="TextBox 1">
            <a:extLst>
              <a:ext uri="{FF2B5EF4-FFF2-40B4-BE49-F238E27FC236}">
                <a16:creationId xmlns:a16="http://schemas.microsoft.com/office/drawing/2014/main" id="{40BB1C86-5FE2-CD2A-A23C-57C7CAA1F7CE}"/>
              </a:ext>
            </a:extLst>
          </p:cNvPr>
          <p:cNvSpPr txBox="1"/>
          <p:nvPr/>
        </p:nvSpPr>
        <p:spPr>
          <a:xfrm>
            <a:off x="2501593" y="2028011"/>
            <a:ext cx="2511059" cy="646331"/>
          </a:xfrm>
          <a:prstGeom prst="rect">
            <a:avLst/>
          </a:prstGeom>
          <a:noFill/>
        </p:spPr>
        <p:txBody>
          <a:bodyPr wrap="square" rtlCol="0">
            <a:spAutoFit/>
          </a:bodyPr>
          <a:lstStyle/>
          <a:p>
            <a:pPr algn="ctr"/>
            <a:r>
              <a:rPr lang="en-US" i="1">
                <a:solidFill>
                  <a:schemeClr val="accent2"/>
                </a:solidFill>
                <a:latin typeface="Raleway" panose="020B0503030101060003" pitchFamily="34" charset="77"/>
              </a:rPr>
              <a:t>Any oral/</a:t>
            </a:r>
            <a:br>
              <a:rPr lang="en-US" i="1">
                <a:solidFill>
                  <a:schemeClr val="accent2"/>
                </a:solidFill>
                <a:latin typeface="Raleway" panose="020B0503030101060003" pitchFamily="34" charset="77"/>
              </a:rPr>
            </a:br>
            <a:r>
              <a:rPr lang="en-US" i="1">
                <a:solidFill>
                  <a:schemeClr val="accent2"/>
                </a:solidFill>
                <a:latin typeface="Raleway" panose="020B0503030101060003" pitchFamily="34" charset="77"/>
              </a:rPr>
              <a:t>anal sex?</a:t>
            </a:r>
          </a:p>
        </p:txBody>
      </p:sp>
      <p:sp>
        <p:nvSpPr>
          <p:cNvPr id="3" name="TextBox 2">
            <a:extLst>
              <a:ext uri="{FF2B5EF4-FFF2-40B4-BE49-F238E27FC236}">
                <a16:creationId xmlns:a16="http://schemas.microsoft.com/office/drawing/2014/main" id="{05BC71A9-ECD3-C2BC-DC8B-82914F415284}"/>
              </a:ext>
            </a:extLst>
          </p:cNvPr>
          <p:cNvSpPr txBox="1"/>
          <p:nvPr/>
        </p:nvSpPr>
        <p:spPr>
          <a:xfrm>
            <a:off x="6853190" y="2028011"/>
            <a:ext cx="3176679" cy="523220"/>
          </a:xfrm>
          <a:prstGeom prst="rect">
            <a:avLst/>
          </a:prstGeom>
          <a:noFill/>
        </p:spPr>
        <p:txBody>
          <a:bodyPr wrap="square" rtlCol="0">
            <a:spAutoFit/>
          </a:bodyPr>
          <a:lstStyle/>
          <a:p>
            <a:pPr algn="ctr"/>
            <a:r>
              <a:rPr lang="en-US" sz="1400" i="1">
                <a:solidFill>
                  <a:schemeClr val="accent2"/>
                </a:solidFill>
                <a:latin typeface="Raleway" panose="020B0503030101060003" pitchFamily="34" charset="77"/>
              </a:rPr>
              <a:t>What parts of your body do you enjoy using during sex?</a:t>
            </a:r>
          </a:p>
        </p:txBody>
      </p:sp>
      <p:sp>
        <p:nvSpPr>
          <p:cNvPr id="4" name="Content Placeholder 4">
            <a:extLst>
              <a:ext uri="{FF2B5EF4-FFF2-40B4-BE49-F238E27FC236}">
                <a16:creationId xmlns:a16="http://schemas.microsoft.com/office/drawing/2014/main" id="{1D7A9648-0F23-14A3-BBE4-F35667B3B084}"/>
              </a:ext>
            </a:extLst>
          </p:cNvPr>
          <p:cNvSpPr txBox="1">
            <a:spLocks/>
          </p:cNvSpPr>
          <p:nvPr/>
        </p:nvSpPr>
        <p:spPr>
          <a:xfrm>
            <a:off x="1532036" y="6041362"/>
            <a:ext cx="7997997" cy="660732"/>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100" b="1" kern="1200" spc="-50" baseline="0">
                <a:solidFill>
                  <a:schemeClr val="accent1"/>
                </a:solidFill>
                <a:latin typeface="Raleway" panose="020B0503030101060003" pitchFamily="34" charset="0"/>
                <a:ea typeface="+mn-ea"/>
                <a:cs typeface="+mn-cs"/>
              </a:defRPr>
            </a:lvl1pPr>
            <a:lvl2pPr marL="0" indent="0" algn="l" defTabSz="914400" rtl="0" eaLnBrk="1" latinLnBrk="0" hangingPunct="1">
              <a:lnSpc>
                <a:spcPct val="100000"/>
              </a:lnSpc>
              <a:spcBef>
                <a:spcPts val="0"/>
              </a:spcBef>
              <a:spcAft>
                <a:spcPts val="1200"/>
              </a:spcAft>
              <a:buClr>
                <a:srgbClr val="EB1852"/>
              </a:buClr>
              <a:buFont typeface="Raleway" panose="020B0503030101060003" pitchFamily="34" charset="77"/>
              <a:buNone/>
              <a:defRPr sz="1100" kern="1200">
                <a:solidFill>
                  <a:srgbClr val="071D49"/>
                </a:solidFill>
                <a:latin typeface="Raleway" panose="020B0503030101060003" pitchFamily="34" charset="0"/>
                <a:ea typeface="+mn-ea"/>
                <a:cs typeface="+mn-cs"/>
              </a:defRPr>
            </a:lvl2pPr>
            <a:lvl3pPr marL="0" indent="0" algn="l" defTabSz="914400" rtl="0" eaLnBrk="1" latinLnBrk="0" hangingPunct="1">
              <a:lnSpc>
                <a:spcPct val="100000"/>
              </a:lnSpc>
              <a:spcBef>
                <a:spcPts val="0"/>
              </a:spcBef>
              <a:spcAft>
                <a:spcPts val="1600"/>
              </a:spcAft>
              <a:buClr>
                <a:srgbClr val="EB1852"/>
              </a:buClr>
              <a:buFont typeface="Raleway" panose="020B0503030101060003" pitchFamily="34" charset="77"/>
              <a:buNone/>
              <a:defRPr sz="1100" b="1" kern="1200">
                <a:solidFill>
                  <a:srgbClr val="071D49"/>
                </a:solidFill>
                <a:latin typeface="Raleway" panose="020B0503030101060003" pitchFamily="34" charset="0"/>
                <a:ea typeface="+mn-ea"/>
                <a:cs typeface="+mn-cs"/>
              </a:defRPr>
            </a:lvl3pPr>
            <a:lvl4pPr marL="252000" indent="-252000" algn="l" defTabSz="914400" rtl="0" eaLnBrk="1" latinLnBrk="0" hangingPunct="1">
              <a:lnSpc>
                <a:spcPct val="100000"/>
              </a:lnSpc>
              <a:spcBef>
                <a:spcPts val="0"/>
              </a:spcBef>
              <a:spcAft>
                <a:spcPts val="300"/>
              </a:spcAft>
              <a:buClr>
                <a:srgbClr val="EB1852"/>
              </a:buClr>
              <a:buFont typeface="Raleway" panose="020B0503030101060003" pitchFamily="34" charset="77"/>
              <a:buChar char="/"/>
              <a:defRPr sz="110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85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85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050">
              <a:latin typeface="Raleway" panose="020B0503030101060003" pitchFamily="34" charset="77"/>
            </a:endParaRPr>
          </a:p>
        </p:txBody>
      </p:sp>
      <p:sp>
        <p:nvSpPr>
          <p:cNvPr id="5" name="TextBox 4">
            <a:extLst>
              <a:ext uri="{FF2B5EF4-FFF2-40B4-BE49-F238E27FC236}">
                <a16:creationId xmlns:a16="http://schemas.microsoft.com/office/drawing/2014/main" id="{2B808D90-C235-93C9-D892-C4AEB6D4141B}"/>
              </a:ext>
            </a:extLst>
          </p:cNvPr>
          <p:cNvSpPr txBox="1"/>
          <p:nvPr/>
        </p:nvSpPr>
        <p:spPr>
          <a:xfrm>
            <a:off x="2501592" y="3650396"/>
            <a:ext cx="2511059" cy="369332"/>
          </a:xfrm>
          <a:prstGeom prst="rect">
            <a:avLst/>
          </a:prstGeom>
          <a:noFill/>
        </p:spPr>
        <p:txBody>
          <a:bodyPr wrap="square" rtlCol="0">
            <a:spAutoFit/>
          </a:bodyPr>
          <a:lstStyle/>
          <a:p>
            <a:pPr algn="ctr"/>
            <a:r>
              <a:rPr lang="en-US" i="1">
                <a:solidFill>
                  <a:schemeClr val="accent2"/>
                </a:solidFill>
                <a:latin typeface="Raleway" panose="020B0503030101060003" pitchFamily="34" charset="77"/>
              </a:rPr>
              <a:t>Are you straight?</a:t>
            </a:r>
          </a:p>
        </p:txBody>
      </p:sp>
      <p:sp>
        <p:nvSpPr>
          <p:cNvPr id="7" name="TextBox 6">
            <a:extLst>
              <a:ext uri="{FF2B5EF4-FFF2-40B4-BE49-F238E27FC236}">
                <a16:creationId xmlns:a16="http://schemas.microsoft.com/office/drawing/2014/main" id="{835B5168-D6E0-4010-582B-1D450D02051C}"/>
              </a:ext>
            </a:extLst>
          </p:cNvPr>
          <p:cNvSpPr txBox="1"/>
          <p:nvPr/>
        </p:nvSpPr>
        <p:spPr>
          <a:xfrm>
            <a:off x="6834145" y="3531637"/>
            <a:ext cx="3176679" cy="646331"/>
          </a:xfrm>
          <a:prstGeom prst="rect">
            <a:avLst/>
          </a:prstGeom>
          <a:noFill/>
        </p:spPr>
        <p:txBody>
          <a:bodyPr wrap="square" rtlCol="0">
            <a:spAutoFit/>
          </a:bodyPr>
          <a:lstStyle/>
          <a:p>
            <a:pPr algn="ctr"/>
            <a:r>
              <a:rPr lang="en-US" i="1">
                <a:solidFill>
                  <a:schemeClr val="accent2"/>
                </a:solidFill>
                <a:latin typeface="Raleway" panose="020B0503030101060003" pitchFamily="34" charset="77"/>
              </a:rPr>
              <a:t>Do you have sex with men, women, or both?</a:t>
            </a:r>
          </a:p>
        </p:txBody>
      </p:sp>
      <p:sp>
        <p:nvSpPr>
          <p:cNvPr id="8" name="TextBox 7">
            <a:extLst>
              <a:ext uri="{FF2B5EF4-FFF2-40B4-BE49-F238E27FC236}">
                <a16:creationId xmlns:a16="http://schemas.microsoft.com/office/drawing/2014/main" id="{6E514E63-4385-E071-0EA7-3A90DA3590DB}"/>
              </a:ext>
            </a:extLst>
          </p:cNvPr>
          <p:cNvSpPr txBox="1"/>
          <p:nvPr/>
        </p:nvSpPr>
        <p:spPr>
          <a:xfrm>
            <a:off x="2388688" y="5105655"/>
            <a:ext cx="2805230" cy="646331"/>
          </a:xfrm>
          <a:prstGeom prst="rect">
            <a:avLst/>
          </a:prstGeom>
          <a:noFill/>
        </p:spPr>
        <p:txBody>
          <a:bodyPr wrap="square" rtlCol="0">
            <a:spAutoFit/>
          </a:bodyPr>
          <a:lstStyle/>
          <a:p>
            <a:pPr algn="ctr"/>
            <a:r>
              <a:rPr lang="en-US" i="1">
                <a:solidFill>
                  <a:schemeClr val="accent2"/>
                </a:solidFill>
                <a:latin typeface="Raleway" panose="020B0503030101060003" pitchFamily="34" charset="77"/>
              </a:rPr>
              <a:t>Does your partner cheat on you?</a:t>
            </a:r>
          </a:p>
        </p:txBody>
      </p:sp>
      <p:sp>
        <p:nvSpPr>
          <p:cNvPr id="28" name="Freeform 9">
            <a:extLst>
              <a:ext uri="{FF2B5EF4-FFF2-40B4-BE49-F238E27FC236}">
                <a16:creationId xmlns:a16="http://schemas.microsoft.com/office/drawing/2014/main" id="{060619CE-A0ED-89AF-18FF-6C8EB89CE0D4}"/>
              </a:ext>
            </a:extLst>
          </p:cNvPr>
          <p:cNvSpPr>
            <a:spLocks noChangeArrowheads="1"/>
          </p:cNvSpPr>
          <p:nvPr/>
        </p:nvSpPr>
        <p:spPr bwMode="auto">
          <a:xfrm>
            <a:off x="4890837" y="2550702"/>
            <a:ext cx="495520" cy="483528"/>
          </a:xfrm>
          <a:custGeom>
            <a:avLst/>
            <a:gdLst>
              <a:gd name="T0" fmla="*/ 191 w 1333"/>
              <a:gd name="T1" fmla="*/ 1549 h 1550"/>
              <a:gd name="T2" fmla="*/ 48 w 1333"/>
              <a:gd name="T3" fmla="*/ 1405 h 1550"/>
              <a:gd name="T4" fmla="*/ 76 w 1333"/>
              <a:gd name="T5" fmla="*/ 1320 h 1550"/>
              <a:gd name="T6" fmla="*/ 121 w 1333"/>
              <a:gd name="T7" fmla="*/ 1259 h 1550"/>
              <a:gd name="T8" fmla="*/ 306 w 1333"/>
              <a:gd name="T9" fmla="*/ 1010 h 1550"/>
              <a:gd name="T10" fmla="*/ 452 w 1333"/>
              <a:gd name="T11" fmla="*/ 814 h 1550"/>
              <a:gd name="T12" fmla="*/ 350 w 1333"/>
              <a:gd name="T13" fmla="*/ 711 h 1550"/>
              <a:gd name="T14" fmla="*/ 333 w 1333"/>
              <a:gd name="T15" fmla="*/ 693 h 1550"/>
              <a:gd name="T16" fmla="*/ 220 w 1333"/>
              <a:gd name="T17" fmla="*/ 581 h 1550"/>
              <a:gd name="T18" fmla="*/ 158 w 1333"/>
              <a:gd name="T19" fmla="*/ 524 h 1550"/>
              <a:gd name="T20" fmla="*/ 143 w 1333"/>
              <a:gd name="T21" fmla="*/ 513 h 1550"/>
              <a:gd name="T22" fmla="*/ 129 w 1333"/>
              <a:gd name="T23" fmla="*/ 501 h 1550"/>
              <a:gd name="T24" fmla="*/ 127 w 1333"/>
              <a:gd name="T25" fmla="*/ 500 h 1550"/>
              <a:gd name="T26" fmla="*/ 123 w 1333"/>
              <a:gd name="T27" fmla="*/ 497 h 1550"/>
              <a:gd name="T28" fmla="*/ 22 w 1333"/>
              <a:gd name="T29" fmla="*/ 291 h 1550"/>
              <a:gd name="T30" fmla="*/ 190 w 1333"/>
              <a:gd name="T31" fmla="*/ 163 h 1550"/>
              <a:gd name="T32" fmla="*/ 235 w 1333"/>
              <a:gd name="T33" fmla="*/ 169 h 1550"/>
              <a:gd name="T34" fmla="*/ 236 w 1333"/>
              <a:gd name="T35" fmla="*/ 169 h 1550"/>
              <a:gd name="T36" fmla="*/ 269 w 1333"/>
              <a:gd name="T37" fmla="*/ 180 h 1550"/>
              <a:gd name="T38" fmla="*/ 285 w 1333"/>
              <a:gd name="T39" fmla="*/ 188 h 1550"/>
              <a:gd name="T40" fmla="*/ 286 w 1333"/>
              <a:gd name="T41" fmla="*/ 188 h 1550"/>
              <a:gd name="T42" fmla="*/ 296 w 1333"/>
              <a:gd name="T43" fmla="*/ 193 h 1550"/>
              <a:gd name="T44" fmla="*/ 314 w 1333"/>
              <a:gd name="T45" fmla="*/ 204 h 1550"/>
              <a:gd name="T46" fmla="*/ 324 w 1333"/>
              <a:gd name="T47" fmla="*/ 210 h 1550"/>
              <a:gd name="T48" fmla="*/ 331 w 1333"/>
              <a:gd name="T49" fmla="*/ 215 h 1550"/>
              <a:gd name="T50" fmla="*/ 357 w 1333"/>
              <a:gd name="T51" fmla="*/ 234 h 1550"/>
              <a:gd name="T52" fmla="*/ 381 w 1333"/>
              <a:gd name="T53" fmla="*/ 252 h 1550"/>
              <a:gd name="T54" fmla="*/ 458 w 1333"/>
              <a:gd name="T55" fmla="*/ 319 h 1550"/>
              <a:gd name="T56" fmla="*/ 462 w 1333"/>
              <a:gd name="T57" fmla="*/ 323 h 1550"/>
              <a:gd name="T58" fmla="*/ 535 w 1333"/>
              <a:gd name="T59" fmla="*/ 395 h 1550"/>
              <a:gd name="T60" fmla="*/ 604 w 1333"/>
              <a:gd name="T61" fmla="*/ 467 h 1550"/>
              <a:gd name="T62" fmla="*/ 662 w 1333"/>
              <a:gd name="T63" fmla="*/ 532 h 1550"/>
              <a:gd name="T64" fmla="*/ 768 w 1333"/>
              <a:gd name="T65" fmla="*/ 390 h 1550"/>
              <a:gd name="T66" fmla="*/ 1005 w 1333"/>
              <a:gd name="T67" fmla="*/ 84 h 1550"/>
              <a:gd name="T68" fmla="*/ 1249 w 1333"/>
              <a:gd name="T69" fmla="*/ 61 h 1550"/>
              <a:gd name="T70" fmla="*/ 1279 w 1333"/>
              <a:gd name="T71" fmla="*/ 297 h 1550"/>
              <a:gd name="T72" fmla="*/ 1038 w 1333"/>
              <a:gd name="T73" fmla="*/ 600 h 1550"/>
              <a:gd name="T74" fmla="*/ 917 w 1333"/>
              <a:gd name="T75" fmla="*/ 750 h 1550"/>
              <a:gd name="T76" fmla="*/ 882 w 1333"/>
              <a:gd name="T77" fmla="*/ 792 h 1550"/>
              <a:gd name="T78" fmla="*/ 1093 w 1333"/>
              <a:gd name="T79" fmla="*/ 1071 h 1550"/>
              <a:gd name="T80" fmla="*/ 1306 w 1333"/>
              <a:gd name="T81" fmla="*/ 1397 h 1550"/>
              <a:gd name="T82" fmla="*/ 1273 w 1333"/>
              <a:gd name="T83" fmla="*/ 1523 h 1550"/>
              <a:gd name="T84" fmla="*/ 1225 w 1333"/>
              <a:gd name="T85" fmla="*/ 1536 h 1550"/>
              <a:gd name="T86" fmla="*/ 1225 w 1333"/>
              <a:gd name="T87" fmla="*/ 1536 h 1550"/>
              <a:gd name="T88" fmla="*/ 1165 w 1333"/>
              <a:gd name="T89" fmla="*/ 1514 h 1550"/>
              <a:gd name="T90" fmla="*/ 1163 w 1333"/>
              <a:gd name="T91" fmla="*/ 1512 h 1550"/>
              <a:gd name="T92" fmla="*/ 881 w 1333"/>
              <a:gd name="T93" fmla="*/ 1252 h 1550"/>
              <a:gd name="T94" fmla="*/ 674 w 1333"/>
              <a:gd name="T95" fmla="*/ 1045 h 1550"/>
              <a:gd name="T96" fmla="*/ 547 w 1333"/>
              <a:gd name="T97" fmla="*/ 1201 h 1550"/>
              <a:gd name="T98" fmla="*/ 349 w 1333"/>
              <a:gd name="T99" fmla="*/ 1441 h 1550"/>
              <a:gd name="T100" fmla="*/ 301 w 1333"/>
              <a:gd name="T101" fmla="*/ 1499 h 1550"/>
              <a:gd name="T102" fmla="*/ 191 w 1333"/>
              <a:gd name="T103" fmla="*/ 1549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3" h="1550">
                <a:moveTo>
                  <a:pt x="191" y="1549"/>
                </a:moveTo>
                <a:cubicBezTo>
                  <a:pt x="113" y="1549"/>
                  <a:pt x="48" y="1485"/>
                  <a:pt x="48" y="1405"/>
                </a:cubicBezTo>
                <a:cubicBezTo>
                  <a:pt x="48" y="1374"/>
                  <a:pt x="59" y="1345"/>
                  <a:pt x="76" y="1320"/>
                </a:cubicBezTo>
                <a:lnTo>
                  <a:pt x="121" y="1259"/>
                </a:lnTo>
                <a:cubicBezTo>
                  <a:pt x="181" y="1177"/>
                  <a:pt x="244" y="1091"/>
                  <a:pt x="306" y="1010"/>
                </a:cubicBezTo>
                <a:lnTo>
                  <a:pt x="452" y="814"/>
                </a:lnTo>
                <a:lnTo>
                  <a:pt x="350" y="711"/>
                </a:lnTo>
                <a:lnTo>
                  <a:pt x="333" y="693"/>
                </a:lnTo>
                <a:cubicBezTo>
                  <a:pt x="296" y="655"/>
                  <a:pt x="257" y="618"/>
                  <a:pt x="220" y="581"/>
                </a:cubicBezTo>
                <a:cubicBezTo>
                  <a:pt x="199" y="561"/>
                  <a:pt x="177" y="540"/>
                  <a:pt x="158" y="524"/>
                </a:cubicBezTo>
                <a:lnTo>
                  <a:pt x="143" y="513"/>
                </a:lnTo>
                <a:cubicBezTo>
                  <a:pt x="139" y="510"/>
                  <a:pt x="134" y="505"/>
                  <a:pt x="129" y="501"/>
                </a:cubicBezTo>
                <a:lnTo>
                  <a:pt x="127" y="500"/>
                </a:lnTo>
                <a:lnTo>
                  <a:pt x="123" y="497"/>
                </a:lnTo>
                <a:cubicBezTo>
                  <a:pt x="43" y="463"/>
                  <a:pt x="0" y="376"/>
                  <a:pt x="22" y="291"/>
                </a:cubicBezTo>
                <a:cubicBezTo>
                  <a:pt x="43" y="215"/>
                  <a:pt x="111" y="163"/>
                  <a:pt x="190" y="163"/>
                </a:cubicBezTo>
                <a:cubicBezTo>
                  <a:pt x="206" y="163"/>
                  <a:pt x="220" y="164"/>
                  <a:pt x="235" y="169"/>
                </a:cubicBezTo>
                <a:lnTo>
                  <a:pt x="236" y="169"/>
                </a:lnTo>
                <a:cubicBezTo>
                  <a:pt x="248" y="172"/>
                  <a:pt x="258" y="176"/>
                  <a:pt x="269" y="180"/>
                </a:cubicBezTo>
                <a:cubicBezTo>
                  <a:pt x="274" y="182"/>
                  <a:pt x="279" y="185"/>
                  <a:pt x="285" y="188"/>
                </a:cubicBezTo>
                <a:lnTo>
                  <a:pt x="286" y="188"/>
                </a:lnTo>
                <a:lnTo>
                  <a:pt x="296" y="193"/>
                </a:lnTo>
                <a:lnTo>
                  <a:pt x="314" y="204"/>
                </a:lnTo>
                <a:lnTo>
                  <a:pt x="324" y="210"/>
                </a:lnTo>
                <a:lnTo>
                  <a:pt x="331" y="215"/>
                </a:lnTo>
                <a:lnTo>
                  <a:pt x="357" y="234"/>
                </a:lnTo>
                <a:lnTo>
                  <a:pt x="381" y="252"/>
                </a:lnTo>
                <a:cubicBezTo>
                  <a:pt x="410" y="274"/>
                  <a:pt x="433" y="297"/>
                  <a:pt x="458" y="319"/>
                </a:cubicBezTo>
                <a:lnTo>
                  <a:pt x="462" y="323"/>
                </a:lnTo>
                <a:cubicBezTo>
                  <a:pt x="489" y="348"/>
                  <a:pt x="513" y="373"/>
                  <a:pt x="535" y="395"/>
                </a:cubicBezTo>
                <a:cubicBezTo>
                  <a:pt x="559" y="419"/>
                  <a:pt x="582" y="443"/>
                  <a:pt x="604" y="467"/>
                </a:cubicBezTo>
                <a:cubicBezTo>
                  <a:pt x="623" y="488"/>
                  <a:pt x="642" y="508"/>
                  <a:pt x="662" y="532"/>
                </a:cubicBezTo>
                <a:lnTo>
                  <a:pt x="768" y="390"/>
                </a:lnTo>
                <a:cubicBezTo>
                  <a:pt x="843" y="291"/>
                  <a:pt x="923" y="188"/>
                  <a:pt x="1005" y="84"/>
                </a:cubicBezTo>
                <a:cubicBezTo>
                  <a:pt x="1066" y="10"/>
                  <a:pt x="1175" y="0"/>
                  <a:pt x="1249" y="61"/>
                </a:cubicBezTo>
                <a:cubicBezTo>
                  <a:pt x="1321" y="119"/>
                  <a:pt x="1332" y="223"/>
                  <a:pt x="1279" y="297"/>
                </a:cubicBezTo>
                <a:cubicBezTo>
                  <a:pt x="1197" y="402"/>
                  <a:pt x="1117" y="504"/>
                  <a:pt x="1038" y="600"/>
                </a:cubicBezTo>
                <a:lnTo>
                  <a:pt x="917" y="750"/>
                </a:lnTo>
                <a:lnTo>
                  <a:pt x="882" y="792"/>
                </a:lnTo>
                <a:cubicBezTo>
                  <a:pt x="951" y="877"/>
                  <a:pt x="1021" y="967"/>
                  <a:pt x="1093" y="1071"/>
                </a:cubicBezTo>
                <a:cubicBezTo>
                  <a:pt x="1165" y="1171"/>
                  <a:pt x="1239" y="1281"/>
                  <a:pt x="1306" y="1397"/>
                </a:cubicBezTo>
                <a:cubicBezTo>
                  <a:pt x="1332" y="1441"/>
                  <a:pt x="1316" y="1498"/>
                  <a:pt x="1273" y="1523"/>
                </a:cubicBezTo>
                <a:cubicBezTo>
                  <a:pt x="1258" y="1531"/>
                  <a:pt x="1241" y="1536"/>
                  <a:pt x="1225" y="1536"/>
                </a:cubicBezTo>
                <a:lnTo>
                  <a:pt x="1225" y="1536"/>
                </a:lnTo>
                <a:cubicBezTo>
                  <a:pt x="1203" y="1536"/>
                  <a:pt x="1182" y="1528"/>
                  <a:pt x="1165" y="1514"/>
                </a:cubicBezTo>
                <a:lnTo>
                  <a:pt x="1163" y="1512"/>
                </a:lnTo>
                <a:cubicBezTo>
                  <a:pt x="1067" y="1431"/>
                  <a:pt x="978" y="1346"/>
                  <a:pt x="881" y="1252"/>
                </a:cubicBezTo>
                <a:cubicBezTo>
                  <a:pt x="811" y="1182"/>
                  <a:pt x="741" y="1113"/>
                  <a:pt x="674" y="1045"/>
                </a:cubicBezTo>
                <a:lnTo>
                  <a:pt x="547" y="1201"/>
                </a:lnTo>
                <a:cubicBezTo>
                  <a:pt x="481" y="1281"/>
                  <a:pt x="414" y="1362"/>
                  <a:pt x="349" y="1441"/>
                </a:cubicBezTo>
                <a:lnTo>
                  <a:pt x="301" y="1499"/>
                </a:lnTo>
                <a:cubicBezTo>
                  <a:pt x="274" y="1530"/>
                  <a:pt x="234" y="1549"/>
                  <a:pt x="191" y="1549"/>
                </a:cubicBezTo>
              </a:path>
            </a:pathLst>
          </a:custGeom>
          <a:solidFill>
            <a:srgbClr val="E30046"/>
          </a:solidFill>
          <a:ln>
            <a:noFill/>
          </a:ln>
          <a:effectLst/>
          <a:extLst>
            <a:ext uri="{91240B29-F687-4F45-9708-019B960494DF}">
              <a14:hiddenLine xmlns:a14="http://schemas.microsoft.com/office/drawing/2010/main" w="9525" cap="flat">
                <a:solidFill>
                  <a:srgbClr val="B3B3B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29" name="Freeform 14">
            <a:extLst>
              <a:ext uri="{FF2B5EF4-FFF2-40B4-BE49-F238E27FC236}">
                <a16:creationId xmlns:a16="http://schemas.microsoft.com/office/drawing/2014/main" id="{3E430011-05AA-59DF-0723-315E579AB7EB}"/>
              </a:ext>
            </a:extLst>
          </p:cNvPr>
          <p:cNvSpPr>
            <a:spLocks noChangeArrowheads="1"/>
          </p:cNvSpPr>
          <p:nvPr/>
        </p:nvSpPr>
        <p:spPr bwMode="auto">
          <a:xfrm>
            <a:off x="6560016" y="2556869"/>
            <a:ext cx="549666" cy="546897"/>
          </a:xfrm>
          <a:custGeom>
            <a:avLst/>
            <a:gdLst>
              <a:gd name="T0" fmla="*/ 494 w 1477"/>
              <a:gd name="T1" fmla="*/ 1748 h 1749"/>
              <a:gd name="T2" fmla="*/ 395 w 1477"/>
              <a:gd name="T3" fmla="*/ 1722 h 1749"/>
              <a:gd name="T4" fmla="*/ 314 w 1477"/>
              <a:gd name="T5" fmla="*/ 1636 h 1749"/>
              <a:gd name="T6" fmla="*/ 19 w 1477"/>
              <a:gd name="T7" fmla="*/ 1015 h 1749"/>
              <a:gd name="T8" fmla="*/ 13 w 1477"/>
              <a:gd name="T9" fmla="*/ 901 h 1749"/>
              <a:gd name="T10" fmla="*/ 89 w 1477"/>
              <a:gd name="T11" fmla="*/ 817 h 1749"/>
              <a:gd name="T12" fmla="*/ 90 w 1477"/>
              <a:gd name="T13" fmla="*/ 815 h 1749"/>
              <a:gd name="T14" fmla="*/ 91 w 1477"/>
              <a:gd name="T15" fmla="*/ 815 h 1749"/>
              <a:gd name="T16" fmla="*/ 147 w 1477"/>
              <a:gd name="T17" fmla="*/ 805 h 1749"/>
              <a:gd name="T18" fmla="*/ 274 w 1477"/>
              <a:gd name="T19" fmla="*/ 868 h 1749"/>
              <a:gd name="T20" fmla="*/ 466 w 1477"/>
              <a:gd name="T21" fmla="*/ 1137 h 1749"/>
              <a:gd name="T22" fmla="*/ 497 w 1477"/>
              <a:gd name="T23" fmla="*/ 1080 h 1749"/>
              <a:gd name="T24" fmla="*/ 699 w 1477"/>
              <a:gd name="T25" fmla="*/ 717 h 1749"/>
              <a:gd name="T26" fmla="*/ 924 w 1477"/>
              <a:gd name="T27" fmla="*/ 360 h 1749"/>
              <a:gd name="T28" fmla="*/ 1058 w 1477"/>
              <a:gd name="T29" fmla="*/ 184 h 1749"/>
              <a:gd name="T30" fmla="*/ 1139 w 1477"/>
              <a:gd name="T31" fmla="*/ 97 h 1749"/>
              <a:gd name="T32" fmla="*/ 1141 w 1477"/>
              <a:gd name="T33" fmla="*/ 95 h 1749"/>
              <a:gd name="T34" fmla="*/ 1198 w 1477"/>
              <a:gd name="T35" fmla="*/ 50 h 1749"/>
              <a:gd name="T36" fmla="*/ 1288 w 1477"/>
              <a:gd name="T37" fmla="*/ 6 h 1749"/>
              <a:gd name="T38" fmla="*/ 1329 w 1477"/>
              <a:gd name="T39" fmla="*/ 0 h 1749"/>
              <a:gd name="T40" fmla="*/ 1476 w 1477"/>
              <a:gd name="T41" fmla="*/ 148 h 1749"/>
              <a:gd name="T42" fmla="*/ 1380 w 1477"/>
              <a:gd name="T43" fmla="*/ 286 h 1749"/>
              <a:gd name="T44" fmla="*/ 1374 w 1477"/>
              <a:gd name="T45" fmla="*/ 290 h 1749"/>
              <a:gd name="T46" fmla="*/ 1365 w 1477"/>
              <a:gd name="T47" fmla="*/ 298 h 1749"/>
              <a:gd name="T48" fmla="*/ 1354 w 1477"/>
              <a:gd name="T49" fmla="*/ 309 h 1749"/>
              <a:gd name="T50" fmla="*/ 1352 w 1477"/>
              <a:gd name="T51" fmla="*/ 311 h 1749"/>
              <a:gd name="T52" fmla="*/ 1351 w 1477"/>
              <a:gd name="T53" fmla="*/ 312 h 1749"/>
              <a:gd name="T54" fmla="*/ 1311 w 1477"/>
              <a:gd name="T55" fmla="*/ 359 h 1749"/>
              <a:gd name="T56" fmla="*/ 1298 w 1477"/>
              <a:gd name="T57" fmla="*/ 375 h 1749"/>
              <a:gd name="T58" fmla="*/ 1196 w 1477"/>
              <a:gd name="T59" fmla="*/ 532 h 1749"/>
              <a:gd name="T60" fmla="*/ 1011 w 1477"/>
              <a:gd name="T61" fmla="*/ 882 h 1749"/>
              <a:gd name="T62" fmla="*/ 864 w 1477"/>
              <a:gd name="T63" fmla="*/ 1196 h 1749"/>
              <a:gd name="T64" fmla="*/ 841 w 1477"/>
              <a:gd name="T65" fmla="*/ 1245 h 1749"/>
              <a:gd name="T66" fmla="*/ 683 w 1477"/>
              <a:gd name="T67" fmla="*/ 1614 h 1749"/>
              <a:gd name="T68" fmla="*/ 682 w 1477"/>
              <a:gd name="T69" fmla="*/ 1617 h 1749"/>
              <a:gd name="T70" fmla="*/ 664 w 1477"/>
              <a:gd name="T71" fmla="*/ 1647 h 1749"/>
              <a:gd name="T72" fmla="*/ 494 w 1477"/>
              <a:gd name="T73" fmla="*/ 1748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7" h="1749">
                <a:moveTo>
                  <a:pt x="494" y="1748"/>
                </a:moveTo>
                <a:cubicBezTo>
                  <a:pt x="459" y="1748"/>
                  <a:pt x="425" y="1739"/>
                  <a:pt x="395" y="1722"/>
                </a:cubicBezTo>
                <a:cubicBezTo>
                  <a:pt x="360" y="1701"/>
                  <a:pt x="332" y="1672"/>
                  <a:pt x="314" y="1636"/>
                </a:cubicBezTo>
                <a:lnTo>
                  <a:pt x="19" y="1015"/>
                </a:lnTo>
                <a:cubicBezTo>
                  <a:pt x="3" y="980"/>
                  <a:pt x="0" y="939"/>
                  <a:pt x="13" y="901"/>
                </a:cubicBezTo>
                <a:cubicBezTo>
                  <a:pt x="26" y="863"/>
                  <a:pt x="54" y="833"/>
                  <a:pt x="89" y="817"/>
                </a:cubicBezTo>
                <a:lnTo>
                  <a:pt x="90" y="815"/>
                </a:lnTo>
                <a:lnTo>
                  <a:pt x="91" y="815"/>
                </a:lnTo>
                <a:cubicBezTo>
                  <a:pt x="109" y="809"/>
                  <a:pt x="128" y="805"/>
                  <a:pt x="147" y="805"/>
                </a:cubicBezTo>
                <a:cubicBezTo>
                  <a:pt x="196" y="805"/>
                  <a:pt x="243" y="828"/>
                  <a:pt x="274" y="868"/>
                </a:cubicBezTo>
                <a:lnTo>
                  <a:pt x="466" y="1137"/>
                </a:lnTo>
                <a:cubicBezTo>
                  <a:pt x="476" y="1118"/>
                  <a:pt x="486" y="1099"/>
                  <a:pt x="497" y="1080"/>
                </a:cubicBezTo>
                <a:cubicBezTo>
                  <a:pt x="554" y="974"/>
                  <a:pt x="618" y="859"/>
                  <a:pt x="699" y="717"/>
                </a:cubicBezTo>
                <a:cubicBezTo>
                  <a:pt x="777" y="585"/>
                  <a:pt x="849" y="468"/>
                  <a:pt x="924" y="360"/>
                </a:cubicBezTo>
                <a:cubicBezTo>
                  <a:pt x="965" y="299"/>
                  <a:pt x="1010" y="241"/>
                  <a:pt x="1058" y="184"/>
                </a:cubicBezTo>
                <a:cubicBezTo>
                  <a:pt x="1083" y="155"/>
                  <a:pt x="1110" y="127"/>
                  <a:pt x="1139" y="97"/>
                </a:cubicBezTo>
                <a:lnTo>
                  <a:pt x="1141" y="95"/>
                </a:lnTo>
                <a:cubicBezTo>
                  <a:pt x="1158" y="79"/>
                  <a:pt x="1177" y="63"/>
                  <a:pt x="1198" y="50"/>
                </a:cubicBezTo>
                <a:cubicBezTo>
                  <a:pt x="1225" y="31"/>
                  <a:pt x="1256" y="16"/>
                  <a:pt x="1288" y="6"/>
                </a:cubicBezTo>
                <a:cubicBezTo>
                  <a:pt x="1301" y="2"/>
                  <a:pt x="1316" y="0"/>
                  <a:pt x="1329" y="0"/>
                </a:cubicBezTo>
                <a:cubicBezTo>
                  <a:pt x="1411" y="0"/>
                  <a:pt x="1476" y="66"/>
                  <a:pt x="1476" y="148"/>
                </a:cubicBezTo>
                <a:cubicBezTo>
                  <a:pt x="1476" y="209"/>
                  <a:pt x="1438" y="264"/>
                  <a:pt x="1380" y="286"/>
                </a:cubicBezTo>
                <a:lnTo>
                  <a:pt x="1374" y="290"/>
                </a:lnTo>
                <a:cubicBezTo>
                  <a:pt x="1371" y="293"/>
                  <a:pt x="1368" y="295"/>
                  <a:pt x="1365" y="298"/>
                </a:cubicBezTo>
                <a:cubicBezTo>
                  <a:pt x="1361" y="301"/>
                  <a:pt x="1357" y="305"/>
                  <a:pt x="1354" y="309"/>
                </a:cubicBezTo>
                <a:lnTo>
                  <a:pt x="1352" y="311"/>
                </a:lnTo>
                <a:lnTo>
                  <a:pt x="1351" y="312"/>
                </a:lnTo>
                <a:cubicBezTo>
                  <a:pt x="1336" y="327"/>
                  <a:pt x="1325" y="343"/>
                  <a:pt x="1311" y="359"/>
                </a:cubicBezTo>
                <a:lnTo>
                  <a:pt x="1298" y="375"/>
                </a:lnTo>
                <a:cubicBezTo>
                  <a:pt x="1268" y="417"/>
                  <a:pt x="1236" y="467"/>
                  <a:pt x="1196" y="532"/>
                </a:cubicBezTo>
                <a:cubicBezTo>
                  <a:pt x="1129" y="646"/>
                  <a:pt x="1068" y="769"/>
                  <a:pt x="1011" y="882"/>
                </a:cubicBezTo>
                <a:cubicBezTo>
                  <a:pt x="960" y="986"/>
                  <a:pt x="912" y="1092"/>
                  <a:pt x="864" y="1196"/>
                </a:cubicBezTo>
                <a:lnTo>
                  <a:pt x="841" y="1245"/>
                </a:lnTo>
                <a:cubicBezTo>
                  <a:pt x="778" y="1391"/>
                  <a:pt x="727" y="1507"/>
                  <a:pt x="683" y="1614"/>
                </a:cubicBezTo>
                <a:lnTo>
                  <a:pt x="682" y="1617"/>
                </a:lnTo>
                <a:lnTo>
                  <a:pt x="664" y="1647"/>
                </a:lnTo>
                <a:cubicBezTo>
                  <a:pt x="632" y="1710"/>
                  <a:pt x="565" y="1748"/>
                  <a:pt x="494" y="1748"/>
                </a:cubicBezTo>
              </a:path>
            </a:pathLst>
          </a:custGeom>
          <a:solidFill>
            <a:srgbClr val="5FD050"/>
          </a:solidFill>
          <a:ln>
            <a:noFill/>
          </a:ln>
          <a:effectLst/>
        </p:spPr>
        <p:txBody>
          <a:bodyPr wrap="none" anchor="ctr"/>
          <a:lstStyle/>
          <a:p>
            <a:endParaRPr lang="en-US" sz="1600">
              <a:latin typeface="Raleway" panose="020B0503030101060003" pitchFamily="34" charset="77"/>
            </a:endParaRPr>
          </a:p>
        </p:txBody>
      </p:sp>
      <p:sp>
        <p:nvSpPr>
          <p:cNvPr id="30" name="Freeform 14">
            <a:extLst>
              <a:ext uri="{FF2B5EF4-FFF2-40B4-BE49-F238E27FC236}">
                <a16:creationId xmlns:a16="http://schemas.microsoft.com/office/drawing/2014/main" id="{F8F10ABC-0132-91BB-6AE4-583BBD6DDD3A}"/>
              </a:ext>
            </a:extLst>
          </p:cNvPr>
          <p:cNvSpPr>
            <a:spLocks noChangeArrowheads="1"/>
          </p:cNvSpPr>
          <p:nvPr/>
        </p:nvSpPr>
        <p:spPr bwMode="auto">
          <a:xfrm>
            <a:off x="6560016" y="4096174"/>
            <a:ext cx="549666" cy="546897"/>
          </a:xfrm>
          <a:custGeom>
            <a:avLst/>
            <a:gdLst>
              <a:gd name="T0" fmla="*/ 494 w 1477"/>
              <a:gd name="T1" fmla="*/ 1748 h 1749"/>
              <a:gd name="T2" fmla="*/ 395 w 1477"/>
              <a:gd name="T3" fmla="*/ 1722 h 1749"/>
              <a:gd name="T4" fmla="*/ 314 w 1477"/>
              <a:gd name="T5" fmla="*/ 1636 h 1749"/>
              <a:gd name="T6" fmla="*/ 19 w 1477"/>
              <a:gd name="T7" fmla="*/ 1015 h 1749"/>
              <a:gd name="T8" fmla="*/ 13 w 1477"/>
              <a:gd name="T9" fmla="*/ 901 h 1749"/>
              <a:gd name="T10" fmla="*/ 89 w 1477"/>
              <a:gd name="T11" fmla="*/ 817 h 1749"/>
              <a:gd name="T12" fmla="*/ 90 w 1477"/>
              <a:gd name="T13" fmla="*/ 815 h 1749"/>
              <a:gd name="T14" fmla="*/ 91 w 1477"/>
              <a:gd name="T15" fmla="*/ 815 h 1749"/>
              <a:gd name="T16" fmla="*/ 147 w 1477"/>
              <a:gd name="T17" fmla="*/ 805 h 1749"/>
              <a:gd name="T18" fmla="*/ 274 w 1477"/>
              <a:gd name="T19" fmla="*/ 868 h 1749"/>
              <a:gd name="T20" fmla="*/ 466 w 1477"/>
              <a:gd name="T21" fmla="*/ 1137 h 1749"/>
              <a:gd name="T22" fmla="*/ 497 w 1477"/>
              <a:gd name="T23" fmla="*/ 1080 h 1749"/>
              <a:gd name="T24" fmla="*/ 699 w 1477"/>
              <a:gd name="T25" fmla="*/ 717 h 1749"/>
              <a:gd name="T26" fmla="*/ 924 w 1477"/>
              <a:gd name="T27" fmla="*/ 360 h 1749"/>
              <a:gd name="T28" fmla="*/ 1058 w 1477"/>
              <a:gd name="T29" fmla="*/ 184 h 1749"/>
              <a:gd name="T30" fmla="*/ 1139 w 1477"/>
              <a:gd name="T31" fmla="*/ 97 h 1749"/>
              <a:gd name="T32" fmla="*/ 1141 w 1477"/>
              <a:gd name="T33" fmla="*/ 95 h 1749"/>
              <a:gd name="T34" fmla="*/ 1198 w 1477"/>
              <a:gd name="T35" fmla="*/ 50 h 1749"/>
              <a:gd name="T36" fmla="*/ 1288 w 1477"/>
              <a:gd name="T37" fmla="*/ 6 h 1749"/>
              <a:gd name="T38" fmla="*/ 1329 w 1477"/>
              <a:gd name="T39" fmla="*/ 0 h 1749"/>
              <a:gd name="T40" fmla="*/ 1476 w 1477"/>
              <a:gd name="T41" fmla="*/ 148 h 1749"/>
              <a:gd name="T42" fmla="*/ 1380 w 1477"/>
              <a:gd name="T43" fmla="*/ 286 h 1749"/>
              <a:gd name="T44" fmla="*/ 1374 w 1477"/>
              <a:gd name="T45" fmla="*/ 290 h 1749"/>
              <a:gd name="T46" fmla="*/ 1365 w 1477"/>
              <a:gd name="T47" fmla="*/ 298 h 1749"/>
              <a:gd name="T48" fmla="*/ 1354 w 1477"/>
              <a:gd name="T49" fmla="*/ 309 h 1749"/>
              <a:gd name="T50" fmla="*/ 1352 w 1477"/>
              <a:gd name="T51" fmla="*/ 311 h 1749"/>
              <a:gd name="T52" fmla="*/ 1351 w 1477"/>
              <a:gd name="T53" fmla="*/ 312 h 1749"/>
              <a:gd name="T54" fmla="*/ 1311 w 1477"/>
              <a:gd name="T55" fmla="*/ 359 h 1749"/>
              <a:gd name="T56" fmla="*/ 1298 w 1477"/>
              <a:gd name="T57" fmla="*/ 375 h 1749"/>
              <a:gd name="T58" fmla="*/ 1196 w 1477"/>
              <a:gd name="T59" fmla="*/ 532 h 1749"/>
              <a:gd name="T60" fmla="*/ 1011 w 1477"/>
              <a:gd name="T61" fmla="*/ 882 h 1749"/>
              <a:gd name="T62" fmla="*/ 864 w 1477"/>
              <a:gd name="T63" fmla="*/ 1196 h 1749"/>
              <a:gd name="T64" fmla="*/ 841 w 1477"/>
              <a:gd name="T65" fmla="*/ 1245 h 1749"/>
              <a:gd name="T66" fmla="*/ 683 w 1477"/>
              <a:gd name="T67" fmla="*/ 1614 h 1749"/>
              <a:gd name="T68" fmla="*/ 682 w 1477"/>
              <a:gd name="T69" fmla="*/ 1617 h 1749"/>
              <a:gd name="T70" fmla="*/ 664 w 1477"/>
              <a:gd name="T71" fmla="*/ 1647 h 1749"/>
              <a:gd name="T72" fmla="*/ 494 w 1477"/>
              <a:gd name="T73" fmla="*/ 1748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7" h="1749">
                <a:moveTo>
                  <a:pt x="494" y="1748"/>
                </a:moveTo>
                <a:cubicBezTo>
                  <a:pt x="459" y="1748"/>
                  <a:pt x="425" y="1739"/>
                  <a:pt x="395" y="1722"/>
                </a:cubicBezTo>
                <a:cubicBezTo>
                  <a:pt x="360" y="1701"/>
                  <a:pt x="332" y="1672"/>
                  <a:pt x="314" y="1636"/>
                </a:cubicBezTo>
                <a:lnTo>
                  <a:pt x="19" y="1015"/>
                </a:lnTo>
                <a:cubicBezTo>
                  <a:pt x="3" y="980"/>
                  <a:pt x="0" y="939"/>
                  <a:pt x="13" y="901"/>
                </a:cubicBezTo>
                <a:cubicBezTo>
                  <a:pt x="26" y="863"/>
                  <a:pt x="54" y="833"/>
                  <a:pt x="89" y="817"/>
                </a:cubicBezTo>
                <a:lnTo>
                  <a:pt x="90" y="815"/>
                </a:lnTo>
                <a:lnTo>
                  <a:pt x="91" y="815"/>
                </a:lnTo>
                <a:cubicBezTo>
                  <a:pt x="109" y="809"/>
                  <a:pt x="128" y="805"/>
                  <a:pt x="147" y="805"/>
                </a:cubicBezTo>
                <a:cubicBezTo>
                  <a:pt x="196" y="805"/>
                  <a:pt x="243" y="828"/>
                  <a:pt x="274" y="868"/>
                </a:cubicBezTo>
                <a:lnTo>
                  <a:pt x="466" y="1137"/>
                </a:lnTo>
                <a:cubicBezTo>
                  <a:pt x="476" y="1118"/>
                  <a:pt x="486" y="1099"/>
                  <a:pt x="497" y="1080"/>
                </a:cubicBezTo>
                <a:cubicBezTo>
                  <a:pt x="554" y="974"/>
                  <a:pt x="618" y="859"/>
                  <a:pt x="699" y="717"/>
                </a:cubicBezTo>
                <a:cubicBezTo>
                  <a:pt x="777" y="585"/>
                  <a:pt x="849" y="468"/>
                  <a:pt x="924" y="360"/>
                </a:cubicBezTo>
                <a:cubicBezTo>
                  <a:pt x="965" y="299"/>
                  <a:pt x="1010" y="241"/>
                  <a:pt x="1058" y="184"/>
                </a:cubicBezTo>
                <a:cubicBezTo>
                  <a:pt x="1083" y="155"/>
                  <a:pt x="1110" y="127"/>
                  <a:pt x="1139" y="97"/>
                </a:cubicBezTo>
                <a:lnTo>
                  <a:pt x="1141" y="95"/>
                </a:lnTo>
                <a:cubicBezTo>
                  <a:pt x="1158" y="79"/>
                  <a:pt x="1177" y="63"/>
                  <a:pt x="1198" y="50"/>
                </a:cubicBezTo>
                <a:cubicBezTo>
                  <a:pt x="1225" y="31"/>
                  <a:pt x="1256" y="16"/>
                  <a:pt x="1288" y="6"/>
                </a:cubicBezTo>
                <a:cubicBezTo>
                  <a:pt x="1301" y="2"/>
                  <a:pt x="1316" y="0"/>
                  <a:pt x="1329" y="0"/>
                </a:cubicBezTo>
                <a:cubicBezTo>
                  <a:pt x="1411" y="0"/>
                  <a:pt x="1476" y="66"/>
                  <a:pt x="1476" y="148"/>
                </a:cubicBezTo>
                <a:cubicBezTo>
                  <a:pt x="1476" y="209"/>
                  <a:pt x="1438" y="264"/>
                  <a:pt x="1380" y="286"/>
                </a:cubicBezTo>
                <a:lnTo>
                  <a:pt x="1374" y="290"/>
                </a:lnTo>
                <a:cubicBezTo>
                  <a:pt x="1371" y="293"/>
                  <a:pt x="1368" y="295"/>
                  <a:pt x="1365" y="298"/>
                </a:cubicBezTo>
                <a:cubicBezTo>
                  <a:pt x="1361" y="301"/>
                  <a:pt x="1357" y="305"/>
                  <a:pt x="1354" y="309"/>
                </a:cubicBezTo>
                <a:lnTo>
                  <a:pt x="1352" y="311"/>
                </a:lnTo>
                <a:lnTo>
                  <a:pt x="1351" y="312"/>
                </a:lnTo>
                <a:cubicBezTo>
                  <a:pt x="1336" y="327"/>
                  <a:pt x="1325" y="343"/>
                  <a:pt x="1311" y="359"/>
                </a:cubicBezTo>
                <a:lnTo>
                  <a:pt x="1298" y="375"/>
                </a:lnTo>
                <a:cubicBezTo>
                  <a:pt x="1268" y="417"/>
                  <a:pt x="1236" y="467"/>
                  <a:pt x="1196" y="532"/>
                </a:cubicBezTo>
                <a:cubicBezTo>
                  <a:pt x="1129" y="646"/>
                  <a:pt x="1068" y="769"/>
                  <a:pt x="1011" y="882"/>
                </a:cubicBezTo>
                <a:cubicBezTo>
                  <a:pt x="960" y="986"/>
                  <a:pt x="912" y="1092"/>
                  <a:pt x="864" y="1196"/>
                </a:cubicBezTo>
                <a:lnTo>
                  <a:pt x="841" y="1245"/>
                </a:lnTo>
                <a:cubicBezTo>
                  <a:pt x="778" y="1391"/>
                  <a:pt x="727" y="1507"/>
                  <a:pt x="683" y="1614"/>
                </a:cubicBezTo>
                <a:lnTo>
                  <a:pt x="682" y="1617"/>
                </a:lnTo>
                <a:lnTo>
                  <a:pt x="664" y="1647"/>
                </a:lnTo>
                <a:cubicBezTo>
                  <a:pt x="632" y="1710"/>
                  <a:pt x="565" y="1748"/>
                  <a:pt x="494" y="1748"/>
                </a:cubicBezTo>
              </a:path>
            </a:pathLst>
          </a:custGeom>
          <a:solidFill>
            <a:srgbClr val="5FD050"/>
          </a:solidFill>
          <a:ln>
            <a:noFill/>
          </a:ln>
          <a:effectLst/>
        </p:spPr>
        <p:txBody>
          <a:bodyPr wrap="none" anchor="ctr"/>
          <a:lstStyle/>
          <a:p>
            <a:endParaRPr lang="en-US" sz="1600">
              <a:latin typeface="Raleway" panose="020B0503030101060003" pitchFamily="34" charset="77"/>
            </a:endParaRPr>
          </a:p>
        </p:txBody>
      </p:sp>
      <p:sp>
        <p:nvSpPr>
          <p:cNvPr id="31" name="Freeform 14">
            <a:extLst>
              <a:ext uri="{FF2B5EF4-FFF2-40B4-BE49-F238E27FC236}">
                <a16:creationId xmlns:a16="http://schemas.microsoft.com/office/drawing/2014/main" id="{B2EFA752-74A5-7BF8-FC41-25E539F0F87F}"/>
              </a:ext>
            </a:extLst>
          </p:cNvPr>
          <p:cNvSpPr>
            <a:spLocks noChangeArrowheads="1"/>
          </p:cNvSpPr>
          <p:nvPr/>
        </p:nvSpPr>
        <p:spPr bwMode="auto">
          <a:xfrm>
            <a:off x="6560016" y="5620174"/>
            <a:ext cx="549666" cy="546897"/>
          </a:xfrm>
          <a:custGeom>
            <a:avLst/>
            <a:gdLst>
              <a:gd name="T0" fmla="*/ 494 w 1477"/>
              <a:gd name="T1" fmla="*/ 1748 h 1749"/>
              <a:gd name="T2" fmla="*/ 395 w 1477"/>
              <a:gd name="T3" fmla="*/ 1722 h 1749"/>
              <a:gd name="T4" fmla="*/ 314 w 1477"/>
              <a:gd name="T5" fmla="*/ 1636 h 1749"/>
              <a:gd name="T6" fmla="*/ 19 w 1477"/>
              <a:gd name="T7" fmla="*/ 1015 h 1749"/>
              <a:gd name="T8" fmla="*/ 13 w 1477"/>
              <a:gd name="T9" fmla="*/ 901 h 1749"/>
              <a:gd name="T10" fmla="*/ 89 w 1477"/>
              <a:gd name="T11" fmla="*/ 817 h 1749"/>
              <a:gd name="T12" fmla="*/ 90 w 1477"/>
              <a:gd name="T13" fmla="*/ 815 h 1749"/>
              <a:gd name="T14" fmla="*/ 91 w 1477"/>
              <a:gd name="T15" fmla="*/ 815 h 1749"/>
              <a:gd name="T16" fmla="*/ 147 w 1477"/>
              <a:gd name="T17" fmla="*/ 805 h 1749"/>
              <a:gd name="T18" fmla="*/ 274 w 1477"/>
              <a:gd name="T19" fmla="*/ 868 h 1749"/>
              <a:gd name="T20" fmla="*/ 466 w 1477"/>
              <a:gd name="T21" fmla="*/ 1137 h 1749"/>
              <a:gd name="T22" fmla="*/ 497 w 1477"/>
              <a:gd name="T23" fmla="*/ 1080 h 1749"/>
              <a:gd name="T24" fmla="*/ 699 w 1477"/>
              <a:gd name="T25" fmla="*/ 717 h 1749"/>
              <a:gd name="T26" fmla="*/ 924 w 1477"/>
              <a:gd name="T27" fmla="*/ 360 h 1749"/>
              <a:gd name="T28" fmla="*/ 1058 w 1477"/>
              <a:gd name="T29" fmla="*/ 184 h 1749"/>
              <a:gd name="T30" fmla="*/ 1139 w 1477"/>
              <a:gd name="T31" fmla="*/ 97 h 1749"/>
              <a:gd name="T32" fmla="*/ 1141 w 1477"/>
              <a:gd name="T33" fmla="*/ 95 h 1749"/>
              <a:gd name="T34" fmla="*/ 1198 w 1477"/>
              <a:gd name="T35" fmla="*/ 50 h 1749"/>
              <a:gd name="T36" fmla="*/ 1288 w 1477"/>
              <a:gd name="T37" fmla="*/ 6 h 1749"/>
              <a:gd name="T38" fmla="*/ 1329 w 1477"/>
              <a:gd name="T39" fmla="*/ 0 h 1749"/>
              <a:gd name="T40" fmla="*/ 1476 w 1477"/>
              <a:gd name="T41" fmla="*/ 148 h 1749"/>
              <a:gd name="T42" fmla="*/ 1380 w 1477"/>
              <a:gd name="T43" fmla="*/ 286 h 1749"/>
              <a:gd name="T44" fmla="*/ 1374 w 1477"/>
              <a:gd name="T45" fmla="*/ 290 h 1749"/>
              <a:gd name="T46" fmla="*/ 1365 w 1477"/>
              <a:gd name="T47" fmla="*/ 298 h 1749"/>
              <a:gd name="T48" fmla="*/ 1354 w 1477"/>
              <a:gd name="T49" fmla="*/ 309 h 1749"/>
              <a:gd name="T50" fmla="*/ 1352 w 1477"/>
              <a:gd name="T51" fmla="*/ 311 h 1749"/>
              <a:gd name="T52" fmla="*/ 1351 w 1477"/>
              <a:gd name="T53" fmla="*/ 312 h 1749"/>
              <a:gd name="T54" fmla="*/ 1311 w 1477"/>
              <a:gd name="T55" fmla="*/ 359 h 1749"/>
              <a:gd name="T56" fmla="*/ 1298 w 1477"/>
              <a:gd name="T57" fmla="*/ 375 h 1749"/>
              <a:gd name="T58" fmla="*/ 1196 w 1477"/>
              <a:gd name="T59" fmla="*/ 532 h 1749"/>
              <a:gd name="T60" fmla="*/ 1011 w 1477"/>
              <a:gd name="T61" fmla="*/ 882 h 1749"/>
              <a:gd name="T62" fmla="*/ 864 w 1477"/>
              <a:gd name="T63" fmla="*/ 1196 h 1749"/>
              <a:gd name="T64" fmla="*/ 841 w 1477"/>
              <a:gd name="T65" fmla="*/ 1245 h 1749"/>
              <a:gd name="T66" fmla="*/ 683 w 1477"/>
              <a:gd name="T67" fmla="*/ 1614 h 1749"/>
              <a:gd name="T68" fmla="*/ 682 w 1477"/>
              <a:gd name="T69" fmla="*/ 1617 h 1749"/>
              <a:gd name="T70" fmla="*/ 664 w 1477"/>
              <a:gd name="T71" fmla="*/ 1647 h 1749"/>
              <a:gd name="T72" fmla="*/ 494 w 1477"/>
              <a:gd name="T73" fmla="*/ 1748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7" h="1749">
                <a:moveTo>
                  <a:pt x="494" y="1748"/>
                </a:moveTo>
                <a:cubicBezTo>
                  <a:pt x="459" y="1748"/>
                  <a:pt x="425" y="1739"/>
                  <a:pt x="395" y="1722"/>
                </a:cubicBezTo>
                <a:cubicBezTo>
                  <a:pt x="360" y="1701"/>
                  <a:pt x="332" y="1672"/>
                  <a:pt x="314" y="1636"/>
                </a:cubicBezTo>
                <a:lnTo>
                  <a:pt x="19" y="1015"/>
                </a:lnTo>
                <a:cubicBezTo>
                  <a:pt x="3" y="980"/>
                  <a:pt x="0" y="939"/>
                  <a:pt x="13" y="901"/>
                </a:cubicBezTo>
                <a:cubicBezTo>
                  <a:pt x="26" y="863"/>
                  <a:pt x="54" y="833"/>
                  <a:pt x="89" y="817"/>
                </a:cubicBezTo>
                <a:lnTo>
                  <a:pt x="90" y="815"/>
                </a:lnTo>
                <a:lnTo>
                  <a:pt x="91" y="815"/>
                </a:lnTo>
                <a:cubicBezTo>
                  <a:pt x="109" y="809"/>
                  <a:pt x="128" y="805"/>
                  <a:pt x="147" y="805"/>
                </a:cubicBezTo>
                <a:cubicBezTo>
                  <a:pt x="196" y="805"/>
                  <a:pt x="243" y="828"/>
                  <a:pt x="274" y="868"/>
                </a:cubicBezTo>
                <a:lnTo>
                  <a:pt x="466" y="1137"/>
                </a:lnTo>
                <a:cubicBezTo>
                  <a:pt x="476" y="1118"/>
                  <a:pt x="486" y="1099"/>
                  <a:pt x="497" y="1080"/>
                </a:cubicBezTo>
                <a:cubicBezTo>
                  <a:pt x="554" y="974"/>
                  <a:pt x="618" y="859"/>
                  <a:pt x="699" y="717"/>
                </a:cubicBezTo>
                <a:cubicBezTo>
                  <a:pt x="777" y="585"/>
                  <a:pt x="849" y="468"/>
                  <a:pt x="924" y="360"/>
                </a:cubicBezTo>
                <a:cubicBezTo>
                  <a:pt x="965" y="299"/>
                  <a:pt x="1010" y="241"/>
                  <a:pt x="1058" y="184"/>
                </a:cubicBezTo>
                <a:cubicBezTo>
                  <a:pt x="1083" y="155"/>
                  <a:pt x="1110" y="127"/>
                  <a:pt x="1139" y="97"/>
                </a:cubicBezTo>
                <a:lnTo>
                  <a:pt x="1141" y="95"/>
                </a:lnTo>
                <a:cubicBezTo>
                  <a:pt x="1158" y="79"/>
                  <a:pt x="1177" y="63"/>
                  <a:pt x="1198" y="50"/>
                </a:cubicBezTo>
                <a:cubicBezTo>
                  <a:pt x="1225" y="31"/>
                  <a:pt x="1256" y="16"/>
                  <a:pt x="1288" y="6"/>
                </a:cubicBezTo>
                <a:cubicBezTo>
                  <a:pt x="1301" y="2"/>
                  <a:pt x="1316" y="0"/>
                  <a:pt x="1329" y="0"/>
                </a:cubicBezTo>
                <a:cubicBezTo>
                  <a:pt x="1411" y="0"/>
                  <a:pt x="1476" y="66"/>
                  <a:pt x="1476" y="148"/>
                </a:cubicBezTo>
                <a:cubicBezTo>
                  <a:pt x="1476" y="209"/>
                  <a:pt x="1438" y="264"/>
                  <a:pt x="1380" y="286"/>
                </a:cubicBezTo>
                <a:lnTo>
                  <a:pt x="1374" y="290"/>
                </a:lnTo>
                <a:cubicBezTo>
                  <a:pt x="1371" y="293"/>
                  <a:pt x="1368" y="295"/>
                  <a:pt x="1365" y="298"/>
                </a:cubicBezTo>
                <a:cubicBezTo>
                  <a:pt x="1361" y="301"/>
                  <a:pt x="1357" y="305"/>
                  <a:pt x="1354" y="309"/>
                </a:cubicBezTo>
                <a:lnTo>
                  <a:pt x="1352" y="311"/>
                </a:lnTo>
                <a:lnTo>
                  <a:pt x="1351" y="312"/>
                </a:lnTo>
                <a:cubicBezTo>
                  <a:pt x="1336" y="327"/>
                  <a:pt x="1325" y="343"/>
                  <a:pt x="1311" y="359"/>
                </a:cubicBezTo>
                <a:lnTo>
                  <a:pt x="1298" y="375"/>
                </a:lnTo>
                <a:cubicBezTo>
                  <a:pt x="1268" y="417"/>
                  <a:pt x="1236" y="467"/>
                  <a:pt x="1196" y="532"/>
                </a:cubicBezTo>
                <a:cubicBezTo>
                  <a:pt x="1129" y="646"/>
                  <a:pt x="1068" y="769"/>
                  <a:pt x="1011" y="882"/>
                </a:cubicBezTo>
                <a:cubicBezTo>
                  <a:pt x="960" y="986"/>
                  <a:pt x="912" y="1092"/>
                  <a:pt x="864" y="1196"/>
                </a:cubicBezTo>
                <a:lnTo>
                  <a:pt x="841" y="1245"/>
                </a:lnTo>
                <a:cubicBezTo>
                  <a:pt x="778" y="1391"/>
                  <a:pt x="727" y="1507"/>
                  <a:pt x="683" y="1614"/>
                </a:cubicBezTo>
                <a:lnTo>
                  <a:pt x="682" y="1617"/>
                </a:lnTo>
                <a:lnTo>
                  <a:pt x="664" y="1647"/>
                </a:lnTo>
                <a:cubicBezTo>
                  <a:pt x="632" y="1710"/>
                  <a:pt x="565" y="1748"/>
                  <a:pt x="494" y="1748"/>
                </a:cubicBezTo>
              </a:path>
            </a:pathLst>
          </a:custGeom>
          <a:solidFill>
            <a:srgbClr val="5FD050"/>
          </a:solidFill>
          <a:ln>
            <a:noFill/>
          </a:ln>
          <a:effectLst/>
        </p:spPr>
        <p:txBody>
          <a:bodyPr wrap="none" anchor="ctr"/>
          <a:lstStyle/>
          <a:p>
            <a:endParaRPr lang="en-US" sz="1600">
              <a:latin typeface="Raleway" panose="020B0503030101060003" pitchFamily="34" charset="77"/>
            </a:endParaRPr>
          </a:p>
        </p:txBody>
      </p:sp>
      <p:sp>
        <p:nvSpPr>
          <p:cNvPr id="32" name="Freeform 9">
            <a:extLst>
              <a:ext uri="{FF2B5EF4-FFF2-40B4-BE49-F238E27FC236}">
                <a16:creationId xmlns:a16="http://schemas.microsoft.com/office/drawing/2014/main" id="{6AC90005-4D9F-3F5F-7729-9F626EC549CE}"/>
              </a:ext>
            </a:extLst>
          </p:cNvPr>
          <p:cNvSpPr>
            <a:spLocks noChangeArrowheads="1"/>
          </p:cNvSpPr>
          <p:nvPr/>
        </p:nvSpPr>
        <p:spPr bwMode="auto">
          <a:xfrm>
            <a:off x="4890837" y="4100102"/>
            <a:ext cx="495520" cy="483528"/>
          </a:xfrm>
          <a:custGeom>
            <a:avLst/>
            <a:gdLst>
              <a:gd name="T0" fmla="*/ 191 w 1333"/>
              <a:gd name="T1" fmla="*/ 1549 h 1550"/>
              <a:gd name="T2" fmla="*/ 48 w 1333"/>
              <a:gd name="T3" fmla="*/ 1405 h 1550"/>
              <a:gd name="T4" fmla="*/ 76 w 1333"/>
              <a:gd name="T5" fmla="*/ 1320 h 1550"/>
              <a:gd name="T6" fmla="*/ 121 w 1333"/>
              <a:gd name="T7" fmla="*/ 1259 h 1550"/>
              <a:gd name="T8" fmla="*/ 306 w 1333"/>
              <a:gd name="T9" fmla="*/ 1010 h 1550"/>
              <a:gd name="T10" fmla="*/ 452 w 1333"/>
              <a:gd name="T11" fmla="*/ 814 h 1550"/>
              <a:gd name="T12" fmla="*/ 350 w 1333"/>
              <a:gd name="T13" fmla="*/ 711 h 1550"/>
              <a:gd name="T14" fmla="*/ 333 w 1333"/>
              <a:gd name="T15" fmla="*/ 693 h 1550"/>
              <a:gd name="T16" fmla="*/ 220 w 1333"/>
              <a:gd name="T17" fmla="*/ 581 h 1550"/>
              <a:gd name="T18" fmla="*/ 158 w 1333"/>
              <a:gd name="T19" fmla="*/ 524 h 1550"/>
              <a:gd name="T20" fmla="*/ 143 w 1333"/>
              <a:gd name="T21" fmla="*/ 513 h 1550"/>
              <a:gd name="T22" fmla="*/ 129 w 1333"/>
              <a:gd name="T23" fmla="*/ 501 h 1550"/>
              <a:gd name="T24" fmla="*/ 127 w 1333"/>
              <a:gd name="T25" fmla="*/ 500 h 1550"/>
              <a:gd name="T26" fmla="*/ 123 w 1333"/>
              <a:gd name="T27" fmla="*/ 497 h 1550"/>
              <a:gd name="T28" fmla="*/ 22 w 1333"/>
              <a:gd name="T29" fmla="*/ 291 h 1550"/>
              <a:gd name="T30" fmla="*/ 190 w 1333"/>
              <a:gd name="T31" fmla="*/ 163 h 1550"/>
              <a:gd name="T32" fmla="*/ 235 w 1333"/>
              <a:gd name="T33" fmla="*/ 169 h 1550"/>
              <a:gd name="T34" fmla="*/ 236 w 1333"/>
              <a:gd name="T35" fmla="*/ 169 h 1550"/>
              <a:gd name="T36" fmla="*/ 269 w 1333"/>
              <a:gd name="T37" fmla="*/ 180 h 1550"/>
              <a:gd name="T38" fmla="*/ 285 w 1333"/>
              <a:gd name="T39" fmla="*/ 188 h 1550"/>
              <a:gd name="T40" fmla="*/ 286 w 1333"/>
              <a:gd name="T41" fmla="*/ 188 h 1550"/>
              <a:gd name="T42" fmla="*/ 296 w 1333"/>
              <a:gd name="T43" fmla="*/ 193 h 1550"/>
              <a:gd name="T44" fmla="*/ 314 w 1333"/>
              <a:gd name="T45" fmla="*/ 204 h 1550"/>
              <a:gd name="T46" fmla="*/ 324 w 1333"/>
              <a:gd name="T47" fmla="*/ 210 h 1550"/>
              <a:gd name="T48" fmla="*/ 331 w 1333"/>
              <a:gd name="T49" fmla="*/ 215 h 1550"/>
              <a:gd name="T50" fmla="*/ 357 w 1333"/>
              <a:gd name="T51" fmla="*/ 234 h 1550"/>
              <a:gd name="T52" fmla="*/ 381 w 1333"/>
              <a:gd name="T53" fmla="*/ 252 h 1550"/>
              <a:gd name="T54" fmla="*/ 458 w 1333"/>
              <a:gd name="T55" fmla="*/ 319 h 1550"/>
              <a:gd name="T56" fmla="*/ 462 w 1333"/>
              <a:gd name="T57" fmla="*/ 323 h 1550"/>
              <a:gd name="T58" fmla="*/ 535 w 1333"/>
              <a:gd name="T59" fmla="*/ 395 h 1550"/>
              <a:gd name="T60" fmla="*/ 604 w 1333"/>
              <a:gd name="T61" fmla="*/ 467 h 1550"/>
              <a:gd name="T62" fmla="*/ 662 w 1333"/>
              <a:gd name="T63" fmla="*/ 532 h 1550"/>
              <a:gd name="T64" fmla="*/ 768 w 1333"/>
              <a:gd name="T65" fmla="*/ 390 h 1550"/>
              <a:gd name="T66" fmla="*/ 1005 w 1333"/>
              <a:gd name="T67" fmla="*/ 84 h 1550"/>
              <a:gd name="T68" fmla="*/ 1249 w 1333"/>
              <a:gd name="T69" fmla="*/ 61 h 1550"/>
              <a:gd name="T70" fmla="*/ 1279 w 1333"/>
              <a:gd name="T71" fmla="*/ 297 h 1550"/>
              <a:gd name="T72" fmla="*/ 1038 w 1333"/>
              <a:gd name="T73" fmla="*/ 600 h 1550"/>
              <a:gd name="T74" fmla="*/ 917 w 1333"/>
              <a:gd name="T75" fmla="*/ 750 h 1550"/>
              <a:gd name="T76" fmla="*/ 882 w 1333"/>
              <a:gd name="T77" fmla="*/ 792 h 1550"/>
              <a:gd name="T78" fmla="*/ 1093 w 1333"/>
              <a:gd name="T79" fmla="*/ 1071 h 1550"/>
              <a:gd name="T80" fmla="*/ 1306 w 1333"/>
              <a:gd name="T81" fmla="*/ 1397 h 1550"/>
              <a:gd name="T82" fmla="*/ 1273 w 1333"/>
              <a:gd name="T83" fmla="*/ 1523 h 1550"/>
              <a:gd name="T84" fmla="*/ 1225 w 1333"/>
              <a:gd name="T85" fmla="*/ 1536 h 1550"/>
              <a:gd name="T86" fmla="*/ 1225 w 1333"/>
              <a:gd name="T87" fmla="*/ 1536 h 1550"/>
              <a:gd name="T88" fmla="*/ 1165 w 1333"/>
              <a:gd name="T89" fmla="*/ 1514 h 1550"/>
              <a:gd name="T90" fmla="*/ 1163 w 1333"/>
              <a:gd name="T91" fmla="*/ 1512 h 1550"/>
              <a:gd name="T92" fmla="*/ 881 w 1333"/>
              <a:gd name="T93" fmla="*/ 1252 h 1550"/>
              <a:gd name="T94" fmla="*/ 674 w 1333"/>
              <a:gd name="T95" fmla="*/ 1045 h 1550"/>
              <a:gd name="T96" fmla="*/ 547 w 1333"/>
              <a:gd name="T97" fmla="*/ 1201 h 1550"/>
              <a:gd name="T98" fmla="*/ 349 w 1333"/>
              <a:gd name="T99" fmla="*/ 1441 h 1550"/>
              <a:gd name="T100" fmla="*/ 301 w 1333"/>
              <a:gd name="T101" fmla="*/ 1499 h 1550"/>
              <a:gd name="T102" fmla="*/ 191 w 1333"/>
              <a:gd name="T103" fmla="*/ 1549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3" h="1550">
                <a:moveTo>
                  <a:pt x="191" y="1549"/>
                </a:moveTo>
                <a:cubicBezTo>
                  <a:pt x="113" y="1549"/>
                  <a:pt x="48" y="1485"/>
                  <a:pt x="48" y="1405"/>
                </a:cubicBezTo>
                <a:cubicBezTo>
                  <a:pt x="48" y="1374"/>
                  <a:pt x="59" y="1345"/>
                  <a:pt x="76" y="1320"/>
                </a:cubicBezTo>
                <a:lnTo>
                  <a:pt x="121" y="1259"/>
                </a:lnTo>
                <a:cubicBezTo>
                  <a:pt x="181" y="1177"/>
                  <a:pt x="244" y="1091"/>
                  <a:pt x="306" y="1010"/>
                </a:cubicBezTo>
                <a:lnTo>
                  <a:pt x="452" y="814"/>
                </a:lnTo>
                <a:lnTo>
                  <a:pt x="350" y="711"/>
                </a:lnTo>
                <a:lnTo>
                  <a:pt x="333" y="693"/>
                </a:lnTo>
                <a:cubicBezTo>
                  <a:pt x="296" y="655"/>
                  <a:pt x="257" y="618"/>
                  <a:pt x="220" y="581"/>
                </a:cubicBezTo>
                <a:cubicBezTo>
                  <a:pt x="199" y="561"/>
                  <a:pt x="177" y="540"/>
                  <a:pt x="158" y="524"/>
                </a:cubicBezTo>
                <a:lnTo>
                  <a:pt x="143" y="513"/>
                </a:lnTo>
                <a:cubicBezTo>
                  <a:pt x="139" y="510"/>
                  <a:pt x="134" y="505"/>
                  <a:pt x="129" y="501"/>
                </a:cubicBezTo>
                <a:lnTo>
                  <a:pt x="127" y="500"/>
                </a:lnTo>
                <a:lnTo>
                  <a:pt x="123" y="497"/>
                </a:lnTo>
                <a:cubicBezTo>
                  <a:pt x="43" y="463"/>
                  <a:pt x="0" y="376"/>
                  <a:pt x="22" y="291"/>
                </a:cubicBezTo>
                <a:cubicBezTo>
                  <a:pt x="43" y="215"/>
                  <a:pt x="111" y="163"/>
                  <a:pt x="190" y="163"/>
                </a:cubicBezTo>
                <a:cubicBezTo>
                  <a:pt x="206" y="163"/>
                  <a:pt x="220" y="164"/>
                  <a:pt x="235" y="169"/>
                </a:cubicBezTo>
                <a:lnTo>
                  <a:pt x="236" y="169"/>
                </a:lnTo>
                <a:cubicBezTo>
                  <a:pt x="248" y="172"/>
                  <a:pt x="258" y="176"/>
                  <a:pt x="269" y="180"/>
                </a:cubicBezTo>
                <a:cubicBezTo>
                  <a:pt x="274" y="182"/>
                  <a:pt x="279" y="185"/>
                  <a:pt x="285" y="188"/>
                </a:cubicBezTo>
                <a:lnTo>
                  <a:pt x="286" y="188"/>
                </a:lnTo>
                <a:lnTo>
                  <a:pt x="296" y="193"/>
                </a:lnTo>
                <a:lnTo>
                  <a:pt x="314" y="204"/>
                </a:lnTo>
                <a:lnTo>
                  <a:pt x="324" y="210"/>
                </a:lnTo>
                <a:lnTo>
                  <a:pt x="331" y="215"/>
                </a:lnTo>
                <a:lnTo>
                  <a:pt x="357" y="234"/>
                </a:lnTo>
                <a:lnTo>
                  <a:pt x="381" y="252"/>
                </a:lnTo>
                <a:cubicBezTo>
                  <a:pt x="410" y="274"/>
                  <a:pt x="433" y="297"/>
                  <a:pt x="458" y="319"/>
                </a:cubicBezTo>
                <a:lnTo>
                  <a:pt x="462" y="323"/>
                </a:lnTo>
                <a:cubicBezTo>
                  <a:pt x="489" y="348"/>
                  <a:pt x="513" y="373"/>
                  <a:pt x="535" y="395"/>
                </a:cubicBezTo>
                <a:cubicBezTo>
                  <a:pt x="559" y="419"/>
                  <a:pt x="582" y="443"/>
                  <a:pt x="604" y="467"/>
                </a:cubicBezTo>
                <a:cubicBezTo>
                  <a:pt x="623" y="488"/>
                  <a:pt x="642" y="508"/>
                  <a:pt x="662" y="532"/>
                </a:cubicBezTo>
                <a:lnTo>
                  <a:pt x="768" y="390"/>
                </a:lnTo>
                <a:cubicBezTo>
                  <a:pt x="843" y="291"/>
                  <a:pt x="923" y="188"/>
                  <a:pt x="1005" y="84"/>
                </a:cubicBezTo>
                <a:cubicBezTo>
                  <a:pt x="1066" y="10"/>
                  <a:pt x="1175" y="0"/>
                  <a:pt x="1249" y="61"/>
                </a:cubicBezTo>
                <a:cubicBezTo>
                  <a:pt x="1321" y="119"/>
                  <a:pt x="1332" y="223"/>
                  <a:pt x="1279" y="297"/>
                </a:cubicBezTo>
                <a:cubicBezTo>
                  <a:pt x="1197" y="402"/>
                  <a:pt x="1117" y="504"/>
                  <a:pt x="1038" y="600"/>
                </a:cubicBezTo>
                <a:lnTo>
                  <a:pt x="917" y="750"/>
                </a:lnTo>
                <a:lnTo>
                  <a:pt x="882" y="792"/>
                </a:lnTo>
                <a:cubicBezTo>
                  <a:pt x="951" y="877"/>
                  <a:pt x="1021" y="967"/>
                  <a:pt x="1093" y="1071"/>
                </a:cubicBezTo>
                <a:cubicBezTo>
                  <a:pt x="1165" y="1171"/>
                  <a:pt x="1239" y="1281"/>
                  <a:pt x="1306" y="1397"/>
                </a:cubicBezTo>
                <a:cubicBezTo>
                  <a:pt x="1332" y="1441"/>
                  <a:pt x="1316" y="1498"/>
                  <a:pt x="1273" y="1523"/>
                </a:cubicBezTo>
                <a:cubicBezTo>
                  <a:pt x="1258" y="1531"/>
                  <a:pt x="1241" y="1536"/>
                  <a:pt x="1225" y="1536"/>
                </a:cubicBezTo>
                <a:lnTo>
                  <a:pt x="1225" y="1536"/>
                </a:lnTo>
                <a:cubicBezTo>
                  <a:pt x="1203" y="1536"/>
                  <a:pt x="1182" y="1528"/>
                  <a:pt x="1165" y="1514"/>
                </a:cubicBezTo>
                <a:lnTo>
                  <a:pt x="1163" y="1512"/>
                </a:lnTo>
                <a:cubicBezTo>
                  <a:pt x="1067" y="1431"/>
                  <a:pt x="978" y="1346"/>
                  <a:pt x="881" y="1252"/>
                </a:cubicBezTo>
                <a:cubicBezTo>
                  <a:pt x="811" y="1182"/>
                  <a:pt x="741" y="1113"/>
                  <a:pt x="674" y="1045"/>
                </a:cubicBezTo>
                <a:lnTo>
                  <a:pt x="547" y="1201"/>
                </a:lnTo>
                <a:cubicBezTo>
                  <a:pt x="481" y="1281"/>
                  <a:pt x="414" y="1362"/>
                  <a:pt x="349" y="1441"/>
                </a:cubicBezTo>
                <a:lnTo>
                  <a:pt x="301" y="1499"/>
                </a:lnTo>
                <a:cubicBezTo>
                  <a:pt x="274" y="1530"/>
                  <a:pt x="234" y="1549"/>
                  <a:pt x="191" y="1549"/>
                </a:cubicBezTo>
              </a:path>
            </a:pathLst>
          </a:custGeom>
          <a:solidFill>
            <a:srgbClr val="E30046"/>
          </a:solidFill>
          <a:ln>
            <a:noFill/>
          </a:ln>
          <a:effectLst/>
          <a:extLst>
            <a:ext uri="{91240B29-F687-4F45-9708-019B960494DF}">
              <a14:hiddenLine xmlns:a14="http://schemas.microsoft.com/office/drawing/2010/main" w="9525" cap="flat">
                <a:solidFill>
                  <a:srgbClr val="B3B3B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33" name="Freeform 9">
            <a:extLst>
              <a:ext uri="{FF2B5EF4-FFF2-40B4-BE49-F238E27FC236}">
                <a16:creationId xmlns:a16="http://schemas.microsoft.com/office/drawing/2014/main" id="{723BBD63-A253-2126-712E-A02948EDAB88}"/>
              </a:ext>
            </a:extLst>
          </p:cNvPr>
          <p:cNvSpPr>
            <a:spLocks noChangeArrowheads="1"/>
          </p:cNvSpPr>
          <p:nvPr/>
        </p:nvSpPr>
        <p:spPr bwMode="auto">
          <a:xfrm>
            <a:off x="4890837" y="5636802"/>
            <a:ext cx="495520" cy="483528"/>
          </a:xfrm>
          <a:custGeom>
            <a:avLst/>
            <a:gdLst>
              <a:gd name="T0" fmla="*/ 191 w 1333"/>
              <a:gd name="T1" fmla="*/ 1549 h 1550"/>
              <a:gd name="T2" fmla="*/ 48 w 1333"/>
              <a:gd name="T3" fmla="*/ 1405 h 1550"/>
              <a:gd name="T4" fmla="*/ 76 w 1333"/>
              <a:gd name="T5" fmla="*/ 1320 h 1550"/>
              <a:gd name="T6" fmla="*/ 121 w 1333"/>
              <a:gd name="T7" fmla="*/ 1259 h 1550"/>
              <a:gd name="T8" fmla="*/ 306 w 1333"/>
              <a:gd name="T9" fmla="*/ 1010 h 1550"/>
              <a:gd name="T10" fmla="*/ 452 w 1333"/>
              <a:gd name="T11" fmla="*/ 814 h 1550"/>
              <a:gd name="T12" fmla="*/ 350 w 1333"/>
              <a:gd name="T13" fmla="*/ 711 h 1550"/>
              <a:gd name="T14" fmla="*/ 333 w 1333"/>
              <a:gd name="T15" fmla="*/ 693 h 1550"/>
              <a:gd name="T16" fmla="*/ 220 w 1333"/>
              <a:gd name="T17" fmla="*/ 581 h 1550"/>
              <a:gd name="T18" fmla="*/ 158 w 1333"/>
              <a:gd name="T19" fmla="*/ 524 h 1550"/>
              <a:gd name="T20" fmla="*/ 143 w 1333"/>
              <a:gd name="T21" fmla="*/ 513 h 1550"/>
              <a:gd name="T22" fmla="*/ 129 w 1333"/>
              <a:gd name="T23" fmla="*/ 501 h 1550"/>
              <a:gd name="T24" fmla="*/ 127 w 1333"/>
              <a:gd name="T25" fmla="*/ 500 h 1550"/>
              <a:gd name="T26" fmla="*/ 123 w 1333"/>
              <a:gd name="T27" fmla="*/ 497 h 1550"/>
              <a:gd name="T28" fmla="*/ 22 w 1333"/>
              <a:gd name="T29" fmla="*/ 291 h 1550"/>
              <a:gd name="T30" fmla="*/ 190 w 1333"/>
              <a:gd name="T31" fmla="*/ 163 h 1550"/>
              <a:gd name="T32" fmla="*/ 235 w 1333"/>
              <a:gd name="T33" fmla="*/ 169 h 1550"/>
              <a:gd name="T34" fmla="*/ 236 w 1333"/>
              <a:gd name="T35" fmla="*/ 169 h 1550"/>
              <a:gd name="T36" fmla="*/ 269 w 1333"/>
              <a:gd name="T37" fmla="*/ 180 h 1550"/>
              <a:gd name="T38" fmla="*/ 285 w 1333"/>
              <a:gd name="T39" fmla="*/ 188 h 1550"/>
              <a:gd name="T40" fmla="*/ 286 w 1333"/>
              <a:gd name="T41" fmla="*/ 188 h 1550"/>
              <a:gd name="T42" fmla="*/ 296 w 1333"/>
              <a:gd name="T43" fmla="*/ 193 h 1550"/>
              <a:gd name="T44" fmla="*/ 314 w 1333"/>
              <a:gd name="T45" fmla="*/ 204 h 1550"/>
              <a:gd name="T46" fmla="*/ 324 w 1333"/>
              <a:gd name="T47" fmla="*/ 210 h 1550"/>
              <a:gd name="T48" fmla="*/ 331 w 1333"/>
              <a:gd name="T49" fmla="*/ 215 h 1550"/>
              <a:gd name="T50" fmla="*/ 357 w 1333"/>
              <a:gd name="T51" fmla="*/ 234 h 1550"/>
              <a:gd name="T52" fmla="*/ 381 w 1333"/>
              <a:gd name="T53" fmla="*/ 252 h 1550"/>
              <a:gd name="T54" fmla="*/ 458 w 1333"/>
              <a:gd name="T55" fmla="*/ 319 h 1550"/>
              <a:gd name="T56" fmla="*/ 462 w 1333"/>
              <a:gd name="T57" fmla="*/ 323 h 1550"/>
              <a:gd name="T58" fmla="*/ 535 w 1333"/>
              <a:gd name="T59" fmla="*/ 395 h 1550"/>
              <a:gd name="T60" fmla="*/ 604 w 1333"/>
              <a:gd name="T61" fmla="*/ 467 h 1550"/>
              <a:gd name="T62" fmla="*/ 662 w 1333"/>
              <a:gd name="T63" fmla="*/ 532 h 1550"/>
              <a:gd name="T64" fmla="*/ 768 w 1333"/>
              <a:gd name="T65" fmla="*/ 390 h 1550"/>
              <a:gd name="T66" fmla="*/ 1005 w 1333"/>
              <a:gd name="T67" fmla="*/ 84 h 1550"/>
              <a:gd name="T68" fmla="*/ 1249 w 1333"/>
              <a:gd name="T69" fmla="*/ 61 h 1550"/>
              <a:gd name="T70" fmla="*/ 1279 w 1333"/>
              <a:gd name="T71" fmla="*/ 297 h 1550"/>
              <a:gd name="T72" fmla="*/ 1038 w 1333"/>
              <a:gd name="T73" fmla="*/ 600 h 1550"/>
              <a:gd name="T74" fmla="*/ 917 w 1333"/>
              <a:gd name="T75" fmla="*/ 750 h 1550"/>
              <a:gd name="T76" fmla="*/ 882 w 1333"/>
              <a:gd name="T77" fmla="*/ 792 h 1550"/>
              <a:gd name="T78" fmla="*/ 1093 w 1333"/>
              <a:gd name="T79" fmla="*/ 1071 h 1550"/>
              <a:gd name="T80" fmla="*/ 1306 w 1333"/>
              <a:gd name="T81" fmla="*/ 1397 h 1550"/>
              <a:gd name="T82" fmla="*/ 1273 w 1333"/>
              <a:gd name="T83" fmla="*/ 1523 h 1550"/>
              <a:gd name="T84" fmla="*/ 1225 w 1333"/>
              <a:gd name="T85" fmla="*/ 1536 h 1550"/>
              <a:gd name="T86" fmla="*/ 1225 w 1333"/>
              <a:gd name="T87" fmla="*/ 1536 h 1550"/>
              <a:gd name="T88" fmla="*/ 1165 w 1333"/>
              <a:gd name="T89" fmla="*/ 1514 h 1550"/>
              <a:gd name="T90" fmla="*/ 1163 w 1333"/>
              <a:gd name="T91" fmla="*/ 1512 h 1550"/>
              <a:gd name="T92" fmla="*/ 881 w 1333"/>
              <a:gd name="T93" fmla="*/ 1252 h 1550"/>
              <a:gd name="T94" fmla="*/ 674 w 1333"/>
              <a:gd name="T95" fmla="*/ 1045 h 1550"/>
              <a:gd name="T96" fmla="*/ 547 w 1333"/>
              <a:gd name="T97" fmla="*/ 1201 h 1550"/>
              <a:gd name="T98" fmla="*/ 349 w 1333"/>
              <a:gd name="T99" fmla="*/ 1441 h 1550"/>
              <a:gd name="T100" fmla="*/ 301 w 1333"/>
              <a:gd name="T101" fmla="*/ 1499 h 1550"/>
              <a:gd name="T102" fmla="*/ 191 w 1333"/>
              <a:gd name="T103" fmla="*/ 1549 h 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33" h="1550">
                <a:moveTo>
                  <a:pt x="191" y="1549"/>
                </a:moveTo>
                <a:cubicBezTo>
                  <a:pt x="113" y="1549"/>
                  <a:pt x="48" y="1485"/>
                  <a:pt x="48" y="1405"/>
                </a:cubicBezTo>
                <a:cubicBezTo>
                  <a:pt x="48" y="1374"/>
                  <a:pt x="59" y="1345"/>
                  <a:pt x="76" y="1320"/>
                </a:cubicBezTo>
                <a:lnTo>
                  <a:pt x="121" y="1259"/>
                </a:lnTo>
                <a:cubicBezTo>
                  <a:pt x="181" y="1177"/>
                  <a:pt x="244" y="1091"/>
                  <a:pt x="306" y="1010"/>
                </a:cubicBezTo>
                <a:lnTo>
                  <a:pt x="452" y="814"/>
                </a:lnTo>
                <a:lnTo>
                  <a:pt x="350" y="711"/>
                </a:lnTo>
                <a:lnTo>
                  <a:pt x="333" y="693"/>
                </a:lnTo>
                <a:cubicBezTo>
                  <a:pt x="296" y="655"/>
                  <a:pt x="257" y="618"/>
                  <a:pt x="220" y="581"/>
                </a:cubicBezTo>
                <a:cubicBezTo>
                  <a:pt x="199" y="561"/>
                  <a:pt x="177" y="540"/>
                  <a:pt x="158" y="524"/>
                </a:cubicBezTo>
                <a:lnTo>
                  <a:pt x="143" y="513"/>
                </a:lnTo>
                <a:cubicBezTo>
                  <a:pt x="139" y="510"/>
                  <a:pt x="134" y="505"/>
                  <a:pt x="129" y="501"/>
                </a:cubicBezTo>
                <a:lnTo>
                  <a:pt x="127" y="500"/>
                </a:lnTo>
                <a:lnTo>
                  <a:pt x="123" y="497"/>
                </a:lnTo>
                <a:cubicBezTo>
                  <a:pt x="43" y="463"/>
                  <a:pt x="0" y="376"/>
                  <a:pt x="22" y="291"/>
                </a:cubicBezTo>
                <a:cubicBezTo>
                  <a:pt x="43" y="215"/>
                  <a:pt x="111" y="163"/>
                  <a:pt x="190" y="163"/>
                </a:cubicBezTo>
                <a:cubicBezTo>
                  <a:pt x="206" y="163"/>
                  <a:pt x="220" y="164"/>
                  <a:pt x="235" y="169"/>
                </a:cubicBezTo>
                <a:lnTo>
                  <a:pt x="236" y="169"/>
                </a:lnTo>
                <a:cubicBezTo>
                  <a:pt x="248" y="172"/>
                  <a:pt x="258" y="176"/>
                  <a:pt x="269" y="180"/>
                </a:cubicBezTo>
                <a:cubicBezTo>
                  <a:pt x="274" y="182"/>
                  <a:pt x="279" y="185"/>
                  <a:pt x="285" y="188"/>
                </a:cubicBezTo>
                <a:lnTo>
                  <a:pt x="286" y="188"/>
                </a:lnTo>
                <a:lnTo>
                  <a:pt x="296" y="193"/>
                </a:lnTo>
                <a:lnTo>
                  <a:pt x="314" y="204"/>
                </a:lnTo>
                <a:lnTo>
                  <a:pt x="324" y="210"/>
                </a:lnTo>
                <a:lnTo>
                  <a:pt x="331" y="215"/>
                </a:lnTo>
                <a:lnTo>
                  <a:pt x="357" y="234"/>
                </a:lnTo>
                <a:lnTo>
                  <a:pt x="381" y="252"/>
                </a:lnTo>
                <a:cubicBezTo>
                  <a:pt x="410" y="274"/>
                  <a:pt x="433" y="297"/>
                  <a:pt x="458" y="319"/>
                </a:cubicBezTo>
                <a:lnTo>
                  <a:pt x="462" y="323"/>
                </a:lnTo>
                <a:cubicBezTo>
                  <a:pt x="489" y="348"/>
                  <a:pt x="513" y="373"/>
                  <a:pt x="535" y="395"/>
                </a:cubicBezTo>
                <a:cubicBezTo>
                  <a:pt x="559" y="419"/>
                  <a:pt x="582" y="443"/>
                  <a:pt x="604" y="467"/>
                </a:cubicBezTo>
                <a:cubicBezTo>
                  <a:pt x="623" y="488"/>
                  <a:pt x="642" y="508"/>
                  <a:pt x="662" y="532"/>
                </a:cubicBezTo>
                <a:lnTo>
                  <a:pt x="768" y="390"/>
                </a:lnTo>
                <a:cubicBezTo>
                  <a:pt x="843" y="291"/>
                  <a:pt x="923" y="188"/>
                  <a:pt x="1005" y="84"/>
                </a:cubicBezTo>
                <a:cubicBezTo>
                  <a:pt x="1066" y="10"/>
                  <a:pt x="1175" y="0"/>
                  <a:pt x="1249" y="61"/>
                </a:cubicBezTo>
                <a:cubicBezTo>
                  <a:pt x="1321" y="119"/>
                  <a:pt x="1332" y="223"/>
                  <a:pt x="1279" y="297"/>
                </a:cubicBezTo>
                <a:cubicBezTo>
                  <a:pt x="1197" y="402"/>
                  <a:pt x="1117" y="504"/>
                  <a:pt x="1038" y="600"/>
                </a:cubicBezTo>
                <a:lnTo>
                  <a:pt x="917" y="750"/>
                </a:lnTo>
                <a:lnTo>
                  <a:pt x="882" y="792"/>
                </a:lnTo>
                <a:cubicBezTo>
                  <a:pt x="951" y="877"/>
                  <a:pt x="1021" y="967"/>
                  <a:pt x="1093" y="1071"/>
                </a:cubicBezTo>
                <a:cubicBezTo>
                  <a:pt x="1165" y="1171"/>
                  <a:pt x="1239" y="1281"/>
                  <a:pt x="1306" y="1397"/>
                </a:cubicBezTo>
                <a:cubicBezTo>
                  <a:pt x="1332" y="1441"/>
                  <a:pt x="1316" y="1498"/>
                  <a:pt x="1273" y="1523"/>
                </a:cubicBezTo>
                <a:cubicBezTo>
                  <a:pt x="1258" y="1531"/>
                  <a:pt x="1241" y="1536"/>
                  <a:pt x="1225" y="1536"/>
                </a:cubicBezTo>
                <a:lnTo>
                  <a:pt x="1225" y="1536"/>
                </a:lnTo>
                <a:cubicBezTo>
                  <a:pt x="1203" y="1536"/>
                  <a:pt x="1182" y="1528"/>
                  <a:pt x="1165" y="1514"/>
                </a:cubicBezTo>
                <a:lnTo>
                  <a:pt x="1163" y="1512"/>
                </a:lnTo>
                <a:cubicBezTo>
                  <a:pt x="1067" y="1431"/>
                  <a:pt x="978" y="1346"/>
                  <a:pt x="881" y="1252"/>
                </a:cubicBezTo>
                <a:cubicBezTo>
                  <a:pt x="811" y="1182"/>
                  <a:pt x="741" y="1113"/>
                  <a:pt x="674" y="1045"/>
                </a:cubicBezTo>
                <a:lnTo>
                  <a:pt x="547" y="1201"/>
                </a:lnTo>
                <a:cubicBezTo>
                  <a:pt x="481" y="1281"/>
                  <a:pt x="414" y="1362"/>
                  <a:pt x="349" y="1441"/>
                </a:cubicBezTo>
                <a:lnTo>
                  <a:pt x="301" y="1499"/>
                </a:lnTo>
                <a:cubicBezTo>
                  <a:pt x="274" y="1530"/>
                  <a:pt x="234" y="1549"/>
                  <a:pt x="191" y="1549"/>
                </a:cubicBezTo>
              </a:path>
            </a:pathLst>
          </a:custGeom>
          <a:solidFill>
            <a:srgbClr val="E30046"/>
          </a:solidFill>
          <a:ln>
            <a:noFill/>
          </a:ln>
          <a:effectLst/>
          <a:extLst>
            <a:ext uri="{91240B29-F687-4F45-9708-019B960494DF}">
              <a14:hiddenLine xmlns:a14="http://schemas.microsoft.com/office/drawing/2010/main" w="9525" cap="flat">
                <a:solidFill>
                  <a:srgbClr val="B3B3B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grpSp>
        <p:nvGrpSpPr>
          <p:cNvPr id="34" name="Group 33">
            <a:extLst>
              <a:ext uri="{FF2B5EF4-FFF2-40B4-BE49-F238E27FC236}">
                <a16:creationId xmlns:a16="http://schemas.microsoft.com/office/drawing/2014/main" id="{2AE8C276-6AF5-BE4B-F4A8-76BC3F704E68}"/>
              </a:ext>
            </a:extLst>
          </p:cNvPr>
          <p:cNvGrpSpPr/>
          <p:nvPr/>
        </p:nvGrpSpPr>
        <p:grpSpPr>
          <a:xfrm>
            <a:off x="5806439" y="2210025"/>
            <a:ext cx="585946" cy="348527"/>
            <a:chOff x="5806439" y="2210025"/>
            <a:chExt cx="585946" cy="348527"/>
          </a:xfrm>
        </p:grpSpPr>
        <p:sp>
          <p:nvSpPr>
            <p:cNvPr id="35" name="Line 10">
              <a:extLst>
                <a:ext uri="{FF2B5EF4-FFF2-40B4-BE49-F238E27FC236}">
                  <a16:creationId xmlns:a16="http://schemas.microsoft.com/office/drawing/2014/main" id="{09A1FF94-3B46-8BFA-7F43-BAD5B1186E40}"/>
                </a:ext>
              </a:extLst>
            </p:cNvPr>
            <p:cNvSpPr>
              <a:spLocks noChangeShapeType="1"/>
            </p:cNvSpPr>
            <p:nvPr/>
          </p:nvSpPr>
          <p:spPr bwMode="auto">
            <a:xfrm>
              <a:off x="5806439" y="2389462"/>
              <a:ext cx="576801" cy="0"/>
            </a:xfrm>
            <a:prstGeom prst="line">
              <a:avLst/>
            </a:prstGeom>
            <a:noFill/>
            <a:ln w="52560" cap="rnd">
              <a:gradFill>
                <a:gsLst>
                  <a:gs pos="0">
                    <a:schemeClr val="accent4">
                      <a:lumMod val="20000"/>
                      <a:lumOff val="80000"/>
                      <a:alpha val="0"/>
                    </a:schemeClr>
                  </a:gs>
                  <a:gs pos="65000">
                    <a:schemeClr val="accent4"/>
                  </a:gs>
                </a:gsLst>
                <a:lin ang="0" scaled="0"/>
              </a:gra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Raleway" panose="020B0503030101060003" pitchFamily="34" charset="77"/>
              </a:endParaRPr>
            </a:p>
          </p:txBody>
        </p:sp>
        <p:sp>
          <p:nvSpPr>
            <p:cNvPr id="36" name="Freeform 11">
              <a:extLst>
                <a:ext uri="{FF2B5EF4-FFF2-40B4-BE49-F238E27FC236}">
                  <a16:creationId xmlns:a16="http://schemas.microsoft.com/office/drawing/2014/main" id="{76174B5D-9832-67DD-7CE8-1A59020990CE}"/>
                </a:ext>
              </a:extLst>
            </p:cNvPr>
            <p:cNvSpPr>
              <a:spLocks noChangeArrowheads="1"/>
            </p:cNvSpPr>
            <p:nvPr/>
          </p:nvSpPr>
          <p:spPr bwMode="auto">
            <a:xfrm>
              <a:off x="6184005" y="2210025"/>
              <a:ext cx="208380" cy="348527"/>
            </a:xfrm>
            <a:custGeom>
              <a:avLst/>
              <a:gdLst>
                <a:gd name="T0" fmla="*/ 0 w 558"/>
                <a:gd name="T1" fmla="*/ 1115 h 1116"/>
                <a:gd name="T2" fmla="*/ 557 w 558"/>
                <a:gd name="T3" fmla="*/ 557 h 1116"/>
                <a:gd name="T4" fmla="*/ 0 w 558"/>
                <a:gd name="T5" fmla="*/ 0 h 1116"/>
              </a:gdLst>
              <a:ahLst/>
              <a:cxnLst>
                <a:cxn ang="0">
                  <a:pos x="T0" y="T1"/>
                </a:cxn>
                <a:cxn ang="0">
                  <a:pos x="T2" y="T3"/>
                </a:cxn>
                <a:cxn ang="0">
                  <a:pos x="T4" y="T5"/>
                </a:cxn>
              </a:cxnLst>
              <a:rect l="0" t="0" r="r" b="b"/>
              <a:pathLst>
                <a:path w="558" h="1116">
                  <a:moveTo>
                    <a:pt x="0" y="1115"/>
                  </a:moveTo>
                  <a:lnTo>
                    <a:pt x="557" y="557"/>
                  </a:lnTo>
                  <a:lnTo>
                    <a:pt x="0" y="0"/>
                  </a:lnTo>
                </a:path>
              </a:pathLst>
            </a:custGeom>
            <a:noFill/>
            <a:ln w="52560" cap="rnd">
              <a:solidFill>
                <a:schemeClr val="accent4"/>
              </a:solidFill>
              <a:round/>
              <a:headEnd/>
              <a:tailEnd/>
            </a:ln>
            <a:effectLst/>
          </p:spPr>
          <p:txBody>
            <a:bodyPr/>
            <a:lstStyle/>
            <a:p>
              <a:endParaRPr lang="en-US" sz="1600">
                <a:latin typeface="Raleway" panose="020B0503030101060003" pitchFamily="34" charset="77"/>
              </a:endParaRPr>
            </a:p>
          </p:txBody>
        </p:sp>
      </p:grpSp>
      <p:grpSp>
        <p:nvGrpSpPr>
          <p:cNvPr id="37" name="Group 36">
            <a:extLst>
              <a:ext uri="{FF2B5EF4-FFF2-40B4-BE49-F238E27FC236}">
                <a16:creationId xmlns:a16="http://schemas.microsoft.com/office/drawing/2014/main" id="{BD0F36B4-7416-C38F-5376-0D13E7052D4A}"/>
              </a:ext>
            </a:extLst>
          </p:cNvPr>
          <p:cNvGrpSpPr/>
          <p:nvPr/>
        </p:nvGrpSpPr>
        <p:grpSpPr>
          <a:xfrm>
            <a:off x="5806439" y="3733800"/>
            <a:ext cx="585946" cy="348527"/>
            <a:chOff x="5806439" y="2210025"/>
            <a:chExt cx="585946" cy="348527"/>
          </a:xfrm>
        </p:grpSpPr>
        <p:sp>
          <p:nvSpPr>
            <p:cNvPr id="38" name="Line 10">
              <a:extLst>
                <a:ext uri="{FF2B5EF4-FFF2-40B4-BE49-F238E27FC236}">
                  <a16:creationId xmlns:a16="http://schemas.microsoft.com/office/drawing/2014/main" id="{518D632E-6006-517A-8E09-A3A81731902D}"/>
                </a:ext>
              </a:extLst>
            </p:cNvPr>
            <p:cNvSpPr>
              <a:spLocks noChangeShapeType="1"/>
            </p:cNvSpPr>
            <p:nvPr/>
          </p:nvSpPr>
          <p:spPr bwMode="auto">
            <a:xfrm>
              <a:off x="5806439" y="2389462"/>
              <a:ext cx="576801" cy="0"/>
            </a:xfrm>
            <a:prstGeom prst="line">
              <a:avLst/>
            </a:prstGeom>
            <a:noFill/>
            <a:ln w="52560" cap="rnd">
              <a:gradFill>
                <a:gsLst>
                  <a:gs pos="0">
                    <a:schemeClr val="accent4">
                      <a:lumMod val="20000"/>
                      <a:lumOff val="80000"/>
                      <a:alpha val="0"/>
                    </a:schemeClr>
                  </a:gs>
                  <a:gs pos="65000">
                    <a:schemeClr val="accent4"/>
                  </a:gs>
                </a:gsLst>
                <a:lin ang="0" scaled="0"/>
              </a:gra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Raleway" panose="020B0503030101060003" pitchFamily="34" charset="77"/>
              </a:endParaRPr>
            </a:p>
          </p:txBody>
        </p:sp>
        <p:sp>
          <p:nvSpPr>
            <p:cNvPr id="57" name="Freeform 11">
              <a:extLst>
                <a:ext uri="{FF2B5EF4-FFF2-40B4-BE49-F238E27FC236}">
                  <a16:creationId xmlns:a16="http://schemas.microsoft.com/office/drawing/2014/main" id="{A138971C-E4D1-FD39-C4F8-43741EBCE86D}"/>
                </a:ext>
              </a:extLst>
            </p:cNvPr>
            <p:cNvSpPr>
              <a:spLocks noChangeArrowheads="1"/>
            </p:cNvSpPr>
            <p:nvPr/>
          </p:nvSpPr>
          <p:spPr bwMode="auto">
            <a:xfrm>
              <a:off x="6184005" y="2210025"/>
              <a:ext cx="208380" cy="348527"/>
            </a:xfrm>
            <a:custGeom>
              <a:avLst/>
              <a:gdLst>
                <a:gd name="T0" fmla="*/ 0 w 558"/>
                <a:gd name="T1" fmla="*/ 1115 h 1116"/>
                <a:gd name="T2" fmla="*/ 557 w 558"/>
                <a:gd name="T3" fmla="*/ 557 h 1116"/>
                <a:gd name="T4" fmla="*/ 0 w 558"/>
                <a:gd name="T5" fmla="*/ 0 h 1116"/>
              </a:gdLst>
              <a:ahLst/>
              <a:cxnLst>
                <a:cxn ang="0">
                  <a:pos x="T0" y="T1"/>
                </a:cxn>
                <a:cxn ang="0">
                  <a:pos x="T2" y="T3"/>
                </a:cxn>
                <a:cxn ang="0">
                  <a:pos x="T4" y="T5"/>
                </a:cxn>
              </a:cxnLst>
              <a:rect l="0" t="0" r="r" b="b"/>
              <a:pathLst>
                <a:path w="558" h="1116">
                  <a:moveTo>
                    <a:pt x="0" y="1115"/>
                  </a:moveTo>
                  <a:lnTo>
                    <a:pt x="557" y="557"/>
                  </a:lnTo>
                  <a:lnTo>
                    <a:pt x="0" y="0"/>
                  </a:lnTo>
                </a:path>
              </a:pathLst>
            </a:custGeom>
            <a:noFill/>
            <a:ln w="52560" cap="rnd">
              <a:solidFill>
                <a:schemeClr val="accent4"/>
              </a:solidFill>
              <a:round/>
              <a:headEnd/>
              <a:tailEnd/>
            </a:ln>
            <a:effectLst/>
          </p:spPr>
          <p:txBody>
            <a:bodyPr/>
            <a:lstStyle/>
            <a:p>
              <a:endParaRPr lang="en-US" sz="1600">
                <a:latin typeface="Raleway" panose="020B0503030101060003" pitchFamily="34" charset="77"/>
              </a:endParaRPr>
            </a:p>
          </p:txBody>
        </p:sp>
      </p:grpSp>
      <p:grpSp>
        <p:nvGrpSpPr>
          <p:cNvPr id="58" name="Group 57">
            <a:extLst>
              <a:ext uri="{FF2B5EF4-FFF2-40B4-BE49-F238E27FC236}">
                <a16:creationId xmlns:a16="http://schemas.microsoft.com/office/drawing/2014/main" id="{572DB2D6-AA1F-56EA-D125-8DBB93D1CEDB}"/>
              </a:ext>
            </a:extLst>
          </p:cNvPr>
          <p:cNvGrpSpPr/>
          <p:nvPr/>
        </p:nvGrpSpPr>
        <p:grpSpPr>
          <a:xfrm>
            <a:off x="5806439" y="5257800"/>
            <a:ext cx="585946" cy="348527"/>
            <a:chOff x="5806439" y="2210025"/>
            <a:chExt cx="585946" cy="348527"/>
          </a:xfrm>
        </p:grpSpPr>
        <p:sp>
          <p:nvSpPr>
            <p:cNvPr id="59" name="Line 10">
              <a:extLst>
                <a:ext uri="{FF2B5EF4-FFF2-40B4-BE49-F238E27FC236}">
                  <a16:creationId xmlns:a16="http://schemas.microsoft.com/office/drawing/2014/main" id="{E23AF116-54C7-3A45-B07D-ECF022E0F5F3}"/>
                </a:ext>
              </a:extLst>
            </p:cNvPr>
            <p:cNvSpPr>
              <a:spLocks noChangeShapeType="1"/>
            </p:cNvSpPr>
            <p:nvPr/>
          </p:nvSpPr>
          <p:spPr bwMode="auto">
            <a:xfrm>
              <a:off x="5806439" y="2389462"/>
              <a:ext cx="576801" cy="0"/>
            </a:xfrm>
            <a:prstGeom prst="line">
              <a:avLst/>
            </a:prstGeom>
            <a:noFill/>
            <a:ln w="52560" cap="rnd">
              <a:gradFill>
                <a:gsLst>
                  <a:gs pos="0">
                    <a:schemeClr val="accent4">
                      <a:lumMod val="20000"/>
                      <a:lumOff val="80000"/>
                      <a:alpha val="0"/>
                    </a:schemeClr>
                  </a:gs>
                  <a:gs pos="65000">
                    <a:schemeClr val="accent4"/>
                  </a:gs>
                </a:gsLst>
                <a:lin ang="0" scaled="0"/>
              </a:gra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Raleway" panose="020B0503030101060003" pitchFamily="34" charset="77"/>
              </a:endParaRPr>
            </a:p>
          </p:txBody>
        </p:sp>
        <p:sp>
          <p:nvSpPr>
            <p:cNvPr id="60" name="Freeform 11">
              <a:extLst>
                <a:ext uri="{FF2B5EF4-FFF2-40B4-BE49-F238E27FC236}">
                  <a16:creationId xmlns:a16="http://schemas.microsoft.com/office/drawing/2014/main" id="{AC3B1EFC-A0A0-D4B6-7DA8-435F12447FC7}"/>
                </a:ext>
              </a:extLst>
            </p:cNvPr>
            <p:cNvSpPr>
              <a:spLocks noChangeArrowheads="1"/>
            </p:cNvSpPr>
            <p:nvPr/>
          </p:nvSpPr>
          <p:spPr bwMode="auto">
            <a:xfrm>
              <a:off x="6184005" y="2210025"/>
              <a:ext cx="208380" cy="348527"/>
            </a:xfrm>
            <a:custGeom>
              <a:avLst/>
              <a:gdLst>
                <a:gd name="T0" fmla="*/ 0 w 558"/>
                <a:gd name="T1" fmla="*/ 1115 h 1116"/>
                <a:gd name="T2" fmla="*/ 557 w 558"/>
                <a:gd name="T3" fmla="*/ 557 h 1116"/>
                <a:gd name="T4" fmla="*/ 0 w 558"/>
                <a:gd name="T5" fmla="*/ 0 h 1116"/>
              </a:gdLst>
              <a:ahLst/>
              <a:cxnLst>
                <a:cxn ang="0">
                  <a:pos x="T0" y="T1"/>
                </a:cxn>
                <a:cxn ang="0">
                  <a:pos x="T2" y="T3"/>
                </a:cxn>
                <a:cxn ang="0">
                  <a:pos x="T4" y="T5"/>
                </a:cxn>
              </a:cxnLst>
              <a:rect l="0" t="0" r="r" b="b"/>
              <a:pathLst>
                <a:path w="558" h="1116">
                  <a:moveTo>
                    <a:pt x="0" y="1115"/>
                  </a:moveTo>
                  <a:lnTo>
                    <a:pt x="557" y="557"/>
                  </a:lnTo>
                  <a:lnTo>
                    <a:pt x="0" y="0"/>
                  </a:lnTo>
                </a:path>
              </a:pathLst>
            </a:custGeom>
            <a:noFill/>
            <a:ln w="52560" cap="rnd">
              <a:solidFill>
                <a:schemeClr val="accent4"/>
              </a:solidFill>
              <a:round/>
              <a:headEnd/>
              <a:tailEnd/>
            </a:ln>
            <a:effectLst/>
          </p:spPr>
          <p:txBody>
            <a:bodyPr/>
            <a:lstStyle/>
            <a:p>
              <a:endParaRPr lang="en-US" sz="1600">
                <a:latin typeface="Raleway" panose="020B0503030101060003" pitchFamily="34" charset="77"/>
              </a:endParaRPr>
            </a:p>
          </p:txBody>
        </p:sp>
      </p:grpSp>
      <p:sp>
        <p:nvSpPr>
          <p:cNvPr id="61" name="TextBox 60">
            <a:extLst>
              <a:ext uri="{FF2B5EF4-FFF2-40B4-BE49-F238E27FC236}">
                <a16:creationId xmlns:a16="http://schemas.microsoft.com/office/drawing/2014/main" id="{1A987730-09E7-787C-2EB5-61B1088CBA23}"/>
              </a:ext>
            </a:extLst>
          </p:cNvPr>
          <p:cNvSpPr txBox="1"/>
          <p:nvPr/>
        </p:nvSpPr>
        <p:spPr>
          <a:xfrm>
            <a:off x="1923987" y="1333831"/>
            <a:ext cx="1702710" cy="338554"/>
          </a:xfrm>
          <a:prstGeom prst="rect">
            <a:avLst/>
          </a:prstGeom>
          <a:noFill/>
        </p:spPr>
        <p:txBody>
          <a:bodyPr wrap="none" rtlCol="0">
            <a:spAutoFit/>
          </a:bodyPr>
          <a:lstStyle/>
          <a:p>
            <a:pPr algn="ctr"/>
            <a:r>
              <a:rPr lang="en-US" sz="1600" b="1" i="1">
                <a:solidFill>
                  <a:schemeClr val="accent1"/>
                </a:solidFill>
                <a:latin typeface="Raleway" panose="020B0503030101060003" pitchFamily="34" charset="77"/>
              </a:rPr>
              <a:t>Instead of this…</a:t>
            </a:r>
          </a:p>
        </p:txBody>
      </p:sp>
      <p:sp>
        <p:nvSpPr>
          <p:cNvPr id="62" name="TextBox 61">
            <a:extLst>
              <a:ext uri="{FF2B5EF4-FFF2-40B4-BE49-F238E27FC236}">
                <a16:creationId xmlns:a16="http://schemas.microsoft.com/office/drawing/2014/main" id="{51CF1BE0-3356-1103-5523-90BCEF4DE1D9}"/>
              </a:ext>
            </a:extLst>
          </p:cNvPr>
          <p:cNvSpPr txBox="1"/>
          <p:nvPr/>
        </p:nvSpPr>
        <p:spPr>
          <a:xfrm>
            <a:off x="6541863" y="1333831"/>
            <a:ext cx="973343" cy="338554"/>
          </a:xfrm>
          <a:prstGeom prst="rect">
            <a:avLst/>
          </a:prstGeom>
          <a:noFill/>
        </p:spPr>
        <p:txBody>
          <a:bodyPr wrap="none" rtlCol="0">
            <a:spAutoFit/>
          </a:bodyPr>
          <a:lstStyle/>
          <a:p>
            <a:pPr algn="ctr"/>
            <a:r>
              <a:rPr lang="en-US" sz="1600" b="1" i="1">
                <a:solidFill>
                  <a:schemeClr val="accent1"/>
                </a:solidFill>
                <a:latin typeface="Raleway" panose="020B0503030101060003" pitchFamily="34" charset="77"/>
              </a:rPr>
              <a:t>Try this!</a:t>
            </a:r>
          </a:p>
        </p:txBody>
      </p:sp>
      <p:pic>
        <p:nvPicPr>
          <p:cNvPr id="10" name="Graphic 9" descr="Elongated speech bubble">
            <a:extLst>
              <a:ext uri="{FF2B5EF4-FFF2-40B4-BE49-F238E27FC236}">
                <a16:creationId xmlns:a16="http://schemas.microsoft.com/office/drawing/2014/main" id="{BBA18418-4159-1A7E-73B0-24B3868BFD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2230" y="81853"/>
            <a:ext cx="621799" cy="516134"/>
          </a:xfrm>
          <a:prstGeom prst="rect">
            <a:avLst/>
          </a:prstGeom>
        </p:spPr>
      </p:pic>
      <p:sp>
        <p:nvSpPr>
          <p:cNvPr id="12" name="TextBox 11">
            <a:extLst>
              <a:ext uri="{FF2B5EF4-FFF2-40B4-BE49-F238E27FC236}">
                <a16:creationId xmlns:a16="http://schemas.microsoft.com/office/drawing/2014/main" id="{AE325473-F0F2-19E8-F6E7-E34AB357C842}"/>
              </a:ext>
            </a:extLst>
          </p:cNvPr>
          <p:cNvSpPr txBox="1"/>
          <p:nvPr/>
        </p:nvSpPr>
        <p:spPr>
          <a:xfrm>
            <a:off x="6853189" y="5100766"/>
            <a:ext cx="3176679" cy="646331"/>
          </a:xfrm>
          <a:prstGeom prst="rect">
            <a:avLst/>
          </a:prstGeom>
          <a:noFill/>
        </p:spPr>
        <p:txBody>
          <a:bodyPr wrap="square" rtlCol="0">
            <a:spAutoFit/>
          </a:bodyPr>
          <a:lstStyle/>
          <a:p>
            <a:pPr algn="ctr"/>
            <a:r>
              <a:rPr lang="en-US" i="1">
                <a:solidFill>
                  <a:schemeClr val="accent2"/>
                </a:solidFill>
                <a:latin typeface="Raleway" panose="020B0503030101060003" pitchFamily="34" charset="77"/>
              </a:rPr>
              <a:t>Do you or your partner</a:t>
            </a:r>
          </a:p>
          <a:p>
            <a:pPr algn="ctr"/>
            <a:r>
              <a:rPr lang="en-US" i="1">
                <a:solidFill>
                  <a:schemeClr val="accent2"/>
                </a:solidFill>
                <a:latin typeface="Raleway" panose="020B0503030101060003" pitchFamily="34" charset="77"/>
              </a:rPr>
              <a:t> have other partners?</a:t>
            </a:r>
          </a:p>
        </p:txBody>
      </p:sp>
    </p:spTree>
    <p:extLst>
      <p:ext uri="{BB962C8B-B14F-4D97-AF65-F5344CB8AC3E}">
        <p14:creationId xmlns:p14="http://schemas.microsoft.com/office/powerpoint/2010/main" val="3681108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F2194669-ABA4-BD72-FFC3-6E00ADE92D9A}"/>
              </a:ext>
            </a:extLst>
          </p:cNvPr>
          <p:cNvSpPr/>
          <p:nvPr/>
        </p:nvSpPr>
        <p:spPr>
          <a:xfrm>
            <a:off x="6596743" y="5519057"/>
            <a:ext cx="5595257" cy="1578429"/>
          </a:xfrm>
          <a:prstGeom prst="ellipse">
            <a:avLst/>
          </a:prstGeom>
          <a:gradFill flip="none" rotWithShape="1">
            <a:gsLst>
              <a:gs pos="0">
                <a:schemeClr val="tx2">
                  <a:lumMod val="40000"/>
                  <a:lumOff val="6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
        <p:nvSpPr>
          <p:cNvPr id="3" name="Marcador de número de diapositiva 2">
            <a:extLst>
              <a:ext uri="{FF2B5EF4-FFF2-40B4-BE49-F238E27FC236}">
                <a16:creationId xmlns:a16="http://schemas.microsoft.com/office/drawing/2014/main" id="{BE165E68-42A7-CA40-B48F-27448EE2B9D3}"/>
              </a:ext>
            </a:extLst>
          </p:cNvPr>
          <p:cNvSpPr>
            <a:spLocks noGrp="1"/>
          </p:cNvSpPr>
          <p:nvPr>
            <p:ph type="sldNum" sz="quarter" idx="4"/>
          </p:nvPr>
        </p:nvSpPr>
        <p:spPr/>
        <p:txBody>
          <a:bodyPr/>
          <a:lstStyle/>
          <a:p>
            <a:fld id="{2A4924F2-D2C6-4E44-94BF-16121116D9F5}" type="slidenum">
              <a:rPr lang="en-GB" sz="1100" smtClean="0">
                <a:latin typeface="Raleway" panose="020B0503030101060003" pitchFamily="34" charset="77"/>
              </a:rPr>
              <a:pPr/>
              <a:t>12</a:t>
            </a:fld>
            <a:endParaRPr lang="en-GB" sz="1100">
              <a:latin typeface="Raleway" panose="020B0503030101060003" pitchFamily="34" charset="77"/>
            </a:endParaRPr>
          </a:p>
        </p:txBody>
      </p:sp>
      <p:sp>
        <p:nvSpPr>
          <p:cNvPr id="6" name="Marcador de texto 5">
            <a:extLst>
              <a:ext uri="{FF2B5EF4-FFF2-40B4-BE49-F238E27FC236}">
                <a16:creationId xmlns:a16="http://schemas.microsoft.com/office/drawing/2014/main" id="{8C56885C-5709-274D-A5DE-37EE9B0C93E7}"/>
              </a:ext>
            </a:extLst>
          </p:cNvPr>
          <p:cNvSpPr>
            <a:spLocks noGrp="1"/>
          </p:cNvSpPr>
          <p:nvPr>
            <p:ph type="body" sz="quarter" idx="15"/>
          </p:nvPr>
        </p:nvSpPr>
        <p:spPr/>
        <p:txBody>
          <a:bodyPr/>
          <a:lstStyle/>
          <a:p>
            <a:pPr>
              <a:spcAft>
                <a:spcPts val="600"/>
              </a:spcAft>
            </a:pPr>
            <a:r>
              <a:rPr lang="es-US" sz="2800" b="1" err="1">
                <a:solidFill>
                  <a:schemeClr val="accent3"/>
                </a:solidFill>
                <a:latin typeface="Raleway" panose="020B0503030101060003" pitchFamily="34" charset="77"/>
              </a:rPr>
              <a:t>The</a:t>
            </a:r>
            <a:r>
              <a:rPr lang="es-US" sz="2800" b="1">
                <a:solidFill>
                  <a:schemeClr val="accent3"/>
                </a:solidFill>
                <a:latin typeface="Raleway" panose="020B0503030101060003" pitchFamily="34" charset="77"/>
              </a:rPr>
              <a:t> 5 </a:t>
            </a:r>
            <a:r>
              <a:rPr lang="es-US" sz="2800" b="1" err="1">
                <a:solidFill>
                  <a:schemeClr val="accent3"/>
                </a:solidFill>
                <a:latin typeface="Raleway" panose="020B0503030101060003" pitchFamily="34" charset="77"/>
              </a:rPr>
              <a:t>P’s</a:t>
            </a:r>
            <a:r>
              <a:rPr lang="es-US" sz="2800" b="1">
                <a:solidFill>
                  <a:schemeClr val="accent3"/>
                </a:solidFill>
                <a:latin typeface="Raleway" panose="020B0503030101060003" pitchFamily="34" charset="77"/>
              </a:rPr>
              <a:t> </a:t>
            </a:r>
            <a:r>
              <a:rPr lang="es-US" sz="2800" b="1" err="1">
                <a:solidFill>
                  <a:schemeClr val="accent3"/>
                </a:solidFill>
                <a:latin typeface="Raleway" panose="020B0503030101060003" pitchFamily="34" charset="77"/>
              </a:rPr>
              <a:t>of</a:t>
            </a:r>
            <a:r>
              <a:rPr lang="es-US" sz="2800" b="1">
                <a:solidFill>
                  <a:schemeClr val="accent3"/>
                </a:solidFill>
                <a:latin typeface="Raleway" panose="020B0503030101060003" pitchFamily="34" charset="77"/>
              </a:rPr>
              <a:t> sexual </a:t>
            </a:r>
            <a:r>
              <a:rPr lang="es-US" sz="2800" b="1" err="1">
                <a:solidFill>
                  <a:schemeClr val="accent3"/>
                </a:solidFill>
                <a:latin typeface="Raleway" panose="020B0503030101060003" pitchFamily="34" charset="77"/>
              </a:rPr>
              <a:t>health</a:t>
            </a:r>
            <a:r>
              <a:rPr lang="es-US" sz="2800" b="1">
                <a:solidFill>
                  <a:schemeClr val="accent3"/>
                </a:solidFill>
                <a:latin typeface="Raleway" panose="020B0503030101060003" pitchFamily="34" charset="77"/>
              </a:rPr>
              <a:t>:</a:t>
            </a:r>
          </a:p>
        </p:txBody>
      </p:sp>
      <p:sp>
        <p:nvSpPr>
          <p:cNvPr id="11" name="CuadroTexto 10">
            <a:extLst>
              <a:ext uri="{FF2B5EF4-FFF2-40B4-BE49-F238E27FC236}">
                <a16:creationId xmlns:a16="http://schemas.microsoft.com/office/drawing/2014/main" id="{0736CDC4-2E79-EF45-8FAC-A0C4A3A90315}"/>
              </a:ext>
            </a:extLst>
          </p:cNvPr>
          <p:cNvSpPr txBox="1"/>
          <p:nvPr/>
        </p:nvSpPr>
        <p:spPr>
          <a:xfrm>
            <a:off x="2832410" y="3417178"/>
            <a:ext cx="6244682" cy="338554"/>
          </a:xfrm>
          <a:prstGeom prst="rect">
            <a:avLst/>
          </a:prstGeom>
          <a:noFill/>
        </p:spPr>
        <p:txBody>
          <a:bodyPr wrap="square">
            <a:spAutoFit/>
          </a:bodyPr>
          <a:lstStyle/>
          <a:p>
            <a:r>
              <a:rPr lang="es-US" sz="1600" b="0" i="0">
                <a:solidFill>
                  <a:srgbClr val="000000"/>
                </a:solidFill>
                <a:effectLst/>
                <a:latin typeface="Raleway" panose="020B0503030101060003" pitchFamily="34" charset="77"/>
              </a:rPr>
              <a:t> </a:t>
            </a:r>
            <a:endParaRPr lang="es-US" sz="1600">
              <a:latin typeface="Raleway" panose="020B0503030101060003" pitchFamily="34" charset="77"/>
            </a:endParaRPr>
          </a:p>
        </p:txBody>
      </p:sp>
      <p:pic>
        <p:nvPicPr>
          <p:cNvPr id="126" name="Graphic 125" descr="Woman holding sign">
            <a:extLst>
              <a:ext uri="{FF2B5EF4-FFF2-40B4-BE49-F238E27FC236}">
                <a16:creationId xmlns:a16="http://schemas.microsoft.com/office/drawing/2014/main" id="{B8237823-208D-A8FC-4CEB-85218C1DB8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737831" y="1016278"/>
            <a:ext cx="3130407" cy="5534923"/>
          </a:xfrm>
          <a:prstGeom prst="rect">
            <a:avLst/>
          </a:prstGeom>
        </p:spPr>
      </p:pic>
      <p:sp>
        <p:nvSpPr>
          <p:cNvPr id="129" name="TextBox 128">
            <a:extLst>
              <a:ext uri="{FF2B5EF4-FFF2-40B4-BE49-F238E27FC236}">
                <a16:creationId xmlns:a16="http://schemas.microsoft.com/office/drawing/2014/main" id="{C35EB502-855B-0DAC-7CD0-12C208D1AE58}"/>
              </a:ext>
            </a:extLst>
          </p:cNvPr>
          <p:cNvSpPr txBox="1"/>
          <p:nvPr/>
        </p:nvSpPr>
        <p:spPr>
          <a:xfrm>
            <a:off x="8001000" y="2587339"/>
            <a:ext cx="2604068" cy="646331"/>
          </a:xfrm>
          <a:prstGeom prst="rect">
            <a:avLst/>
          </a:prstGeom>
        </p:spPr>
        <p:txBody>
          <a:bodyPr vert="horz" wrap="square" lIns="0" tIns="0" rIns="0" bIns="0" rtlCol="0" anchor="t" anchorCtr="0">
            <a:spAutoFit/>
          </a:bodyPr>
          <a:lstStyle/>
          <a:p>
            <a:pPr algn="ctr"/>
            <a:r>
              <a:rPr lang="es-US" sz="1400" b="1" err="1">
                <a:solidFill>
                  <a:schemeClr val="accent2"/>
                </a:solidFill>
                <a:latin typeface="Raleway" panose="020B0503030101060003" pitchFamily="34" charset="77"/>
                <a:cs typeface="Apple Chancery" panose="03020702040506060504" pitchFamily="66" charset="-79"/>
              </a:rPr>
              <a:t>Clinicians</a:t>
            </a:r>
            <a:r>
              <a:rPr lang="es-US" sz="1400" b="1">
                <a:solidFill>
                  <a:schemeClr val="accent2"/>
                </a:solidFill>
                <a:latin typeface="Raleway" panose="020B0503030101060003" pitchFamily="34" charset="77"/>
                <a:cs typeface="Apple Chancery" panose="03020702040506060504" pitchFamily="66" charset="-79"/>
              </a:rPr>
              <a:t> </a:t>
            </a:r>
            <a:r>
              <a:rPr lang="es-US" sz="1400" b="1" err="1">
                <a:solidFill>
                  <a:schemeClr val="accent2"/>
                </a:solidFill>
                <a:latin typeface="Raleway" panose="020B0503030101060003" pitchFamily="34" charset="77"/>
                <a:cs typeface="Apple Chancery" panose="03020702040506060504" pitchFamily="66" charset="-79"/>
              </a:rPr>
              <a:t>might</a:t>
            </a:r>
            <a:r>
              <a:rPr lang="es-US" sz="1400" b="1">
                <a:solidFill>
                  <a:schemeClr val="accent2"/>
                </a:solidFill>
                <a:latin typeface="Raleway" panose="020B0503030101060003" pitchFamily="34" charset="77"/>
                <a:cs typeface="Apple Chancery" panose="03020702040506060504" pitchFamily="66" charset="-79"/>
              </a:rPr>
              <a:t> use </a:t>
            </a:r>
            <a:r>
              <a:rPr lang="es-US" sz="1400" b="1" err="1">
                <a:solidFill>
                  <a:schemeClr val="accent2"/>
                </a:solidFill>
                <a:latin typeface="Raleway" panose="020B0503030101060003" pitchFamily="34" charset="77"/>
                <a:cs typeface="Apple Chancery" panose="03020702040506060504" pitchFamily="66" charset="-79"/>
              </a:rPr>
              <a:t>this</a:t>
            </a:r>
            <a:r>
              <a:rPr lang="es-US" sz="1400" b="1">
                <a:solidFill>
                  <a:schemeClr val="accent2"/>
                </a:solidFill>
                <a:latin typeface="Raleway" panose="020B0503030101060003" pitchFamily="34" charset="77"/>
                <a:cs typeface="Apple Chancery" panose="03020702040506060504" pitchFamily="66" charset="-79"/>
              </a:rPr>
              <a:t> guide </a:t>
            </a:r>
            <a:r>
              <a:rPr lang="es-US" sz="1400" b="1" err="1">
                <a:solidFill>
                  <a:schemeClr val="accent2"/>
                </a:solidFill>
                <a:latin typeface="Raleway" panose="020B0503030101060003" pitchFamily="34" charset="77"/>
                <a:cs typeface="Apple Chancery" panose="03020702040506060504" pitchFamily="66" charset="-79"/>
              </a:rPr>
              <a:t>to</a:t>
            </a:r>
            <a:r>
              <a:rPr lang="es-US" sz="1400" b="1">
                <a:solidFill>
                  <a:schemeClr val="accent2"/>
                </a:solidFill>
                <a:latin typeface="Raleway" panose="020B0503030101060003" pitchFamily="34" charset="77"/>
                <a:cs typeface="Apple Chancery" panose="03020702040506060504" pitchFamily="66" charset="-79"/>
              </a:rPr>
              <a:t> </a:t>
            </a:r>
            <a:r>
              <a:rPr lang="es-US" sz="1400" b="1" err="1">
                <a:solidFill>
                  <a:schemeClr val="accent2"/>
                </a:solidFill>
                <a:latin typeface="Raleway" panose="020B0503030101060003" pitchFamily="34" charset="77"/>
                <a:cs typeface="Apple Chancery" panose="03020702040506060504" pitchFamily="66" charset="-79"/>
              </a:rPr>
              <a:t>talk</a:t>
            </a:r>
            <a:r>
              <a:rPr lang="es-US" sz="1400" b="1">
                <a:solidFill>
                  <a:schemeClr val="accent2"/>
                </a:solidFill>
                <a:latin typeface="Raleway" panose="020B0503030101060003" pitchFamily="34" charset="77"/>
                <a:cs typeface="Apple Chancery" panose="03020702040506060504" pitchFamily="66" charset="-79"/>
              </a:rPr>
              <a:t> </a:t>
            </a:r>
            <a:r>
              <a:rPr lang="es-US" sz="1400" b="1" err="1">
                <a:solidFill>
                  <a:schemeClr val="accent2"/>
                </a:solidFill>
                <a:latin typeface="Raleway" panose="020B0503030101060003" pitchFamily="34" charset="77"/>
                <a:cs typeface="Apple Chancery" panose="03020702040506060504" pitchFamily="66" charset="-79"/>
              </a:rPr>
              <a:t>about</a:t>
            </a:r>
            <a:r>
              <a:rPr lang="es-US" sz="1400" b="1">
                <a:solidFill>
                  <a:schemeClr val="accent2"/>
                </a:solidFill>
                <a:latin typeface="Raleway" panose="020B0503030101060003" pitchFamily="34" charset="77"/>
                <a:cs typeface="Apple Chancery" panose="03020702040506060504" pitchFamily="66" charset="-79"/>
              </a:rPr>
              <a:t> sex… </a:t>
            </a:r>
            <a:r>
              <a:rPr lang="es-US" sz="1400" b="1" err="1">
                <a:solidFill>
                  <a:schemeClr val="accent2"/>
                </a:solidFill>
                <a:latin typeface="Raleway" panose="020B0503030101060003" pitchFamily="34" charset="77"/>
                <a:cs typeface="Apple Chancery" panose="03020702040506060504" pitchFamily="66" charset="-79"/>
              </a:rPr>
              <a:t>but</a:t>
            </a:r>
            <a:r>
              <a:rPr lang="es-US" sz="1400" b="1">
                <a:solidFill>
                  <a:schemeClr val="accent2"/>
                </a:solidFill>
                <a:latin typeface="Raleway" panose="020B0503030101060003" pitchFamily="34" charset="77"/>
                <a:cs typeface="Apple Chancery" panose="03020702040506060504" pitchFamily="66" charset="-79"/>
              </a:rPr>
              <a:t> </a:t>
            </a:r>
            <a:r>
              <a:rPr lang="es-US" sz="1400" b="1" err="1">
                <a:solidFill>
                  <a:schemeClr val="accent2"/>
                </a:solidFill>
                <a:latin typeface="Raleway" panose="020B0503030101060003" pitchFamily="34" charset="77"/>
                <a:cs typeface="Apple Chancery" panose="03020702040506060504" pitchFamily="66" charset="-79"/>
              </a:rPr>
              <a:t>don’t</a:t>
            </a:r>
            <a:r>
              <a:rPr lang="es-US" sz="1400" b="1">
                <a:solidFill>
                  <a:schemeClr val="accent2"/>
                </a:solidFill>
                <a:latin typeface="Raleway" panose="020B0503030101060003" pitchFamily="34" charset="77"/>
                <a:cs typeface="Apple Chancery" panose="03020702040506060504" pitchFamily="66" charset="-79"/>
              </a:rPr>
              <a:t> </a:t>
            </a:r>
            <a:r>
              <a:rPr lang="es-US" sz="1400" b="1" err="1">
                <a:solidFill>
                  <a:schemeClr val="accent2"/>
                </a:solidFill>
                <a:latin typeface="Raleway" panose="020B0503030101060003" pitchFamily="34" charset="77"/>
                <a:cs typeface="Apple Chancery" panose="03020702040506060504" pitchFamily="66" charset="-79"/>
              </a:rPr>
              <a:t>forget</a:t>
            </a:r>
            <a:r>
              <a:rPr lang="es-US" sz="1400" b="1">
                <a:solidFill>
                  <a:schemeClr val="accent2"/>
                </a:solidFill>
                <a:latin typeface="Raleway" panose="020B0503030101060003" pitchFamily="34" charset="77"/>
                <a:cs typeface="Apple Chancery" panose="03020702040506060504" pitchFamily="66" charset="-79"/>
              </a:rPr>
              <a:t> </a:t>
            </a:r>
            <a:r>
              <a:rPr lang="es-US" sz="1400" b="1" err="1">
                <a:solidFill>
                  <a:schemeClr val="accent2"/>
                </a:solidFill>
                <a:latin typeface="Raleway" panose="020B0503030101060003" pitchFamily="34" charset="77"/>
                <a:cs typeface="Apple Chancery" panose="03020702040506060504" pitchFamily="66" charset="-79"/>
              </a:rPr>
              <a:t>the</a:t>
            </a:r>
            <a:r>
              <a:rPr lang="es-US" sz="1400" b="1">
                <a:solidFill>
                  <a:schemeClr val="accent2"/>
                </a:solidFill>
                <a:latin typeface="Raleway" panose="020B0503030101060003" pitchFamily="34" charset="77"/>
                <a:cs typeface="Apple Chancery" panose="03020702040506060504" pitchFamily="66" charset="-79"/>
              </a:rPr>
              <a:t> 6th P!</a:t>
            </a:r>
            <a:endParaRPr lang="en-US" sz="1400" b="1">
              <a:solidFill>
                <a:schemeClr val="accent2"/>
              </a:solidFill>
              <a:latin typeface="Raleway" panose="020B0503030101060003" pitchFamily="34" charset="77"/>
            </a:endParaRPr>
          </a:p>
        </p:txBody>
      </p:sp>
      <p:sp>
        <p:nvSpPr>
          <p:cNvPr id="14" name="Triangle 13">
            <a:extLst>
              <a:ext uri="{FF2B5EF4-FFF2-40B4-BE49-F238E27FC236}">
                <a16:creationId xmlns:a16="http://schemas.microsoft.com/office/drawing/2014/main" id="{09FB7BDE-8FB5-BDE6-EE50-6C8073243E8F}"/>
              </a:ext>
            </a:extLst>
          </p:cNvPr>
          <p:cNvSpPr/>
          <p:nvPr/>
        </p:nvSpPr>
        <p:spPr>
          <a:xfrm>
            <a:off x="0" y="1444531"/>
            <a:ext cx="5418667" cy="5418667"/>
          </a:xfrm>
          <a:prstGeom prst="triangle">
            <a:avLst/>
          </a:prstGeom>
          <a:gradFill flip="none" rotWithShape="1">
            <a:gsLst>
              <a:gs pos="0">
                <a:schemeClr val="accent1"/>
              </a:gs>
              <a:gs pos="100000">
                <a:schemeClr val="accent3"/>
              </a:gs>
            </a:gsLst>
            <a:lin ang="1800000" scaled="0"/>
            <a:tileRect/>
          </a:gradFill>
          <a:ln>
            <a:no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lstStyle/>
          <a:p>
            <a:endParaRPr lang="en-US" sz="1600">
              <a:latin typeface="Raleway" panose="020B0503030101060003" pitchFamily="34" charset="77"/>
            </a:endParaRPr>
          </a:p>
        </p:txBody>
      </p:sp>
      <p:sp>
        <p:nvSpPr>
          <p:cNvPr id="15" name="Freeform 14">
            <a:extLst>
              <a:ext uri="{FF2B5EF4-FFF2-40B4-BE49-F238E27FC236}">
                <a16:creationId xmlns:a16="http://schemas.microsoft.com/office/drawing/2014/main" id="{F2DB71B0-E087-099E-A75D-B5FD3452E433}"/>
              </a:ext>
            </a:extLst>
          </p:cNvPr>
          <p:cNvSpPr/>
          <p:nvPr/>
        </p:nvSpPr>
        <p:spPr>
          <a:xfrm>
            <a:off x="2580618" y="1813496"/>
            <a:ext cx="3522133" cy="868680"/>
          </a:xfrm>
          <a:custGeom>
            <a:avLst/>
            <a:gdLst>
              <a:gd name="connsiteX0" fmla="*/ 0 w 3522133"/>
              <a:gd name="connsiteY0" fmla="*/ 128414 h 770466"/>
              <a:gd name="connsiteX1" fmla="*/ 128414 w 3522133"/>
              <a:gd name="connsiteY1" fmla="*/ 0 h 770466"/>
              <a:gd name="connsiteX2" fmla="*/ 3393719 w 3522133"/>
              <a:gd name="connsiteY2" fmla="*/ 0 h 770466"/>
              <a:gd name="connsiteX3" fmla="*/ 3522133 w 3522133"/>
              <a:gd name="connsiteY3" fmla="*/ 128414 h 770466"/>
              <a:gd name="connsiteX4" fmla="*/ 3522133 w 3522133"/>
              <a:gd name="connsiteY4" fmla="*/ 642052 h 770466"/>
              <a:gd name="connsiteX5" fmla="*/ 3393719 w 3522133"/>
              <a:gd name="connsiteY5" fmla="*/ 770466 h 770466"/>
              <a:gd name="connsiteX6" fmla="*/ 128414 w 3522133"/>
              <a:gd name="connsiteY6" fmla="*/ 770466 h 770466"/>
              <a:gd name="connsiteX7" fmla="*/ 0 w 3522133"/>
              <a:gd name="connsiteY7" fmla="*/ 642052 h 770466"/>
              <a:gd name="connsiteX8" fmla="*/ 0 w 3522133"/>
              <a:gd name="connsiteY8" fmla="*/ 128414 h 77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770466">
                <a:moveTo>
                  <a:pt x="0" y="128414"/>
                </a:moveTo>
                <a:cubicBezTo>
                  <a:pt x="0" y="57493"/>
                  <a:pt x="57493" y="0"/>
                  <a:pt x="128414" y="0"/>
                </a:cubicBezTo>
                <a:lnTo>
                  <a:pt x="3393719" y="0"/>
                </a:lnTo>
                <a:cubicBezTo>
                  <a:pt x="3464640" y="0"/>
                  <a:pt x="3522133" y="57493"/>
                  <a:pt x="3522133" y="128414"/>
                </a:cubicBezTo>
                <a:lnTo>
                  <a:pt x="3522133" y="642052"/>
                </a:lnTo>
                <a:cubicBezTo>
                  <a:pt x="3522133" y="712973"/>
                  <a:pt x="3464640" y="770466"/>
                  <a:pt x="3393719" y="770466"/>
                </a:cubicBezTo>
                <a:lnTo>
                  <a:pt x="128414" y="770466"/>
                </a:lnTo>
                <a:cubicBezTo>
                  <a:pt x="57493" y="770466"/>
                  <a:pt x="0" y="712973"/>
                  <a:pt x="0" y="642052"/>
                </a:cubicBezTo>
                <a:lnTo>
                  <a:pt x="0" y="128414"/>
                </a:lnTo>
                <a:close/>
              </a:path>
            </a:pathLst>
          </a:custGeom>
          <a:solidFill>
            <a:schemeClr val="lt1">
              <a:hueOff val="0"/>
              <a:satOff val="0"/>
              <a:lumOff val="0"/>
              <a:alpha val="90000"/>
            </a:schemeClr>
          </a:solidFill>
          <a:ln>
            <a:noFill/>
          </a:ln>
          <a:effectLst>
            <a:outerShdw blurRad="381000" dist="199130" dir="7200000" algn="t" rotWithShape="0">
              <a:prstClr val="black">
                <a:alpha val="25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051" tIns="129051" rIns="129051" bIns="129051" numCol="1" spcCol="1270" anchor="ctr" anchorCtr="0">
            <a:noAutofit/>
          </a:bodyPr>
          <a:lstStyle/>
          <a:p>
            <a:pPr marL="0" lvl="0" indent="0" algn="ctr" defTabSz="1066800">
              <a:lnSpc>
                <a:spcPct val="90000"/>
              </a:lnSpc>
              <a:spcBef>
                <a:spcPct val="0"/>
              </a:spcBef>
              <a:spcAft>
                <a:spcPct val="35000"/>
              </a:spcAft>
              <a:buNone/>
            </a:pPr>
            <a:r>
              <a:rPr lang="es-ES" sz="2000" b="1" kern="1200">
                <a:solidFill>
                  <a:schemeClr val="accent1"/>
                </a:solidFill>
                <a:latin typeface="Raleway" panose="020B0503030101060003" pitchFamily="34" charset="77"/>
              </a:rPr>
              <a:t>Partners</a:t>
            </a:r>
          </a:p>
        </p:txBody>
      </p:sp>
      <p:sp>
        <p:nvSpPr>
          <p:cNvPr id="16" name="Freeform 15">
            <a:extLst>
              <a:ext uri="{FF2B5EF4-FFF2-40B4-BE49-F238E27FC236}">
                <a16:creationId xmlns:a16="http://schemas.microsoft.com/office/drawing/2014/main" id="{E9EE6A4C-892E-3ED4-DDE6-DEA603A2E534}"/>
              </a:ext>
            </a:extLst>
          </p:cNvPr>
          <p:cNvSpPr/>
          <p:nvPr/>
        </p:nvSpPr>
        <p:spPr>
          <a:xfrm>
            <a:off x="2580618" y="2764520"/>
            <a:ext cx="3522133" cy="868680"/>
          </a:xfrm>
          <a:custGeom>
            <a:avLst/>
            <a:gdLst>
              <a:gd name="connsiteX0" fmla="*/ 0 w 3522133"/>
              <a:gd name="connsiteY0" fmla="*/ 128414 h 770466"/>
              <a:gd name="connsiteX1" fmla="*/ 128414 w 3522133"/>
              <a:gd name="connsiteY1" fmla="*/ 0 h 770466"/>
              <a:gd name="connsiteX2" fmla="*/ 3393719 w 3522133"/>
              <a:gd name="connsiteY2" fmla="*/ 0 h 770466"/>
              <a:gd name="connsiteX3" fmla="*/ 3522133 w 3522133"/>
              <a:gd name="connsiteY3" fmla="*/ 128414 h 770466"/>
              <a:gd name="connsiteX4" fmla="*/ 3522133 w 3522133"/>
              <a:gd name="connsiteY4" fmla="*/ 642052 h 770466"/>
              <a:gd name="connsiteX5" fmla="*/ 3393719 w 3522133"/>
              <a:gd name="connsiteY5" fmla="*/ 770466 h 770466"/>
              <a:gd name="connsiteX6" fmla="*/ 128414 w 3522133"/>
              <a:gd name="connsiteY6" fmla="*/ 770466 h 770466"/>
              <a:gd name="connsiteX7" fmla="*/ 0 w 3522133"/>
              <a:gd name="connsiteY7" fmla="*/ 642052 h 770466"/>
              <a:gd name="connsiteX8" fmla="*/ 0 w 3522133"/>
              <a:gd name="connsiteY8" fmla="*/ 128414 h 77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770466">
                <a:moveTo>
                  <a:pt x="0" y="128414"/>
                </a:moveTo>
                <a:cubicBezTo>
                  <a:pt x="0" y="57493"/>
                  <a:pt x="57493" y="0"/>
                  <a:pt x="128414" y="0"/>
                </a:cubicBezTo>
                <a:lnTo>
                  <a:pt x="3393719" y="0"/>
                </a:lnTo>
                <a:cubicBezTo>
                  <a:pt x="3464640" y="0"/>
                  <a:pt x="3522133" y="57493"/>
                  <a:pt x="3522133" y="128414"/>
                </a:cubicBezTo>
                <a:lnTo>
                  <a:pt x="3522133" y="642052"/>
                </a:lnTo>
                <a:cubicBezTo>
                  <a:pt x="3522133" y="712973"/>
                  <a:pt x="3464640" y="770466"/>
                  <a:pt x="3393719" y="770466"/>
                </a:cubicBezTo>
                <a:lnTo>
                  <a:pt x="128414" y="770466"/>
                </a:lnTo>
                <a:cubicBezTo>
                  <a:pt x="57493" y="770466"/>
                  <a:pt x="0" y="712973"/>
                  <a:pt x="0" y="642052"/>
                </a:cubicBezTo>
                <a:lnTo>
                  <a:pt x="0" y="128414"/>
                </a:lnTo>
                <a:close/>
              </a:path>
            </a:pathLst>
          </a:custGeom>
          <a:solidFill>
            <a:schemeClr val="lt1">
              <a:hueOff val="0"/>
              <a:satOff val="0"/>
              <a:lumOff val="0"/>
              <a:alpha val="90000"/>
            </a:schemeClr>
          </a:solidFill>
          <a:ln>
            <a:noFill/>
          </a:ln>
          <a:effectLst>
            <a:outerShdw blurRad="381000" dist="199130" dir="7200000" algn="t" rotWithShape="0">
              <a:prstClr val="black">
                <a:alpha val="25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051" tIns="129051" rIns="129051" bIns="129051" numCol="1" spcCol="1270" anchor="ctr" anchorCtr="0">
            <a:noAutofit/>
          </a:bodyPr>
          <a:lstStyle/>
          <a:p>
            <a:pPr marL="0" lvl="0" indent="0" algn="ctr" defTabSz="1066800">
              <a:lnSpc>
                <a:spcPct val="90000"/>
              </a:lnSpc>
              <a:spcBef>
                <a:spcPct val="0"/>
              </a:spcBef>
              <a:spcAft>
                <a:spcPct val="35000"/>
              </a:spcAft>
              <a:buNone/>
            </a:pPr>
            <a:r>
              <a:rPr lang="es-ES" sz="2000" b="1" kern="1200">
                <a:solidFill>
                  <a:schemeClr val="accent1"/>
                </a:solidFill>
                <a:latin typeface="Raleway" panose="020B0503030101060003" pitchFamily="34" charset="77"/>
              </a:rPr>
              <a:t>Practices</a:t>
            </a:r>
          </a:p>
        </p:txBody>
      </p:sp>
      <p:sp>
        <p:nvSpPr>
          <p:cNvPr id="17" name="Freeform 16">
            <a:extLst>
              <a:ext uri="{FF2B5EF4-FFF2-40B4-BE49-F238E27FC236}">
                <a16:creationId xmlns:a16="http://schemas.microsoft.com/office/drawing/2014/main" id="{40DF098F-75B5-3C92-690F-A2DAB0632191}"/>
              </a:ext>
            </a:extLst>
          </p:cNvPr>
          <p:cNvSpPr/>
          <p:nvPr/>
        </p:nvSpPr>
        <p:spPr>
          <a:xfrm>
            <a:off x="2580618" y="3715544"/>
            <a:ext cx="3522133" cy="868680"/>
          </a:xfrm>
          <a:custGeom>
            <a:avLst/>
            <a:gdLst>
              <a:gd name="connsiteX0" fmla="*/ 0 w 3522133"/>
              <a:gd name="connsiteY0" fmla="*/ 128414 h 770466"/>
              <a:gd name="connsiteX1" fmla="*/ 128414 w 3522133"/>
              <a:gd name="connsiteY1" fmla="*/ 0 h 770466"/>
              <a:gd name="connsiteX2" fmla="*/ 3393719 w 3522133"/>
              <a:gd name="connsiteY2" fmla="*/ 0 h 770466"/>
              <a:gd name="connsiteX3" fmla="*/ 3522133 w 3522133"/>
              <a:gd name="connsiteY3" fmla="*/ 128414 h 770466"/>
              <a:gd name="connsiteX4" fmla="*/ 3522133 w 3522133"/>
              <a:gd name="connsiteY4" fmla="*/ 642052 h 770466"/>
              <a:gd name="connsiteX5" fmla="*/ 3393719 w 3522133"/>
              <a:gd name="connsiteY5" fmla="*/ 770466 h 770466"/>
              <a:gd name="connsiteX6" fmla="*/ 128414 w 3522133"/>
              <a:gd name="connsiteY6" fmla="*/ 770466 h 770466"/>
              <a:gd name="connsiteX7" fmla="*/ 0 w 3522133"/>
              <a:gd name="connsiteY7" fmla="*/ 642052 h 770466"/>
              <a:gd name="connsiteX8" fmla="*/ 0 w 3522133"/>
              <a:gd name="connsiteY8" fmla="*/ 128414 h 77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770466">
                <a:moveTo>
                  <a:pt x="0" y="128414"/>
                </a:moveTo>
                <a:cubicBezTo>
                  <a:pt x="0" y="57493"/>
                  <a:pt x="57493" y="0"/>
                  <a:pt x="128414" y="0"/>
                </a:cubicBezTo>
                <a:lnTo>
                  <a:pt x="3393719" y="0"/>
                </a:lnTo>
                <a:cubicBezTo>
                  <a:pt x="3464640" y="0"/>
                  <a:pt x="3522133" y="57493"/>
                  <a:pt x="3522133" y="128414"/>
                </a:cubicBezTo>
                <a:lnTo>
                  <a:pt x="3522133" y="642052"/>
                </a:lnTo>
                <a:cubicBezTo>
                  <a:pt x="3522133" y="712973"/>
                  <a:pt x="3464640" y="770466"/>
                  <a:pt x="3393719" y="770466"/>
                </a:cubicBezTo>
                <a:lnTo>
                  <a:pt x="128414" y="770466"/>
                </a:lnTo>
                <a:cubicBezTo>
                  <a:pt x="57493" y="770466"/>
                  <a:pt x="0" y="712973"/>
                  <a:pt x="0" y="642052"/>
                </a:cubicBezTo>
                <a:lnTo>
                  <a:pt x="0" y="128414"/>
                </a:lnTo>
                <a:close/>
              </a:path>
            </a:pathLst>
          </a:custGeom>
          <a:solidFill>
            <a:schemeClr val="lt1">
              <a:hueOff val="0"/>
              <a:satOff val="0"/>
              <a:lumOff val="0"/>
              <a:alpha val="90000"/>
            </a:schemeClr>
          </a:solidFill>
          <a:ln>
            <a:noFill/>
          </a:ln>
          <a:effectLst>
            <a:outerShdw blurRad="381000" dist="199130" dir="7200000" algn="t" rotWithShape="0">
              <a:prstClr val="black">
                <a:alpha val="25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051" tIns="129051" rIns="129051" bIns="129051" numCol="1" spcCol="1270" anchor="ctr" anchorCtr="0">
            <a:noAutofit/>
          </a:bodyPr>
          <a:lstStyle/>
          <a:p>
            <a:pPr marL="0" lvl="0" indent="0" algn="ctr" defTabSz="1066800">
              <a:lnSpc>
                <a:spcPct val="90000"/>
              </a:lnSpc>
              <a:spcBef>
                <a:spcPct val="0"/>
              </a:spcBef>
              <a:spcAft>
                <a:spcPct val="35000"/>
              </a:spcAft>
              <a:buNone/>
            </a:pPr>
            <a:r>
              <a:rPr lang="es-ES" sz="2000" b="1" kern="1200">
                <a:solidFill>
                  <a:schemeClr val="accent1"/>
                </a:solidFill>
                <a:latin typeface="Raleway" panose="020B0503030101060003" pitchFamily="34" charset="77"/>
              </a:rPr>
              <a:t>Protection (STIs)</a:t>
            </a:r>
          </a:p>
        </p:txBody>
      </p:sp>
      <p:sp>
        <p:nvSpPr>
          <p:cNvPr id="18" name="Freeform 17">
            <a:extLst>
              <a:ext uri="{FF2B5EF4-FFF2-40B4-BE49-F238E27FC236}">
                <a16:creationId xmlns:a16="http://schemas.microsoft.com/office/drawing/2014/main" id="{CFC0E34C-87A6-B378-6523-8AC6D434B123}"/>
              </a:ext>
            </a:extLst>
          </p:cNvPr>
          <p:cNvSpPr/>
          <p:nvPr/>
        </p:nvSpPr>
        <p:spPr>
          <a:xfrm>
            <a:off x="2580618" y="4666568"/>
            <a:ext cx="3522133" cy="868680"/>
          </a:xfrm>
          <a:custGeom>
            <a:avLst/>
            <a:gdLst>
              <a:gd name="connsiteX0" fmla="*/ 0 w 3522133"/>
              <a:gd name="connsiteY0" fmla="*/ 128414 h 770466"/>
              <a:gd name="connsiteX1" fmla="*/ 128414 w 3522133"/>
              <a:gd name="connsiteY1" fmla="*/ 0 h 770466"/>
              <a:gd name="connsiteX2" fmla="*/ 3393719 w 3522133"/>
              <a:gd name="connsiteY2" fmla="*/ 0 h 770466"/>
              <a:gd name="connsiteX3" fmla="*/ 3522133 w 3522133"/>
              <a:gd name="connsiteY3" fmla="*/ 128414 h 770466"/>
              <a:gd name="connsiteX4" fmla="*/ 3522133 w 3522133"/>
              <a:gd name="connsiteY4" fmla="*/ 642052 h 770466"/>
              <a:gd name="connsiteX5" fmla="*/ 3393719 w 3522133"/>
              <a:gd name="connsiteY5" fmla="*/ 770466 h 770466"/>
              <a:gd name="connsiteX6" fmla="*/ 128414 w 3522133"/>
              <a:gd name="connsiteY6" fmla="*/ 770466 h 770466"/>
              <a:gd name="connsiteX7" fmla="*/ 0 w 3522133"/>
              <a:gd name="connsiteY7" fmla="*/ 642052 h 770466"/>
              <a:gd name="connsiteX8" fmla="*/ 0 w 3522133"/>
              <a:gd name="connsiteY8" fmla="*/ 128414 h 77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770466">
                <a:moveTo>
                  <a:pt x="0" y="128414"/>
                </a:moveTo>
                <a:cubicBezTo>
                  <a:pt x="0" y="57493"/>
                  <a:pt x="57493" y="0"/>
                  <a:pt x="128414" y="0"/>
                </a:cubicBezTo>
                <a:lnTo>
                  <a:pt x="3393719" y="0"/>
                </a:lnTo>
                <a:cubicBezTo>
                  <a:pt x="3464640" y="0"/>
                  <a:pt x="3522133" y="57493"/>
                  <a:pt x="3522133" y="128414"/>
                </a:cubicBezTo>
                <a:lnTo>
                  <a:pt x="3522133" y="642052"/>
                </a:lnTo>
                <a:cubicBezTo>
                  <a:pt x="3522133" y="712973"/>
                  <a:pt x="3464640" y="770466"/>
                  <a:pt x="3393719" y="770466"/>
                </a:cubicBezTo>
                <a:lnTo>
                  <a:pt x="128414" y="770466"/>
                </a:lnTo>
                <a:cubicBezTo>
                  <a:pt x="57493" y="770466"/>
                  <a:pt x="0" y="712973"/>
                  <a:pt x="0" y="642052"/>
                </a:cubicBezTo>
                <a:lnTo>
                  <a:pt x="0" y="128414"/>
                </a:lnTo>
                <a:close/>
              </a:path>
            </a:pathLst>
          </a:custGeom>
          <a:solidFill>
            <a:schemeClr val="lt1">
              <a:hueOff val="0"/>
              <a:satOff val="0"/>
              <a:lumOff val="0"/>
              <a:alpha val="90000"/>
            </a:schemeClr>
          </a:solidFill>
          <a:ln>
            <a:noFill/>
          </a:ln>
          <a:effectLst>
            <a:outerShdw blurRad="381000" dist="199130" dir="7200000" algn="t" rotWithShape="0">
              <a:prstClr val="black">
                <a:alpha val="25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051" tIns="129051" rIns="129051" bIns="129051" numCol="1" spcCol="1270" anchor="ctr" anchorCtr="0">
            <a:noAutofit/>
          </a:bodyPr>
          <a:lstStyle/>
          <a:p>
            <a:pPr marL="0" lvl="0" indent="0" algn="ctr" defTabSz="1066800">
              <a:lnSpc>
                <a:spcPct val="90000"/>
              </a:lnSpc>
              <a:spcBef>
                <a:spcPct val="0"/>
              </a:spcBef>
              <a:spcAft>
                <a:spcPct val="35000"/>
              </a:spcAft>
              <a:buNone/>
            </a:pPr>
            <a:r>
              <a:rPr lang="es-ES" sz="2000" b="1" kern="1200">
                <a:solidFill>
                  <a:schemeClr val="accent1"/>
                </a:solidFill>
                <a:latin typeface="Raleway" panose="020B0503030101060003" pitchFamily="34" charset="77"/>
              </a:rPr>
              <a:t>Past History </a:t>
            </a:r>
            <a:r>
              <a:rPr lang="es-ES" sz="1050" b="1" kern="1200">
                <a:solidFill>
                  <a:schemeClr val="accent1"/>
                </a:solidFill>
                <a:latin typeface="Raleway" panose="020B0503030101060003" pitchFamily="34" charset="77"/>
              </a:rPr>
              <a:t>[of STIs]</a:t>
            </a:r>
            <a:endParaRPr lang="es-ES" b="1" kern="1200">
              <a:solidFill>
                <a:schemeClr val="accent1"/>
              </a:solidFill>
              <a:latin typeface="Raleway" panose="020B0503030101060003" pitchFamily="34" charset="77"/>
            </a:endParaRPr>
          </a:p>
        </p:txBody>
      </p:sp>
      <p:sp>
        <p:nvSpPr>
          <p:cNvPr id="19" name="Freeform 18">
            <a:extLst>
              <a:ext uri="{FF2B5EF4-FFF2-40B4-BE49-F238E27FC236}">
                <a16:creationId xmlns:a16="http://schemas.microsoft.com/office/drawing/2014/main" id="{67083D89-1935-4B45-5A41-E85F4352F629}"/>
              </a:ext>
            </a:extLst>
          </p:cNvPr>
          <p:cNvSpPr/>
          <p:nvPr/>
        </p:nvSpPr>
        <p:spPr>
          <a:xfrm>
            <a:off x="2580618" y="5617593"/>
            <a:ext cx="3522133" cy="868680"/>
          </a:xfrm>
          <a:custGeom>
            <a:avLst/>
            <a:gdLst>
              <a:gd name="connsiteX0" fmla="*/ 0 w 3522133"/>
              <a:gd name="connsiteY0" fmla="*/ 128414 h 770466"/>
              <a:gd name="connsiteX1" fmla="*/ 128414 w 3522133"/>
              <a:gd name="connsiteY1" fmla="*/ 0 h 770466"/>
              <a:gd name="connsiteX2" fmla="*/ 3393719 w 3522133"/>
              <a:gd name="connsiteY2" fmla="*/ 0 h 770466"/>
              <a:gd name="connsiteX3" fmla="*/ 3522133 w 3522133"/>
              <a:gd name="connsiteY3" fmla="*/ 128414 h 770466"/>
              <a:gd name="connsiteX4" fmla="*/ 3522133 w 3522133"/>
              <a:gd name="connsiteY4" fmla="*/ 642052 h 770466"/>
              <a:gd name="connsiteX5" fmla="*/ 3393719 w 3522133"/>
              <a:gd name="connsiteY5" fmla="*/ 770466 h 770466"/>
              <a:gd name="connsiteX6" fmla="*/ 128414 w 3522133"/>
              <a:gd name="connsiteY6" fmla="*/ 770466 h 770466"/>
              <a:gd name="connsiteX7" fmla="*/ 0 w 3522133"/>
              <a:gd name="connsiteY7" fmla="*/ 642052 h 770466"/>
              <a:gd name="connsiteX8" fmla="*/ 0 w 3522133"/>
              <a:gd name="connsiteY8" fmla="*/ 128414 h 77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2133" h="770466">
                <a:moveTo>
                  <a:pt x="0" y="128414"/>
                </a:moveTo>
                <a:cubicBezTo>
                  <a:pt x="0" y="57493"/>
                  <a:pt x="57493" y="0"/>
                  <a:pt x="128414" y="0"/>
                </a:cubicBezTo>
                <a:lnTo>
                  <a:pt x="3393719" y="0"/>
                </a:lnTo>
                <a:cubicBezTo>
                  <a:pt x="3464640" y="0"/>
                  <a:pt x="3522133" y="57493"/>
                  <a:pt x="3522133" y="128414"/>
                </a:cubicBezTo>
                <a:lnTo>
                  <a:pt x="3522133" y="642052"/>
                </a:lnTo>
                <a:cubicBezTo>
                  <a:pt x="3522133" y="712973"/>
                  <a:pt x="3464640" y="770466"/>
                  <a:pt x="3393719" y="770466"/>
                </a:cubicBezTo>
                <a:lnTo>
                  <a:pt x="128414" y="770466"/>
                </a:lnTo>
                <a:cubicBezTo>
                  <a:pt x="57493" y="770466"/>
                  <a:pt x="0" y="712973"/>
                  <a:pt x="0" y="642052"/>
                </a:cubicBezTo>
                <a:lnTo>
                  <a:pt x="0" y="128414"/>
                </a:lnTo>
                <a:close/>
              </a:path>
            </a:pathLst>
          </a:custGeom>
          <a:solidFill>
            <a:schemeClr val="lt1">
              <a:hueOff val="0"/>
              <a:satOff val="0"/>
              <a:lumOff val="0"/>
              <a:alpha val="90000"/>
            </a:schemeClr>
          </a:solidFill>
          <a:ln>
            <a:noFill/>
          </a:ln>
          <a:effectLst>
            <a:outerShdw blurRad="381000" dist="199130" dir="7200000" algn="t" rotWithShape="0">
              <a:prstClr val="black">
                <a:alpha val="25000"/>
              </a:prstClr>
            </a:outerShdw>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051" tIns="129051" rIns="129051" bIns="129051" numCol="1" spcCol="1270" anchor="ctr" anchorCtr="0">
            <a:noAutofit/>
          </a:bodyPr>
          <a:lstStyle/>
          <a:p>
            <a:pPr marL="0" lvl="0" indent="0" algn="ctr" defTabSz="1066800">
              <a:lnSpc>
                <a:spcPct val="90000"/>
              </a:lnSpc>
              <a:spcBef>
                <a:spcPct val="0"/>
              </a:spcBef>
              <a:spcAft>
                <a:spcPct val="35000"/>
              </a:spcAft>
              <a:buNone/>
            </a:pPr>
            <a:r>
              <a:rPr lang="es-ES" sz="2000" b="1" kern="1200">
                <a:solidFill>
                  <a:schemeClr val="accent1"/>
                </a:solidFill>
                <a:latin typeface="Raleway" panose="020B0503030101060003" pitchFamily="34" charset="77"/>
              </a:rPr>
              <a:t>Pregnancy Intention</a:t>
            </a:r>
          </a:p>
        </p:txBody>
      </p:sp>
      <p:grpSp>
        <p:nvGrpSpPr>
          <p:cNvPr id="20" name="Group 19">
            <a:extLst>
              <a:ext uri="{FF2B5EF4-FFF2-40B4-BE49-F238E27FC236}">
                <a16:creationId xmlns:a16="http://schemas.microsoft.com/office/drawing/2014/main" id="{80EDC96A-2979-F60B-2016-498106CFC3E1}"/>
              </a:ext>
            </a:extLst>
          </p:cNvPr>
          <p:cNvGrpSpPr/>
          <p:nvPr/>
        </p:nvGrpSpPr>
        <p:grpSpPr>
          <a:xfrm>
            <a:off x="1520362" y="1977977"/>
            <a:ext cx="741379" cy="520520"/>
            <a:chOff x="768350" y="3275013"/>
            <a:chExt cx="1135063" cy="796925"/>
          </a:xfrm>
        </p:grpSpPr>
        <p:sp>
          <p:nvSpPr>
            <p:cNvPr id="21" name="Freeform 28">
              <a:extLst>
                <a:ext uri="{FF2B5EF4-FFF2-40B4-BE49-F238E27FC236}">
                  <a16:creationId xmlns:a16="http://schemas.microsoft.com/office/drawing/2014/main" id="{23080E82-719A-6C4A-E93D-54303EBACF99}"/>
                </a:ext>
              </a:extLst>
            </p:cNvPr>
            <p:cNvSpPr>
              <a:spLocks noChangeArrowheads="1"/>
            </p:cNvSpPr>
            <p:nvPr/>
          </p:nvSpPr>
          <p:spPr bwMode="auto">
            <a:xfrm>
              <a:off x="866775" y="3275013"/>
              <a:ext cx="276225" cy="276225"/>
            </a:xfrm>
            <a:custGeom>
              <a:avLst/>
              <a:gdLst>
                <a:gd name="T0" fmla="*/ 768 w 769"/>
                <a:gd name="T1" fmla="*/ 383 h 768"/>
                <a:gd name="T2" fmla="*/ 717 w 769"/>
                <a:gd name="T3" fmla="*/ 575 h 768"/>
                <a:gd name="T4" fmla="*/ 576 w 769"/>
                <a:gd name="T5" fmla="*/ 716 h 768"/>
                <a:gd name="T6" fmla="*/ 384 w 769"/>
                <a:gd name="T7" fmla="*/ 767 h 768"/>
                <a:gd name="T8" fmla="*/ 192 w 769"/>
                <a:gd name="T9" fmla="*/ 716 h 768"/>
                <a:gd name="T10" fmla="*/ 52 w 769"/>
                <a:gd name="T11" fmla="*/ 575 h 768"/>
                <a:gd name="T12" fmla="*/ 0 w 769"/>
                <a:gd name="T13" fmla="*/ 383 h 768"/>
                <a:gd name="T14" fmla="*/ 52 w 769"/>
                <a:gd name="T15" fmla="*/ 192 h 768"/>
                <a:gd name="T16" fmla="*/ 192 w 769"/>
                <a:gd name="T17" fmla="*/ 51 h 768"/>
                <a:gd name="T18" fmla="*/ 384 w 769"/>
                <a:gd name="T19" fmla="*/ 0 h 768"/>
                <a:gd name="T20" fmla="*/ 576 w 769"/>
                <a:gd name="T21" fmla="*/ 51 h 768"/>
                <a:gd name="T22" fmla="*/ 717 w 769"/>
                <a:gd name="T23" fmla="*/ 192 h 768"/>
                <a:gd name="T24" fmla="*/ 768 w 769"/>
                <a:gd name="T25" fmla="*/ 38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9" h="768">
                  <a:moveTo>
                    <a:pt x="768" y="383"/>
                  </a:moveTo>
                  <a:cubicBezTo>
                    <a:pt x="768" y="454"/>
                    <a:pt x="752" y="513"/>
                    <a:pt x="717" y="575"/>
                  </a:cubicBezTo>
                  <a:cubicBezTo>
                    <a:pt x="681" y="636"/>
                    <a:pt x="637" y="681"/>
                    <a:pt x="576" y="716"/>
                  </a:cubicBezTo>
                  <a:cubicBezTo>
                    <a:pt x="515" y="751"/>
                    <a:pt x="454" y="767"/>
                    <a:pt x="384" y="767"/>
                  </a:cubicBezTo>
                  <a:cubicBezTo>
                    <a:pt x="313" y="767"/>
                    <a:pt x="253" y="751"/>
                    <a:pt x="192" y="716"/>
                  </a:cubicBezTo>
                  <a:cubicBezTo>
                    <a:pt x="131" y="681"/>
                    <a:pt x="87" y="636"/>
                    <a:pt x="52" y="575"/>
                  </a:cubicBezTo>
                  <a:cubicBezTo>
                    <a:pt x="16" y="513"/>
                    <a:pt x="0" y="453"/>
                    <a:pt x="0" y="383"/>
                  </a:cubicBezTo>
                  <a:cubicBezTo>
                    <a:pt x="0" y="312"/>
                    <a:pt x="16" y="253"/>
                    <a:pt x="52" y="192"/>
                  </a:cubicBezTo>
                  <a:cubicBezTo>
                    <a:pt x="87" y="130"/>
                    <a:pt x="131" y="86"/>
                    <a:pt x="192" y="51"/>
                  </a:cubicBezTo>
                  <a:cubicBezTo>
                    <a:pt x="253" y="16"/>
                    <a:pt x="314" y="0"/>
                    <a:pt x="384" y="0"/>
                  </a:cubicBezTo>
                  <a:cubicBezTo>
                    <a:pt x="455" y="0"/>
                    <a:pt x="515" y="16"/>
                    <a:pt x="576" y="51"/>
                  </a:cubicBezTo>
                  <a:cubicBezTo>
                    <a:pt x="637" y="86"/>
                    <a:pt x="681" y="130"/>
                    <a:pt x="717" y="192"/>
                  </a:cubicBezTo>
                  <a:cubicBezTo>
                    <a:pt x="752" y="253"/>
                    <a:pt x="768" y="313"/>
                    <a:pt x="768" y="383"/>
                  </a:cubicBezTo>
                </a:path>
              </a:pathLst>
            </a:custGeom>
            <a:solidFill>
              <a:srgbClr val="5BC2E7"/>
            </a:solidFill>
            <a:ln>
              <a:noFill/>
            </a:ln>
            <a:effectLst/>
            <a:extLst>
              <a:ext uri="{91240B29-F687-4F45-9708-019B960494DF}">
                <a14:hiddenLine xmlns:a14="http://schemas.microsoft.com/office/drawing/2010/main" w="9525" cap="flat">
                  <a:solidFill>
                    <a:srgbClr val="071D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22" name="Freeform 29">
              <a:extLst>
                <a:ext uri="{FF2B5EF4-FFF2-40B4-BE49-F238E27FC236}">
                  <a16:creationId xmlns:a16="http://schemas.microsoft.com/office/drawing/2014/main" id="{ED299961-EBC3-B3F3-7585-FEC4A1A7494B}"/>
                </a:ext>
              </a:extLst>
            </p:cNvPr>
            <p:cNvSpPr>
              <a:spLocks noChangeArrowheads="1"/>
            </p:cNvSpPr>
            <p:nvPr/>
          </p:nvSpPr>
          <p:spPr bwMode="auto">
            <a:xfrm>
              <a:off x="768350" y="3589338"/>
              <a:ext cx="471488" cy="271462"/>
            </a:xfrm>
            <a:custGeom>
              <a:avLst/>
              <a:gdLst>
                <a:gd name="T0" fmla="*/ 254 w 1308"/>
                <a:gd name="T1" fmla="*/ 0 h 754"/>
                <a:gd name="T2" fmla="*/ 1053 w 1308"/>
                <a:gd name="T3" fmla="*/ 0 h 754"/>
                <a:gd name="T4" fmla="*/ 1307 w 1308"/>
                <a:gd name="T5" fmla="*/ 254 h 754"/>
                <a:gd name="T6" fmla="*/ 1307 w 1308"/>
                <a:gd name="T7" fmla="*/ 254 h 754"/>
                <a:gd name="T8" fmla="*/ 1307 w 1308"/>
                <a:gd name="T9" fmla="*/ 753 h 754"/>
                <a:gd name="T10" fmla="*/ 1307 w 1308"/>
                <a:gd name="T11" fmla="*/ 753 h 754"/>
                <a:gd name="T12" fmla="*/ 0 w 1308"/>
                <a:gd name="T13" fmla="*/ 753 h 754"/>
                <a:gd name="T14" fmla="*/ 0 w 1308"/>
                <a:gd name="T15" fmla="*/ 753 h 754"/>
                <a:gd name="T16" fmla="*/ 0 w 1308"/>
                <a:gd name="T17" fmla="*/ 254 h 754"/>
                <a:gd name="T18" fmla="*/ 254 w 1308"/>
                <a:gd name="T19"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754">
                  <a:moveTo>
                    <a:pt x="254" y="0"/>
                  </a:moveTo>
                  <a:lnTo>
                    <a:pt x="1053" y="0"/>
                  </a:lnTo>
                  <a:cubicBezTo>
                    <a:pt x="1194" y="0"/>
                    <a:pt x="1307" y="113"/>
                    <a:pt x="1307" y="254"/>
                  </a:cubicBezTo>
                  <a:lnTo>
                    <a:pt x="1307" y="254"/>
                  </a:lnTo>
                  <a:lnTo>
                    <a:pt x="1307" y="753"/>
                  </a:lnTo>
                  <a:lnTo>
                    <a:pt x="1307" y="753"/>
                  </a:lnTo>
                  <a:lnTo>
                    <a:pt x="0" y="753"/>
                  </a:lnTo>
                  <a:lnTo>
                    <a:pt x="0" y="753"/>
                  </a:lnTo>
                  <a:lnTo>
                    <a:pt x="0" y="254"/>
                  </a:lnTo>
                  <a:cubicBezTo>
                    <a:pt x="0" y="116"/>
                    <a:pt x="113" y="3"/>
                    <a:pt x="254" y="0"/>
                  </a:cubicBezTo>
                </a:path>
              </a:pathLst>
            </a:custGeom>
            <a:solidFill>
              <a:srgbClr val="5BC2E7"/>
            </a:solidFill>
            <a:ln>
              <a:noFill/>
            </a:ln>
            <a:effectLst/>
            <a:extLst>
              <a:ext uri="{91240B29-F687-4F45-9708-019B960494DF}">
                <a14:hiddenLine xmlns:a14="http://schemas.microsoft.com/office/drawing/2010/main" w="9525" cap="flat">
                  <a:solidFill>
                    <a:srgbClr val="071D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23" name="Freeform 30">
              <a:extLst>
                <a:ext uri="{FF2B5EF4-FFF2-40B4-BE49-F238E27FC236}">
                  <a16:creationId xmlns:a16="http://schemas.microsoft.com/office/drawing/2014/main" id="{690C9602-893C-64C3-A424-69F29CF46A0E}"/>
                </a:ext>
              </a:extLst>
            </p:cNvPr>
            <p:cNvSpPr>
              <a:spLocks noChangeArrowheads="1"/>
            </p:cNvSpPr>
            <p:nvPr/>
          </p:nvSpPr>
          <p:spPr bwMode="auto">
            <a:xfrm>
              <a:off x="1528763" y="3275013"/>
              <a:ext cx="276225" cy="276225"/>
            </a:xfrm>
            <a:custGeom>
              <a:avLst/>
              <a:gdLst>
                <a:gd name="T0" fmla="*/ 768 w 769"/>
                <a:gd name="T1" fmla="*/ 383 h 768"/>
                <a:gd name="T2" fmla="*/ 717 w 769"/>
                <a:gd name="T3" fmla="*/ 575 h 768"/>
                <a:gd name="T4" fmla="*/ 576 w 769"/>
                <a:gd name="T5" fmla="*/ 716 h 768"/>
                <a:gd name="T6" fmla="*/ 384 w 769"/>
                <a:gd name="T7" fmla="*/ 767 h 768"/>
                <a:gd name="T8" fmla="*/ 192 w 769"/>
                <a:gd name="T9" fmla="*/ 716 h 768"/>
                <a:gd name="T10" fmla="*/ 52 w 769"/>
                <a:gd name="T11" fmla="*/ 575 h 768"/>
                <a:gd name="T12" fmla="*/ 0 w 769"/>
                <a:gd name="T13" fmla="*/ 383 h 768"/>
                <a:gd name="T14" fmla="*/ 52 w 769"/>
                <a:gd name="T15" fmla="*/ 192 h 768"/>
                <a:gd name="T16" fmla="*/ 192 w 769"/>
                <a:gd name="T17" fmla="*/ 51 h 768"/>
                <a:gd name="T18" fmla="*/ 384 w 769"/>
                <a:gd name="T19" fmla="*/ 0 h 768"/>
                <a:gd name="T20" fmla="*/ 576 w 769"/>
                <a:gd name="T21" fmla="*/ 51 h 768"/>
                <a:gd name="T22" fmla="*/ 717 w 769"/>
                <a:gd name="T23" fmla="*/ 192 h 768"/>
                <a:gd name="T24" fmla="*/ 768 w 769"/>
                <a:gd name="T25" fmla="*/ 383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9" h="768">
                  <a:moveTo>
                    <a:pt x="768" y="383"/>
                  </a:moveTo>
                  <a:cubicBezTo>
                    <a:pt x="768" y="454"/>
                    <a:pt x="752" y="513"/>
                    <a:pt x="717" y="575"/>
                  </a:cubicBezTo>
                  <a:cubicBezTo>
                    <a:pt x="681" y="636"/>
                    <a:pt x="637" y="681"/>
                    <a:pt x="576" y="716"/>
                  </a:cubicBezTo>
                  <a:cubicBezTo>
                    <a:pt x="515" y="751"/>
                    <a:pt x="455" y="767"/>
                    <a:pt x="384" y="767"/>
                  </a:cubicBezTo>
                  <a:cubicBezTo>
                    <a:pt x="313" y="767"/>
                    <a:pt x="253" y="751"/>
                    <a:pt x="192" y="716"/>
                  </a:cubicBezTo>
                  <a:cubicBezTo>
                    <a:pt x="131" y="681"/>
                    <a:pt x="87" y="636"/>
                    <a:pt x="52" y="575"/>
                  </a:cubicBezTo>
                  <a:cubicBezTo>
                    <a:pt x="16" y="513"/>
                    <a:pt x="0" y="453"/>
                    <a:pt x="0" y="383"/>
                  </a:cubicBezTo>
                  <a:cubicBezTo>
                    <a:pt x="0" y="312"/>
                    <a:pt x="16" y="253"/>
                    <a:pt x="52" y="192"/>
                  </a:cubicBezTo>
                  <a:cubicBezTo>
                    <a:pt x="87" y="130"/>
                    <a:pt x="131" y="86"/>
                    <a:pt x="192" y="51"/>
                  </a:cubicBezTo>
                  <a:cubicBezTo>
                    <a:pt x="253" y="16"/>
                    <a:pt x="313" y="0"/>
                    <a:pt x="384" y="0"/>
                  </a:cubicBezTo>
                  <a:cubicBezTo>
                    <a:pt x="455" y="0"/>
                    <a:pt x="515" y="16"/>
                    <a:pt x="576" y="51"/>
                  </a:cubicBezTo>
                  <a:cubicBezTo>
                    <a:pt x="637" y="86"/>
                    <a:pt x="681" y="130"/>
                    <a:pt x="717" y="192"/>
                  </a:cubicBezTo>
                  <a:cubicBezTo>
                    <a:pt x="752" y="253"/>
                    <a:pt x="768" y="313"/>
                    <a:pt x="768" y="383"/>
                  </a:cubicBezTo>
                </a:path>
              </a:pathLst>
            </a:custGeom>
            <a:solidFill>
              <a:schemeClr val="accent3"/>
            </a:solidFill>
            <a:ln>
              <a:noFill/>
            </a:ln>
            <a:effectLst/>
            <a:extLst>
              <a:ext uri="{91240B29-F687-4F45-9708-019B960494DF}">
                <a14:hiddenLine xmlns:a14="http://schemas.microsoft.com/office/drawing/2010/main" w="9525" cap="flat">
                  <a:solidFill>
                    <a:srgbClr val="071D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24" name="Freeform 31">
              <a:extLst>
                <a:ext uri="{FF2B5EF4-FFF2-40B4-BE49-F238E27FC236}">
                  <a16:creationId xmlns:a16="http://schemas.microsoft.com/office/drawing/2014/main" id="{8856F11E-4203-58E7-F9DC-DB47A264C1B7}"/>
                </a:ext>
              </a:extLst>
            </p:cNvPr>
            <p:cNvSpPr>
              <a:spLocks noChangeArrowheads="1"/>
            </p:cNvSpPr>
            <p:nvPr/>
          </p:nvSpPr>
          <p:spPr bwMode="auto">
            <a:xfrm>
              <a:off x="1431925" y="3589338"/>
              <a:ext cx="471488" cy="271462"/>
            </a:xfrm>
            <a:custGeom>
              <a:avLst/>
              <a:gdLst>
                <a:gd name="T0" fmla="*/ 254 w 1308"/>
                <a:gd name="T1" fmla="*/ 0 h 754"/>
                <a:gd name="T2" fmla="*/ 1053 w 1308"/>
                <a:gd name="T3" fmla="*/ 0 h 754"/>
                <a:gd name="T4" fmla="*/ 1307 w 1308"/>
                <a:gd name="T5" fmla="*/ 254 h 754"/>
                <a:gd name="T6" fmla="*/ 1307 w 1308"/>
                <a:gd name="T7" fmla="*/ 254 h 754"/>
                <a:gd name="T8" fmla="*/ 1307 w 1308"/>
                <a:gd name="T9" fmla="*/ 753 h 754"/>
                <a:gd name="T10" fmla="*/ 1307 w 1308"/>
                <a:gd name="T11" fmla="*/ 753 h 754"/>
                <a:gd name="T12" fmla="*/ 0 w 1308"/>
                <a:gd name="T13" fmla="*/ 753 h 754"/>
                <a:gd name="T14" fmla="*/ 0 w 1308"/>
                <a:gd name="T15" fmla="*/ 753 h 754"/>
                <a:gd name="T16" fmla="*/ 0 w 1308"/>
                <a:gd name="T17" fmla="*/ 254 h 754"/>
                <a:gd name="T18" fmla="*/ 254 w 1308"/>
                <a:gd name="T19"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8" h="754">
                  <a:moveTo>
                    <a:pt x="254" y="0"/>
                  </a:moveTo>
                  <a:lnTo>
                    <a:pt x="1053" y="0"/>
                  </a:lnTo>
                  <a:cubicBezTo>
                    <a:pt x="1194" y="0"/>
                    <a:pt x="1307" y="113"/>
                    <a:pt x="1307" y="254"/>
                  </a:cubicBezTo>
                  <a:lnTo>
                    <a:pt x="1307" y="254"/>
                  </a:lnTo>
                  <a:lnTo>
                    <a:pt x="1307" y="753"/>
                  </a:lnTo>
                  <a:lnTo>
                    <a:pt x="1307" y="753"/>
                  </a:lnTo>
                  <a:lnTo>
                    <a:pt x="0" y="753"/>
                  </a:lnTo>
                  <a:lnTo>
                    <a:pt x="0" y="753"/>
                  </a:lnTo>
                  <a:lnTo>
                    <a:pt x="0" y="254"/>
                  </a:lnTo>
                  <a:cubicBezTo>
                    <a:pt x="0" y="116"/>
                    <a:pt x="113" y="0"/>
                    <a:pt x="254" y="0"/>
                  </a:cubicBezTo>
                </a:path>
              </a:pathLst>
            </a:custGeom>
            <a:solidFill>
              <a:schemeClr val="accent3"/>
            </a:solidFill>
            <a:ln>
              <a:noFill/>
            </a:ln>
            <a:effectLst/>
            <a:extLst>
              <a:ext uri="{91240B29-F687-4F45-9708-019B960494DF}">
                <a14:hiddenLine xmlns:a14="http://schemas.microsoft.com/office/drawing/2010/main" w="9525" cap="flat">
                  <a:solidFill>
                    <a:srgbClr val="071D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25" name="Freeform 32">
              <a:extLst>
                <a:ext uri="{FF2B5EF4-FFF2-40B4-BE49-F238E27FC236}">
                  <a16:creationId xmlns:a16="http://schemas.microsoft.com/office/drawing/2014/main" id="{879C2E79-0556-E8E6-7F83-CD82DC2E913D}"/>
                </a:ext>
              </a:extLst>
            </p:cNvPr>
            <p:cNvSpPr>
              <a:spLocks noChangeArrowheads="1"/>
            </p:cNvSpPr>
            <p:nvPr/>
          </p:nvSpPr>
          <p:spPr bwMode="auto">
            <a:xfrm>
              <a:off x="1181100" y="3436938"/>
              <a:ext cx="309563" cy="309562"/>
            </a:xfrm>
            <a:custGeom>
              <a:avLst/>
              <a:gdLst>
                <a:gd name="T0" fmla="*/ 461 w 861"/>
                <a:gd name="T1" fmla="*/ 6 h 862"/>
                <a:gd name="T2" fmla="*/ 669 w 861"/>
                <a:gd name="T3" fmla="*/ 78 h 862"/>
                <a:gd name="T4" fmla="*/ 814 w 861"/>
                <a:gd name="T5" fmla="*/ 244 h 862"/>
                <a:gd name="T6" fmla="*/ 855 w 861"/>
                <a:gd name="T7" fmla="*/ 461 h 862"/>
                <a:gd name="T8" fmla="*/ 783 w 861"/>
                <a:gd name="T9" fmla="*/ 670 h 862"/>
                <a:gd name="T10" fmla="*/ 617 w 861"/>
                <a:gd name="T11" fmla="*/ 813 h 862"/>
                <a:gd name="T12" fmla="*/ 400 w 861"/>
                <a:gd name="T13" fmla="*/ 855 h 862"/>
                <a:gd name="T14" fmla="*/ 192 w 861"/>
                <a:gd name="T15" fmla="*/ 784 h 862"/>
                <a:gd name="T16" fmla="*/ 47 w 861"/>
                <a:gd name="T17" fmla="*/ 617 h 862"/>
                <a:gd name="T18" fmla="*/ 5 w 861"/>
                <a:gd name="T19" fmla="*/ 401 h 862"/>
                <a:gd name="T20" fmla="*/ 77 w 861"/>
                <a:gd name="T21" fmla="*/ 192 h 862"/>
                <a:gd name="T22" fmla="*/ 244 w 861"/>
                <a:gd name="T23" fmla="*/ 48 h 862"/>
                <a:gd name="T24" fmla="*/ 461 w 861"/>
                <a:gd name="T25" fmla="*/ 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1" h="862">
                  <a:moveTo>
                    <a:pt x="461" y="6"/>
                  </a:moveTo>
                  <a:cubicBezTo>
                    <a:pt x="539" y="11"/>
                    <a:pt x="604" y="34"/>
                    <a:pt x="669" y="78"/>
                  </a:cubicBezTo>
                  <a:cubicBezTo>
                    <a:pt x="734" y="122"/>
                    <a:pt x="779" y="173"/>
                    <a:pt x="814" y="244"/>
                  </a:cubicBezTo>
                  <a:cubicBezTo>
                    <a:pt x="848" y="314"/>
                    <a:pt x="860" y="383"/>
                    <a:pt x="855" y="461"/>
                  </a:cubicBezTo>
                  <a:cubicBezTo>
                    <a:pt x="849" y="539"/>
                    <a:pt x="827" y="605"/>
                    <a:pt x="783" y="670"/>
                  </a:cubicBezTo>
                  <a:cubicBezTo>
                    <a:pt x="739" y="734"/>
                    <a:pt x="687" y="780"/>
                    <a:pt x="617" y="813"/>
                  </a:cubicBezTo>
                  <a:cubicBezTo>
                    <a:pt x="546" y="847"/>
                    <a:pt x="478" y="861"/>
                    <a:pt x="400" y="855"/>
                  </a:cubicBezTo>
                  <a:cubicBezTo>
                    <a:pt x="322" y="850"/>
                    <a:pt x="257" y="827"/>
                    <a:pt x="192" y="784"/>
                  </a:cubicBezTo>
                  <a:cubicBezTo>
                    <a:pt x="127" y="740"/>
                    <a:pt x="81" y="687"/>
                    <a:pt x="47" y="617"/>
                  </a:cubicBezTo>
                  <a:cubicBezTo>
                    <a:pt x="13" y="546"/>
                    <a:pt x="0" y="479"/>
                    <a:pt x="5" y="401"/>
                  </a:cubicBezTo>
                  <a:cubicBezTo>
                    <a:pt x="11" y="322"/>
                    <a:pt x="33" y="257"/>
                    <a:pt x="77" y="192"/>
                  </a:cubicBezTo>
                  <a:cubicBezTo>
                    <a:pt x="121" y="127"/>
                    <a:pt x="173" y="82"/>
                    <a:pt x="244" y="48"/>
                  </a:cubicBezTo>
                  <a:cubicBezTo>
                    <a:pt x="314" y="13"/>
                    <a:pt x="382" y="0"/>
                    <a:pt x="461" y="6"/>
                  </a:cubicBezTo>
                </a:path>
              </a:pathLst>
            </a:custGeom>
            <a:solidFill>
              <a:srgbClr val="E30046"/>
            </a:solidFill>
            <a:ln>
              <a:noFill/>
            </a:ln>
            <a:effectLst/>
            <a:extLst>
              <a:ext uri="{91240B29-F687-4F45-9708-019B960494DF}">
                <a14:hiddenLine xmlns:a14="http://schemas.microsoft.com/office/drawing/2010/main" w="9525" cap="flat">
                  <a:solidFill>
                    <a:srgbClr val="071D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26" name="Freeform 33">
              <a:extLst>
                <a:ext uri="{FF2B5EF4-FFF2-40B4-BE49-F238E27FC236}">
                  <a16:creationId xmlns:a16="http://schemas.microsoft.com/office/drawing/2014/main" id="{EA7E9736-F629-462E-D9EC-D1DFC6AB17AC}"/>
                </a:ext>
              </a:extLst>
            </p:cNvPr>
            <p:cNvSpPr>
              <a:spLocks noChangeArrowheads="1"/>
            </p:cNvSpPr>
            <p:nvPr/>
          </p:nvSpPr>
          <p:spPr bwMode="auto">
            <a:xfrm>
              <a:off x="1166813" y="3424238"/>
              <a:ext cx="338137" cy="336550"/>
            </a:xfrm>
            <a:custGeom>
              <a:avLst/>
              <a:gdLst>
                <a:gd name="T0" fmla="*/ 852 w 938"/>
                <a:gd name="T1" fmla="*/ 468 h 936"/>
                <a:gd name="T2" fmla="*/ 468 w 938"/>
                <a:gd name="T3" fmla="*/ 851 h 936"/>
                <a:gd name="T4" fmla="*/ 84 w 938"/>
                <a:gd name="T5" fmla="*/ 468 h 936"/>
                <a:gd name="T6" fmla="*/ 468 w 938"/>
                <a:gd name="T7" fmla="*/ 84 h 936"/>
                <a:gd name="T8" fmla="*/ 852 w 938"/>
                <a:gd name="T9" fmla="*/ 468 h 936"/>
                <a:gd name="T10" fmla="*/ 468 w 938"/>
                <a:gd name="T11" fmla="*/ 0 h 936"/>
                <a:gd name="T12" fmla="*/ 0 w 938"/>
                <a:gd name="T13" fmla="*/ 468 h 936"/>
                <a:gd name="T14" fmla="*/ 468 w 938"/>
                <a:gd name="T15" fmla="*/ 935 h 936"/>
                <a:gd name="T16" fmla="*/ 937 w 938"/>
                <a:gd name="T17" fmla="*/ 468 h 936"/>
                <a:gd name="T18" fmla="*/ 468 w 938"/>
                <a:gd name="T19" fmla="*/ 0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8" h="936">
                  <a:moveTo>
                    <a:pt x="852" y="468"/>
                  </a:moveTo>
                  <a:cubicBezTo>
                    <a:pt x="852" y="680"/>
                    <a:pt x="680" y="851"/>
                    <a:pt x="468" y="851"/>
                  </a:cubicBezTo>
                  <a:cubicBezTo>
                    <a:pt x="256" y="851"/>
                    <a:pt x="84" y="680"/>
                    <a:pt x="84" y="468"/>
                  </a:cubicBezTo>
                  <a:cubicBezTo>
                    <a:pt x="84" y="256"/>
                    <a:pt x="256" y="84"/>
                    <a:pt x="468" y="84"/>
                  </a:cubicBezTo>
                  <a:cubicBezTo>
                    <a:pt x="680" y="84"/>
                    <a:pt x="852" y="256"/>
                    <a:pt x="852" y="468"/>
                  </a:cubicBezTo>
                  <a:close/>
                  <a:moveTo>
                    <a:pt x="468" y="0"/>
                  </a:moveTo>
                  <a:cubicBezTo>
                    <a:pt x="209" y="0"/>
                    <a:pt x="0" y="208"/>
                    <a:pt x="0" y="468"/>
                  </a:cubicBezTo>
                  <a:cubicBezTo>
                    <a:pt x="0" y="728"/>
                    <a:pt x="208" y="935"/>
                    <a:pt x="468" y="935"/>
                  </a:cubicBezTo>
                  <a:cubicBezTo>
                    <a:pt x="727" y="935"/>
                    <a:pt x="937" y="728"/>
                    <a:pt x="937" y="468"/>
                  </a:cubicBezTo>
                  <a:cubicBezTo>
                    <a:pt x="937" y="208"/>
                    <a:pt x="725" y="0"/>
                    <a:pt x="468" y="0"/>
                  </a:cubicBezTo>
                  <a:close/>
                </a:path>
              </a:pathLst>
            </a:custGeom>
            <a:solidFill>
              <a:srgbClr val="FFFFFF"/>
            </a:solidFill>
            <a:ln>
              <a:noFill/>
            </a:ln>
            <a:effectLst/>
            <a:extLst>
              <a:ext uri="{91240B29-F687-4F45-9708-019B960494DF}">
                <a14:hiddenLine xmlns:a14="http://schemas.microsoft.com/office/drawing/2010/main" w="9525" cap="flat">
                  <a:solidFill>
                    <a:srgbClr val="071D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27" name="Freeform 34">
              <a:extLst>
                <a:ext uri="{FF2B5EF4-FFF2-40B4-BE49-F238E27FC236}">
                  <a16:creationId xmlns:a16="http://schemas.microsoft.com/office/drawing/2014/main" id="{3AB072C6-3047-5BAE-CE7D-AAC491EDFECA}"/>
                </a:ext>
              </a:extLst>
            </p:cNvPr>
            <p:cNvSpPr>
              <a:spLocks noChangeArrowheads="1"/>
            </p:cNvSpPr>
            <p:nvPr/>
          </p:nvSpPr>
          <p:spPr bwMode="auto">
            <a:xfrm>
              <a:off x="1084263" y="3754438"/>
              <a:ext cx="501650" cy="301625"/>
            </a:xfrm>
            <a:custGeom>
              <a:avLst/>
              <a:gdLst>
                <a:gd name="T0" fmla="*/ 0 w 1392"/>
                <a:gd name="T1" fmla="*/ 838 h 839"/>
                <a:gd name="T2" fmla="*/ 0 w 1392"/>
                <a:gd name="T3" fmla="*/ 296 h 839"/>
                <a:gd name="T4" fmla="*/ 296 w 1392"/>
                <a:gd name="T5" fmla="*/ 0 h 839"/>
                <a:gd name="T6" fmla="*/ 1095 w 1392"/>
                <a:gd name="T7" fmla="*/ 0 h 839"/>
                <a:gd name="T8" fmla="*/ 1391 w 1392"/>
                <a:gd name="T9" fmla="*/ 296 h 839"/>
                <a:gd name="T10" fmla="*/ 1391 w 1392"/>
                <a:gd name="T11" fmla="*/ 838 h 839"/>
                <a:gd name="T12" fmla="*/ 0 w 1392"/>
                <a:gd name="T13" fmla="*/ 838 h 839"/>
              </a:gdLst>
              <a:ahLst/>
              <a:cxnLst>
                <a:cxn ang="0">
                  <a:pos x="T0" y="T1"/>
                </a:cxn>
                <a:cxn ang="0">
                  <a:pos x="T2" y="T3"/>
                </a:cxn>
                <a:cxn ang="0">
                  <a:pos x="T4" y="T5"/>
                </a:cxn>
                <a:cxn ang="0">
                  <a:pos x="T6" y="T7"/>
                </a:cxn>
                <a:cxn ang="0">
                  <a:pos x="T8" y="T9"/>
                </a:cxn>
                <a:cxn ang="0">
                  <a:pos x="T10" y="T11"/>
                </a:cxn>
                <a:cxn ang="0">
                  <a:pos x="T12" y="T13"/>
                </a:cxn>
              </a:cxnLst>
              <a:rect l="0" t="0" r="r" b="b"/>
              <a:pathLst>
                <a:path w="1392" h="839">
                  <a:moveTo>
                    <a:pt x="0" y="838"/>
                  </a:moveTo>
                  <a:lnTo>
                    <a:pt x="0" y="296"/>
                  </a:lnTo>
                  <a:cubicBezTo>
                    <a:pt x="0" y="132"/>
                    <a:pt x="133" y="0"/>
                    <a:pt x="296" y="0"/>
                  </a:cubicBezTo>
                  <a:lnTo>
                    <a:pt x="1095" y="0"/>
                  </a:lnTo>
                  <a:cubicBezTo>
                    <a:pt x="1259" y="0"/>
                    <a:pt x="1391" y="132"/>
                    <a:pt x="1391" y="296"/>
                  </a:cubicBezTo>
                  <a:lnTo>
                    <a:pt x="1391" y="838"/>
                  </a:lnTo>
                  <a:lnTo>
                    <a:pt x="0" y="838"/>
                  </a:lnTo>
                </a:path>
              </a:pathLst>
            </a:custGeom>
            <a:solidFill>
              <a:srgbClr val="E30046"/>
            </a:solidFill>
            <a:ln>
              <a:noFill/>
            </a:ln>
            <a:effectLst/>
            <a:extLst>
              <a:ext uri="{91240B29-F687-4F45-9708-019B960494DF}">
                <a14:hiddenLine xmlns:a14="http://schemas.microsoft.com/office/drawing/2010/main" w="9525" cap="flat">
                  <a:solidFill>
                    <a:srgbClr val="071D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28" name="Freeform 35">
              <a:extLst>
                <a:ext uri="{FF2B5EF4-FFF2-40B4-BE49-F238E27FC236}">
                  <a16:creationId xmlns:a16="http://schemas.microsoft.com/office/drawing/2014/main" id="{F7D13825-821E-E119-DD32-D1728CCFA665}"/>
                </a:ext>
              </a:extLst>
            </p:cNvPr>
            <p:cNvSpPr>
              <a:spLocks noChangeArrowheads="1"/>
            </p:cNvSpPr>
            <p:nvPr/>
          </p:nvSpPr>
          <p:spPr bwMode="auto">
            <a:xfrm>
              <a:off x="1069975" y="3738563"/>
              <a:ext cx="531813" cy="333375"/>
            </a:xfrm>
            <a:custGeom>
              <a:avLst/>
              <a:gdLst>
                <a:gd name="T0" fmla="*/ 1391 w 1477"/>
                <a:gd name="T1" fmla="*/ 339 h 924"/>
                <a:gd name="T2" fmla="*/ 1391 w 1477"/>
                <a:gd name="T3" fmla="*/ 838 h 924"/>
                <a:gd name="T4" fmla="*/ 87 w 1477"/>
                <a:gd name="T5" fmla="*/ 838 h 924"/>
                <a:gd name="T6" fmla="*/ 87 w 1477"/>
                <a:gd name="T7" fmla="*/ 339 h 924"/>
                <a:gd name="T8" fmla="*/ 341 w 1477"/>
                <a:gd name="T9" fmla="*/ 85 h 924"/>
                <a:gd name="T10" fmla="*/ 1137 w 1477"/>
                <a:gd name="T11" fmla="*/ 85 h 924"/>
                <a:gd name="T12" fmla="*/ 1391 w 1477"/>
                <a:gd name="T13" fmla="*/ 339 h 924"/>
                <a:gd name="T14" fmla="*/ 338 w 1477"/>
                <a:gd name="T15" fmla="*/ 0 h 924"/>
                <a:gd name="T16" fmla="*/ 0 w 1477"/>
                <a:gd name="T17" fmla="*/ 339 h 924"/>
                <a:gd name="T18" fmla="*/ 0 w 1477"/>
                <a:gd name="T19" fmla="*/ 923 h 924"/>
                <a:gd name="T20" fmla="*/ 1476 w 1477"/>
                <a:gd name="T21" fmla="*/ 923 h 924"/>
                <a:gd name="T22" fmla="*/ 1476 w 1477"/>
                <a:gd name="T23" fmla="*/ 339 h 924"/>
                <a:gd name="T24" fmla="*/ 1137 w 1477"/>
                <a:gd name="T25" fmla="*/ 0 h 924"/>
                <a:gd name="T26" fmla="*/ 338 w 1477"/>
                <a:gd name="T2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77" h="924">
                  <a:moveTo>
                    <a:pt x="1391" y="339"/>
                  </a:moveTo>
                  <a:lnTo>
                    <a:pt x="1391" y="838"/>
                  </a:lnTo>
                  <a:lnTo>
                    <a:pt x="87" y="838"/>
                  </a:lnTo>
                  <a:lnTo>
                    <a:pt x="87" y="339"/>
                  </a:lnTo>
                  <a:cubicBezTo>
                    <a:pt x="87" y="198"/>
                    <a:pt x="200" y="85"/>
                    <a:pt x="341" y="85"/>
                  </a:cubicBezTo>
                  <a:lnTo>
                    <a:pt x="1137" y="85"/>
                  </a:lnTo>
                  <a:cubicBezTo>
                    <a:pt x="1278" y="85"/>
                    <a:pt x="1391" y="198"/>
                    <a:pt x="1391" y="339"/>
                  </a:cubicBezTo>
                  <a:close/>
                  <a:moveTo>
                    <a:pt x="338" y="0"/>
                  </a:moveTo>
                  <a:cubicBezTo>
                    <a:pt x="152" y="0"/>
                    <a:pt x="0" y="153"/>
                    <a:pt x="0" y="339"/>
                  </a:cubicBezTo>
                  <a:lnTo>
                    <a:pt x="0" y="923"/>
                  </a:lnTo>
                  <a:lnTo>
                    <a:pt x="1476" y="923"/>
                  </a:lnTo>
                  <a:lnTo>
                    <a:pt x="1476" y="339"/>
                  </a:lnTo>
                  <a:cubicBezTo>
                    <a:pt x="1476" y="153"/>
                    <a:pt x="1323" y="0"/>
                    <a:pt x="1137" y="0"/>
                  </a:cubicBezTo>
                  <a:lnTo>
                    <a:pt x="338" y="0"/>
                  </a:lnTo>
                  <a:close/>
                </a:path>
              </a:pathLst>
            </a:custGeom>
            <a:solidFill>
              <a:srgbClr val="FFFFFF"/>
            </a:solidFill>
            <a:ln>
              <a:noFill/>
            </a:ln>
            <a:effectLst/>
            <a:extLst>
              <a:ext uri="{91240B29-F687-4F45-9708-019B960494DF}">
                <a14:hiddenLine xmlns:a14="http://schemas.microsoft.com/office/drawing/2010/main" w="9525" cap="flat">
                  <a:solidFill>
                    <a:srgbClr val="071D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grpSp>
      <p:grpSp>
        <p:nvGrpSpPr>
          <p:cNvPr id="29" name="Group 28">
            <a:extLst>
              <a:ext uri="{FF2B5EF4-FFF2-40B4-BE49-F238E27FC236}">
                <a16:creationId xmlns:a16="http://schemas.microsoft.com/office/drawing/2014/main" id="{15C1C3B2-D5FB-B83D-1D09-8719EBF4B4A1}"/>
              </a:ext>
            </a:extLst>
          </p:cNvPr>
          <p:cNvGrpSpPr/>
          <p:nvPr/>
        </p:nvGrpSpPr>
        <p:grpSpPr>
          <a:xfrm>
            <a:off x="1328618" y="5747657"/>
            <a:ext cx="1124866" cy="631766"/>
            <a:chOff x="2933700" y="3576638"/>
            <a:chExt cx="1747838" cy="933450"/>
          </a:xfrm>
        </p:grpSpPr>
        <p:sp>
          <p:nvSpPr>
            <p:cNvPr id="30" name="Freeform 2">
              <a:extLst>
                <a:ext uri="{FF2B5EF4-FFF2-40B4-BE49-F238E27FC236}">
                  <a16:creationId xmlns:a16="http://schemas.microsoft.com/office/drawing/2014/main" id="{D525C64C-D94F-A109-0A79-8EA52E772767}"/>
                </a:ext>
              </a:extLst>
            </p:cNvPr>
            <p:cNvSpPr>
              <a:spLocks noChangeArrowheads="1"/>
            </p:cNvSpPr>
            <p:nvPr/>
          </p:nvSpPr>
          <p:spPr bwMode="auto">
            <a:xfrm>
              <a:off x="2933700" y="3843338"/>
              <a:ext cx="666750" cy="666750"/>
            </a:xfrm>
            <a:custGeom>
              <a:avLst/>
              <a:gdLst>
                <a:gd name="T0" fmla="*/ 1852 w 1853"/>
                <a:gd name="T1" fmla="*/ 925 h 1852"/>
                <a:gd name="T2" fmla="*/ 1727 w 1853"/>
                <a:gd name="T3" fmla="*/ 1388 h 1852"/>
                <a:gd name="T4" fmla="*/ 1389 w 1853"/>
                <a:gd name="T5" fmla="*/ 1727 h 1852"/>
                <a:gd name="T6" fmla="*/ 926 w 1853"/>
                <a:gd name="T7" fmla="*/ 1851 h 1852"/>
                <a:gd name="T8" fmla="*/ 463 w 1853"/>
                <a:gd name="T9" fmla="*/ 1727 h 1852"/>
                <a:gd name="T10" fmla="*/ 124 w 1853"/>
                <a:gd name="T11" fmla="*/ 1388 h 1852"/>
                <a:gd name="T12" fmla="*/ 0 w 1853"/>
                <a:gd name="T13" fmla="*/ 925 h 1852"/>
                <a:gd name="T14" fmla="*/ 124 w 1853"/>
                <a:gd name="T15" fmla="*/ 463 h 1852"/>
                <a:gd name="T16" fmla="*/ 463 w 1853"/>
                <a:gd name="T17" fmla="*/ 124 h 1852"/>
                <a:gd name="T18" fmla="*/ 926 w 1853"/>
                <a:gd name="T19" fmla="*/ 0 h 1852"/>
                <a:gd name="T20" fmla="*/ 1389 w 1853"/>
                <a:gd name="T21" fmla="*/ 124 h 1852"/>
                <a:gd name="T22" fmla="*/ 1727 w 1853"/>
                <a:gd name="T23" fmla="*/ 463 h 1852"/>
                <a:gd name="T24" fmla="*/ 1852 w 1853"/>
                <a:gd name="T25" fmla="*/ 925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3" h="1852">
                  <a:moveTo>
                    <a:pt x="1852" y="925"/>
                  </a:moveTo>
                  <a:cubicBezTo>
                    <a:pt x="1852" y="1096"/>
                    <a:pt x="1812" y="1241"/>
                    <a:pt x="1727" y="1388"/>
                  </a:cubicBezTo>
                  <a:cubicBezTo>
                    <a:pt x="1641" y="1536"/>
                    <a:pt x="1536" y="1642"/>
                    <a:pt x="1389" y="1727"/>
                  </a:cubicBezTo>
                  <a:cubicBezTo>
                    <a:pt x="1241" y="1812"/>
                    <a:pt x="1096" y="1851"/>
                    <a:pt x="926" y="1851"/>
                  </a:cubicBezTo>
                  <a:cubicBezTo>
                    <a:pt x="755" y="1851"/>
                    <a:pt x="611" y="1812"/>
                    <a:pt x="463" y="1727"/>
                  </a:cubicBezTo>
                  <a:cubicBezTo>
                    <a:pt x="315" y="1642"/>
                    <a:pt x="209" y="1536"/>
                    <a:pt x="124" y="1388"/>
                  </a:cubicBezTo>
                  <a:cubicBezTo>
                    <a:pt x="39" y="1241"/>
                    <a:pt x="0" y="1096"/>
                    <a:pt x="0" y="925"/>
                  </a:cubicBezTo>
                  <a:cubicBezTo>
                    <a:pt x="0" y="755"/>
                    <a:pt x="39" y="611"/>
                    <a:pt x="124" y="463"/>
                  </a:cubicBezTo>
                  <a:cubicBezTo>
                    <a:pt x="209" y="316"/>
                    <a:pt x="315" y="209"/>
                    <a:pt x="463" y="124"/>
                  </a:cubicBezTo>
                  <a:cubicBezTo>
                    <a:pt x="611" y="39"/>
                    <a:pt x="755" y="0"/>
                    <a:pt x="926" y="0"/>
                  </a:cubicBezTo>
                  <a:cubicBezTo>
                    <a:pt x="1096" y="0"/>
                    <a:pt x="1241" y="39"/>
                    <a:pt x="1389" y="124"/>
                  </a:cubicBezTo>
                  <a:cubicBezTo>
                    <a:pt x="1536" y="209"/>
                    <a:pt x="1641" y="316"/>
                    <a:pt x="1727" y="463"/>
                  </a:cubicBezTo>
                  <a:cubicBezTo>
                    <a:pt x="1812" y="611"/>
                    <a:pt x="1852" y="755"/>
                    <a:pt x="1852" y="92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31" name="Freeform 3">
              <a:extLst>
                <a:ext uri="{FF2B5EF4-FFF2-40B4-BE49-F238E27FC236}">
                  <a16:creationId xmlns:a16="http://schemas.microsoft.com/office/drawing/2014/main" id="{33379E7F-6339-56E3-BA94-D1CDD01AD4C6}"/>
                </a:ext>
              </a:extLst>
            </p:cNvPr>
            <p:cNvSpPr>
              <a:spLocks noChangeArrowheads="1"/>
            </p:cNvSpPr>
            <p:nvPr/>
          </p:nvSpPr>
          <p:spPr bwMode="auto">
            <a:xfrm>
              <a:off x="2933700" y="3843338"/>
              <a:ext cx="666750" cy="666750"/>
            </a:xfrm>
            <a:custGeom>
              <a:avLst/>
              <a:gdLst>
                <a:gd name="T0" fmla="*/ 1852 w 1853"/>
                <a:gd name="T1" fmla="*/ 925 h 1852"/>
                <a:gd name="T2" fmla="*/ 1727 w 1853"/>
                <a:gd name="T3" fmla="*/ 1388 h 1852"/>
                <a:gd name="T4" fmla="*/ 1389 w 1853"/>
                <a:gd name="T5" fmla="*/ 1727 h 1852"/>
                <a:gd name="T6" fmla="*/ 926 w 1853"/>
                <a:gd name="T7" fmla="*/ 1851 h 1852"/>
                <a:gd name="T8" fmla="*/ 463 w 1853"/>
                <a:gd name="T9" fmla="*/ 1727 h 1852"/>
                <a:gd name="T10" fmla="*/ 124 w 1853"/>
                <a:gd name="T11" fmla="*/ 1388 h 1852"/>
                <a:gd name="T12" fmla="*/ 0 w 1853"/>
                <a:gd name="T13" fmla="*/ 925 h 1852"/>
                <a:gd name="T14" fmla="*/ 124 w 1853"/>
                <a:gd name="T15" fmla="*/ 463 h 1852"/>
                <a:gd name="T16" fmla="*/ 463 w 1853"/>
                <a:gd name="T17" fmla="*/ 124 h 1852"/>
                <a:gd name="T18" fmla="*/ 926 w 1853"/>
                <a:gd name="T19" fmla="*/ 0 h 1852"/>
                <a:gd name="T20" fmla="*/ 1389 w 1853"/>
                <a:gd name="T21" fmla="*/ 124 h 1852"/>
                <a:gd name="T22" fmla="*/ 1727 w 1853"/>
                <a:gd name="T23" fmla="*/ 463 h 1852"/>
                <a:gd name="T24" fmla="*/ 1852 w 1853"/>
                <a:gd name="T25" fmla="*/ 925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3" h="1852">
                  <a:moveTo>
                    <a:pt x="1852" y="925"/>
                  </a:moveTo>
                  <a:cubicBezTo>
                    <a:pt x="1852" y="1096"/>
                    <a:pt x="1812" y="1241"/>
                    <a:pt x="1727" y="1388"/>
                  </a:cubicBezTo>
                  <a:cubicBezTo>
                    <a:pt x="1641" y="1536"/>
                    <a:pt x="1536" y="1642"/>
                    <a:pt x="1389" y="1727"/>
                  </a:cubicBezTo>
                  <a:cubicBezTo>
                    <a:pt x="1241" y="1812"/>
                    <a:pt x="1096" y="1851"/>
                    <a:pt x="926" y="1851"/>
                  </a:cubicBezTo>
                  <a:cubicBezTo>
                    <a:pt x="755" y="1851"/>
                    <a:pt x="611" y="1812"/>
                    <a:pt x="463" y="1727"/>
                  </a:cubicBezTo>
                  <a:cubicBezTo>
                    <a:pt x="315" y="1642"/>
                    <a:pt x="209" y="1536"/>
                    <a:pt x="124" y="1388"/>
                  </a:cubicBezTo>
                  <a:cubicBezTo>
                    <a:pt x="39" y="1241"/>
                    <a:pt x="0" y="1096"/>
                    <a:pt x="0" y="925"/>
                  </a:cubicBezTo>
                  <a:cubicBezTo>
                    <a:pt x="0" y="755"/>
                    <a:pt x="39" y="611"/>
                    <a:pt x="124" y="463"/>
                  </a:cubicBezTo>
                  <a:cubicBezTo>
                    <a:pt x="209" y="316"/>
                    <a:pt x="315" y="209"/>
                    <a:pt x="463" y="124"/>
                  </a:cubicBezTo>
                  <a:cubicBezTo>
                    <a:pt x="611" y="39"/>
                    <a:pt x="755" y="0"/>
                    <a:pt x="926" y="0"/>
                  </a:cubicBezTo>
                  <a:cubicBezTo>
                    <a:pt x="1096" y="0"/>
                    <a:pt x="1241" y="39"/>
                    <a:pt x="1389" y="124"/>
                  </a:cubicBezTo>
                  <a:cubicBezTo>
                    <a:pt x="1536" y="209"/>
                    <a:pt x="1641" y="316"/>
                    <a:pt x="1727" y="463"/>
                  </a:cubicBezTo>
                  <a:cubicBezTo>
                    <a:pt x="1812" y="611"/>
                    <a:pt x="1852" y="755"/>
                    <a:pt x="1852" y="925"/>
                  </a:cubicBezTo>
                </a:path>
              </a:pathLst>
            </a:custGeom>
            <a:noFill/>
            <a:ln w="306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32" name="Freeform 4">
              <a:extLst>
                <a:ext uri="{FF2B5EF4-FFF2-40B4-BE49-F238E27FC236}">
                  <a16:creationId xmlns:a16="http://schemas.microsoft.com/office/drawing/2014/main" id="{796C86D4-08F0-01FF-A8CC-66502643DEE5}"/>
                </a:ext>
              </a:extLst>
            </p:cNvPr>
            <p:cNvSpPr>
              <a:spLocks noChangeArrowheads="1"/>
            </p:cNvSpPr>
            <p:nvPr/>
          </p:nvSpPr>
          <p:spPr bwMode="auto">
            <a:xfrm>
              <a:off x="3006725" y="3917950"/>
              <a:ext cx="520700" cy="520700"/>
            </a:xfrm>
            <a:custGeom>
              <a:avLst/>
              <a:gdLst>
                <a:gd name="T0" fmla="*/ 1445 w 1446"/>
                <a:gd name="T1" fmla="*/ 722 h 1446"/>
                <a:gd name="T2" fmla="*/ 1349 w 1446"/>
                <a:gd name="T3" fmla="*/ 1084 h 1446"/>
                <a:gd name="T4" fmla="*/ 1084 w 1446"/>
                <a:gd name="T5" fmla="*/ 1348 h 1446"/>
                <a:gd name="T6" fmla="*/ 723 w 1446"/>
                <a:gd name="T7" fmla="*/ 1445 h 1446"/>
                <a:gd name="T8" fmla="*/ 362 w 1446"/>
                <a:gd name="T9" fmla="*/ 1348 h 1446"/>
                <a:gd name="T10" fmla="*/ 97 w 1446"/>
                <a:gd name="T11" fmla="*/ 1084 h 1446"/>
                <a:gd name="T12" fmla="*/ 0 w 1446"/>
                <a:gd name="T13" fmla="*/ 722 h 1446"/>
                <a:gd name="T14" fmla="*/ 97 w 1446"/>
                <a:gd name="T15" fmla="*/ 361 h 1446"/>
                <a:gd name="T16" fmla="*/ 362 w 1446"/>
                <a:gd name="T17" fmla="*/ 97 h 1446"/>
                <a:gd name="T18" fmla="*/ 723 w 1446"/>
                <a:gd name="T19" fmla="*/ 0 h 1446"/>
                <a:gd name="T20" fmla="*/ 1084 w 1446"/>
                <a:gd name="T21" fmla="*/ 97 h 1446"/>
                <a:gd name="T22" fmla="*/ 1349 w 1446"/>
                <a:gd name="T23" fmla="*/ 361 h 1446"/>
                <a:gd name="T24" fmla="*/ 1445 w 1446"/>
                <a:gd name="T25" fmla="*/ 722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446">
                  <a:moveTo>
                    <a:pt x="1445" y="722"/>
                  </a:moveTo>
                  <a:cubicBezTo>
                    <a:pt x="1445" y="855"/>
                    <a:pt x="1415" y="969"/>
                    <a:pt x="1349" y="1084"/>
                  </a:cubicBezTo>
                  <a:cubicBezTo>
                    <a:pt x="1282" y="1200"/>
                    <a:pt x="1199" y="1282"/>
                    <a:pt x="1084" y="1348"/>
                  </a:cubicBezTo>
                  <a:cubicBezTo>
                    <a:pt x="969" y="1415"/>
                    <a:pt x="856" y="1445"/>
                    <a:pt x="723" y="1445"/>
                  </a:cubicBezTo>
                  <a:cubicBezTo>
                    <a:pt x="590" y="1445"/>
                    <a:pt x="477" y="1415"/>
                    <a:pt x="362" y="1348"/>
                  </a:cubicBezTo>
                  <a:cubicBezTo>
                    <a:pt x="246" y="1282"/>
                    <a:pt x="163" y="1200"/>
                    <a:pt x="97" y="1084"/>
                  </a:cubicBezTo>
                  <a:cubicBezTo>
                    <a:pt x="30" y="969"/>
                    <a:pt x="0" y="855"/>
                    <a:pt x="0" y="722"/>
                  </a:cubicBezTo>
                  <a:cubicBezTo>
                    <a:pt x="0" y="589"/>
                    <a:pt x="30" y="476"/>
                    <a:pt x="97" y="361"/>
                  </a:cubicBezTo>
                  <a:cubicBezTo>
                    <a:pt x="163" y="246"/>
                    <a:pt x="246" y="164"/>
                    <a:pt x="362" y="97"/>
                  </a:cubicBezTo>
                  <a:cubicBezTo>
                    <a:pt x="477" y="31"/>
                    <a:pt x="590" y="0"/>
                    <a:pt x="723" y="0"/>
                  </a:cubicBezTo>
                  <a:cubicBezTo>
                    <a:pt x="856" y="0"/>
                    <a:pt x="969" y="31"/>
                    <a:pt x="1084" y="97"/>
                  </a:cubicBezTo>
                  <a:cubicBezTo>
                    <a:pt x="1199" y="164"/>
                    <a:pt x="1282" y="246"/>
                    <a:pt x="1349" y="361"/>
                  </a:cubicBezTo>
                  <a:cubicBezTo>
                    <a:pt x="1415" y="476"/>
                    <a:pt x="1445" y="589"/>
                    <a:pt x="1445" y="722"/>
                  </a:cubicBezTo>
                </a:path>
              </a:pathLst>
            </a:custGeom>
            <a:solidFill>
              <a:srgbClr val="FFFFFF"/>
            </a:solidFill>
            <a:ln>
              <a:noFill/>
            </a:ln>
            <a:effectLst/>
            <a:extLst>
              <a:ext uri="{91240B29-F687-4F45-9708-019B960494DF}">
                <a14:hiddenLine xmlns:a14="http://schemas.microsoft.com/office/drawing/2010/main" w="9525" cap="flat">
                  <a:solidFill>
                    <a:srgbClr val="071D49"/>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33" name="Freeform 5">
              <a:extLst>
                <a:ext uri="{FF2B5EF4-FFF2-40B4-BE49-F238E27FC236}">
                  <a16:creationId xmlns:a16="http://schemas.microsoft.com/office/drawing/2014/main" id="{919F25B8-F815-0B29-4372-02B9E5EC369B}"/>
                </a:ext>
              </a:extLst>
            </p:cNvPr>
            <p:cNvSpPr>
              <a:spLocks noChangeArrowheads="1"/>
            </p:cNvSpPr>
            <p:nvPr/>
          </p:nvSpPr>
          <p:spPr bwMode="auto">
            <a:xfrm>
              <a:off x="3006725" y="3917950"/>
              <a:ext cx="520700" cy="520700"/>
            </a:xfrm>
            <a:custGeom>
              <a:avLst/>
              <a:gdLst>
                <a:gd name="T0" fmla="*/ 1445 w 1446"/>
                <a:gd name="T1" fmla="*/ 722 h 1446"/>
                <a:gd name="T2" fmla="*/ 1349 w 1446"/>
                <a:gd name="T3" fmla="*/ 1084 h 1446"/>
                <a:gd name="T4" fmla="*/ 1084 w 1446"/>
                <a:gd name="T5" fmla="*/ 1348 h 1446"/>
                <a:gd name="T6" fmla="*/ 723 w 1446"/>
                <a:gd name="T7" fmla="*/ 1445 h 1446"/>
                <a:gd name="T8" fmla="*/ 362 w 1446"/>
                <a:gd name="T9" fmla="*/ 1348 h 1446"/>
                <a:gd name="T10" fmla="*/ 97 w 1446"/>
                <a:gd name="T11" fmla="*/ 1084 h 1446"/>
                <a:gd name="T12" fmla="*/ 0 w 1446"/>
                <a:gd name="T13" fmla="*/ 722 h 1446"/>
                <a:gd name="T14" fmla="*/ 97 w 1446"/>
                <a:gd name="T15" fmla="*/ 361 h 1446"/>
                <a:gd name="T16" fmla="*/ 362 w 1446"/>
                <a:gd name="T17" fmla="*/ 97 h 1446"/>
                <a:gd name="T18" fmla="*/ 723 w 1446"/>
                <a:gd name="T19" fmla="*/ 0 h 1446"/>
                <a:gd name="T20" fmla="*/ 1084 w 1446"/>
                <a:gd name="T21" fmla="*/ 97 h 1446"/>
                <a:gd name="T22" fmla="*/ 1349 w 1446"/>
                <a:gd name="T23" fmla="*/ 361 h 1446"/>
                <a:gd name="T24" fmla="*/ 1445 w 1446"/>
                <a:gd name="T25" fmla="*/ 722 h 1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6" h="1446">
                  <a:moveTo>
                    <a:pt x="1445" y="722"/>
                  </a:moveTo>
                  <a:cubicBezTo>
                    <a:pt x="1445" y="855"/>
                    <a:pt x="1415" y="969"/>
                    <a:pt x="1349" y="1084"/>
                  </a:cubicBezTo>
                  <a:cubicBezTo>
                    <a:pt x="1282" y="1200"/>
                    <a:pt x="1199" y="1282"/>
                    <a:pt x="1084" y="1348"/>
                  </a:cubicBezTo>
                  <a:cubicBezTo>
                    <a:pt x="969" y="1415"/>
                    <a:pt x="856" y="1445"/>
                    <a:pt x="723" y="1445"/>
                  </a:cubicBezTo>
                  <a:cubicBezTo>
                    <a:pt x="590" y="1445"/>
                    <a:pt x="477" y="1415"/>
                    <a:pt x="362" y="1348"/>
                  </a:cubicBezTo>
                  <a:cubicBezTo>
                    <a:pt x="246" y="1282"/>
                    <a:pt x="163" y="1200"/>
                    <a:pt x="97" y="1084"/>
                  </a:cubicBezTo>
                  <a:cubicBezTo>
                    <a:pt x="30" y="969"/>
                    <a:pt x="0" y="855"/>
                    <a:pt x="0" y="722"/>
                  </a:cubicBezTo>
                  <a:cubicBezTo>
                    <a:pt x="0" y="589"/>
                    <a:pt x="30" y="476"/>
                    <a:pt x="97" y="361"/>
                  </a:cubicBezTo>
                  <a:cubicBezTo>
                    <a:pt x="163" y="246"/>
                    <a:pt x="246" y="164"/>
                    <a:pt x="362" y="97"/>
                  </a:cubicBezTo>
                  <a:cubicBezTo>
                    <a:pt x="477" y="31"/>
                    <a:pt x="590" y="0"/>
                    <a:pt x="723" y="0"/>
                  </a:cubicBezTo>
                  <a:cubicBezTo>
                    <a:pt x="856" y="0"/>
                    <a:pt x="969" y="31"/>
                    <a:pt x="1084" y="97"/>
                  </a:cubicBezTo>
                  <a:cubicBezTo>
                    <a:pt x="1199" y="164"/>
                    <a:pt x="1282" y="246"/>
                    <a:pt x="1349" y="361"/>
                  </a:cubicBezTo>
                  <a:cubicBezTo>
                    <a:pt x="1415" y="476"/>
                    <a:pt x="1445" y="589"/>
                    <a:pt x="1445" y="722"/>
                  </a:cubicBezTo>
                </a:path>
              </a:pathLst>
            </a:custGeom>
            <a:noFill/>
            <a:ln w="30600" cap="flat">
              <a:solidFill>
                <a:srgbClr val="E30046"/>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34" name="Freeform 6">
              <a:extLst>
                <a:ext uri="{FF2B5EF4-FFF2-40B4-BE49-F238E27FC236}">
                  <a16:creationId xmlns:a16="http://schemas.microsoft.com/office/drawing/2014/main" id="{7DFE33FC-A984-D763-B908-C5AAA51DD704}"/>
                </a:ext>
              </a:extLst>
            </p:cNvPr>
            <p:cNvSpPr>
              <a:spLocks noChangeArrowheads="1"/>
            </p:cNvSpPr>
            <p:nvPr/>
          </p:nvSpPr>
          <p:spPr bwMode="auto">
            <a:xfrm>
              <a:off x="3117850" y="4021138"/>
              <a:ext cx="138113" cy="138112"/>
            </a:xfrm>
            <a:custGeom>
              <a:avLst/>
              <a:gdLst>
                <a:gd name="T0" fmla="*/ 384 w 385"/>
                <a:gd name="T1" fmla="*/ 192 h 384"/>
                <a:gd name="T2" fmla="*/ 358 w 385"/>
                <a:gd name="T3" fmla="*/ 288 h 384"/>
                <a:gd name="T4" fmla="*/ 288 w 385"/>
                <a:gd name="T5" fmla="*/ 358 h 384"/>
                <a:gd name="T6" fmla="*/ 192 w 385"/>
                <a:gd name="T7" fmla="*/ 383 h 384"/>
                <a:gd name="T8" fmla="*/ 96 w 385"/>
                <a:gd name="T9" fmla="*/ 358 h 384"/>
                <a:gd name="T10" fmla="*/ 26 w 385"/>
                <a:gd name="T11" fmla="*/ 288 h 384"/>
                <a:gd name="T12" fmla="*/ 0 w 385"/>
                <a:gd name="T13" fmla="*/ 192 h 384"/>
                <a:gd name="T14" fmla="*/ 26 w 385"/>
                <a:gd name="T15" fmla="*/ 96 h 384"/>
                <a:gd name="T16" fmla="*/ 96 w 385"/>
                <a:gd name="T17" fmla="*/ 25 h 384"/>
                <a:gd name="T18" fmla="*/ 192 w 385"/>
                <a:gd name="T19" fmla="*/ 0 h 384"/>
                <a:gd name="T20" fmla="*/ 288 w 385"/>
                <a:gd name="T21" fmla="*/ 25 h 384"/>
                <a:gd name="T22" fmla="*/ 358 w 385"/>
                <a:gd name="T23" fmla="*/ 96 h 384"/>
                <a:gd name="T24" fmla="*/ 384 w 385"/>
                <a:gd name="T25" fmla="*/ 19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 h="384">
                  <a:moveTo>
                    <a:pt x="384" y="192"/>
                  </a:moveTo>
                  <a:cubicBezTo>
                    <a:pt x="384" y="227"/>
                    <a:pt x="376" y="258"/>
                    <a:pt x="358" y="288"/>
                  </a:cubicBezTo>
                  <a:cubicBezTo>
                    <a:pt x="340" y="319"/>
                    <a:pt x="318" y="341"/>
                    <a:pt x="288" y="358"/>
                  </a:cubicBezTo>
                  <a:cubicBezTo>
                    <a:pt x="257" y="376"/>
                    <a:pt x="227" y="383"/>
                    <a:pt x="192" y="383"/>
                  </a:cubicBezTo>
                  <a:cubicBezTo>
                    <a:pt x="157" y="383"/>
                    <a:pt x="127" y="376"/>
                    <a:pt x="96" y="358"/>
                  </a:cubicBezTo>
                  <a:cubicBezTo>
                    <a:pt x="65" y="341"/>
                    <a:pt x="43" y="319"/>
                    <a:pt x="26" y="288"/>
                  </a:cubicBezTo>
                  <a:cubicBezTo>
                    <a:pt x="8" y="258"/>
                    <a:pt x="0" y="228"/>
                    <a:pt x="0" y="192"/>
                  </a:cubicBezTo>
                  <a:cubicBezTo>
                    <a:pt x="0" y="157"/>
                    <a:pt x="8" y="127"/>
                    <a:pt x="26" y="96"/>
                  </a:cubicBezTo>
                  <a:cubicBezTo>
                    <a:pt x="43" y="66"/>
                    <a:pt x="65" y="43"/>
                    <a:pt x="96" y="25"/>
                  </a:cubicBezTo>
                  <a:cubicBezTo>
                    <a:pt x="127" y="8"/>
                    <a:pt x="157" y="0"/>
                    <a:pt x="192" y="0"/>
                  </a:cubicBezTo>
                  <a:cubicBezTo>
                    <a:pt x="227" y="0"/>
                    <a:pt x="257" y="8"/>
                    <a:pt x="288" y="25"/>
                  </a:cubicBezTo>
                  <a:cubicBezTo>
                    <a:pt x="318" y="43"/>
                    <a:pt x="340" y="66"/>
                    <a:pt x="358" y="96"/>
                  </a:cubicBezTo>
                  <a:cubicBezTo>
                    <a:pt x="376" y="127"/>
                    <a:pt x="384" y="156"/>
                    <a:pt x="384" y="192"/>
                  </a:cubicBezTo>
                </a:path>
              </a:pathLst>
            </a:custGeom>
            <a:solidFill>
              <a:srgbClr val="5BC2E7"/>
            </a:solidFill>
            <a:ln>
              <a:noFill/>
            </a:ln>
            <a:effectLst/>
            <a:extLst>
              <a:ext uri="{91240B29-F687-4F45-9708-019B960494DF}">
                <a14:hiddenLine xmlns:a14="http://schemas.microsoft.com/office/drawing/2010/main" w="9525" cap="flat">
                  <a:solidFill>
                    <a:srgbClr val="E3004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35" name="Freeform 7">
              <a:extLst>
                <a:ext uri="{FF2B5EF4-FFF2-40B4-BE49-F238E27FC236}">
                  <a16:creationId xmlns:a16="http://schemas.microsoft.com/office/drawing/2014/main" id="{9D9486A3-2359-219D-F967-AA7677F3D30B}"/>
                </a:ext>
              </a:extLst>
            </p:cNvPr>
            <p:cNvSpPr>
              <a:spLocks noChangeArrowheads="1"/>
            </p:cNvSpPr>
            <p:nvPr/>
          </p:nvSpPr>
          <p:spPr bwMode="auto">
            <a:xfrm>
              <a:off x="3730625" y="3941763"/>
              <a:ext cx="260350" cy="163512"/>
            </a:xfrm>
            <a:custGeom>
              <a:avLst/>
              <a:gdLst>
                <a:gd name="T0" fmla="*/ 711 w 722"/>
                <a:gd name="T1" fmla="*/ 141 h 453"/>
                <a:gd name="T2" fmla="*/ 689 w 722"/>
                <a:gd name="T3" fmla="*/ 255 h 453"/>
                <a:gd name="T4" fmla="*/ 579 w 722"/>
                <a:gd name="T5" fmla="*/ 362 h 453"/>
                <a:gd name="T6" fmla="*/ 410 w 722"/>
                <a:gd name="T7" fmla="*/ 431 h 453"/>
                <a:gd name="T8" fmla="*/ 228 w 722"/>
                <a:gd name="T9" fmla="*/ 446 h 453"/>
                <a:gd name="T10" fmla="*/ 81 w 722"/>
                <a:gd name="T11" fmla="*/ 402 h 453"/>
                <a:gd name="T12" fmla="*/ 9 w 722"/>
                <a:gd name="T13" fmla="*/ 310 h 453"/>
                <a:gd name="T14" fmla="*/ 31 w 722"/>
                <a:gd name="T15" fmla="*/ 196 h 453"/>
                <a:gd name="T16" fmla="*/ 142 w 722"/>
                <a:gd name="T17" fmla="*/ 90 h 453"/>
                <a:gd name="T18" fmla="*/ 311 w 722"/>
                <a:gd name="T19" fmla="*/ 20 h 453"/>
                <a:gd name="T20" fmla="*/ 493 w 722"/>
                <a:gd name="T21" fmla="*/ 5 h 453"/>
                <a:gd name="T22" fmla="*/ 640 w 722"/>
                <a:gd name="T23" fmla="*/ 49 h 453"/>
                <a:gd name="T24" fmla="*/ 711 w 722"/>
                <a:gd name="T25" fmla="*/ 14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2" h="453">
                  <a:moveTo>
                    <a:pt x="711" y="141"/>
                  </a:moveTo>
                  <a:cubicBezTo>
                    <a:pt x="721" y="179"/>
                    <a:pt x="714" y="215"/>
                    <a:pt x="689" y="255"/>
                  </a:cubicBezTo>
                  <a:cubicBezTo>
                    <a:pt x="665" y="296"/>
                    <a:pt x="631" y="330"/>
                    <a:pt x="579" y="362"/>
                  </a:cubicBezTo>
                  <a:cubicBezTo>
                    <a:pt x="528" y="395"/>
                    <a:pt x="475" y="416"/>
                    <a:pt x="410" y="431"/>
                  </a:cubicBezTo>
                  <a:cubicBezTo>
                    <a:pt x="345" y="447"/>
                    <a:pt x="289" y="452"/>
                    <a:pt x="228" y="446"/>
                  </a:cubicBezTo>
                  <a:cubicBezTo>
                    <a:pt x="168" y="441"/>
                    <a:pt x="121" y="427"/>
                    <a:pt x="81" y="402"/>
                  </a:cubicBezTo>
                  <a:cubicBezTo>
                    <a:pt x="41" y="377"/>
                    <a:pt x="18" y="348"/>
                    <a:pt x="9" y="310"/>
                  </a:cubicBezTo>
                  <a:cubicBezTo>
                    <a:pt x="0" y="273"/>
                    <a:pt x="7" y="237"/>
                    <a:pt x="31" y="196"/>
                  </a:cubicBezTo>
                  <a:cubicBezTo>
                    <a:pt x="56" y="156"/>
                    <a:pt x="91" y="123"/>
                    <a:pt x="142" y="90"/>
                  </a:cubicBezTo>
                  <a:cubicBezTo>
                    <a:pt x="194" y="58"/>
                    <a:pt x="247" y="36"/>
                    <a:pt x="311" y="20"/>
                  </a:cubicBezTo>
                  <a:cubicBezTo>
                    <a:pt x="376" y="4"/>
                    <a:pt x="432" y="0"/>
                    <a:pt x="493" y="5"/>
                  </a:cubicBezTo>
                  <a:cubicBezTo>
                    <a:pt x="553" y="11"/>
                    <a:pt x="600" y="24"/>
                    <a:pt x="640" y="49"/>
                  </a:cubicBezTo>
                  <a:cubicBezTo>
                    <a:pt x="681" y="74"/>
                    <a:pt x="702" y="103"/>
                    <a:pt x="711" y="141"/>
                  </a:cubicBezTo>
                </a:path>
              </a:pathLst>
            </a:custGeom>
            <a:solidFill>
              <a:srgbClr val="5BC2E7"/>
            </a:solidFill>
            <a:ln>
              <a:noFill/>
            </a:ln>
            <a:effectLst/>
            <a:extLst>
              <a:ext uri="{91240B29-F687-4F45-9708-019B960494DF}">
                <a14:hiddenLine xmlns:a14="http://schemas.microsoft.com/office/drawing/2010/main" w="9525" cap="flat">
                  <a:solidFill>
                    <a:srgbClr val="E3004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36" name="Freeform 8">
              <a:extLst>
                <a:ext uri="{FF2B5EF4-FFF2-40B4-BE49-F238E27FC236}">
                  <a16:creationId xmlns:a16="http://schemas.microsoft.com/office/drawing/2014/main" id="{16095888-F834-4674-C681-0ADE5509296D}"/>
                </a:ext>
              </a:extLst>
            </p:cNvPr>
            <p:cNvSpPr>
              <a:spLocks noChangeArrowheads="1"/>
            </p:cNvSpPr>
            <p:nvPr/>
          </p:nvSpPr>
          <p:spPr bwMode="auto">
            <a:xfrm>
              <a:off x="3986213" y="3886200"/>
              <a:ext cx="392112" cy="107950"/>
            </a:xfrm>
            <a:custGeom>
              <a:avLst/>
              <a:gdLst>
                <a:gd name="T0" fmla="*/ 0 w 1087"/>
                <a:gd name="T1" fmla="*/ 299 h 300"/>
                <a:gd name="T2" fmla="*/ 302 w 1087"/>
                <a:gd name="T3" fmla="*/ 115 h 300"/>
                <a:gd name="T4" fmla="*/ 615 w 1087"/>
                <a:gd name="T5" fmla="*/ 228 h 300"/>
                <a:gd name="T6" fmla="*/ 1086 w 1087"/>
                <a:gd name="T7" fmla="*/ 25 h 300"/>
              </a:gdLst>
              <a:ahLst/>
              <a:cxnLst>
                <a:cxn ang="0">
                  <a:pos x="T0" y="T1"/>
                </a:cxn>
                <a:cxn ang="0">
                  <a:pos x="T2" y="T3"/>
                </a:cxn>
                <a:cxn ang="0">
                  <a:pos x="T4" y="T5"/>
                </a:cxn>
                <a:cxn ang="0">
                  <a:pos x="T6" y="T7"/>
                </a:cxn>
              </a:cxnLst>
              <a:rect l="0" t="0" r="r" b="b"/>
              <a:pathLst>
                <a:path w="1087" h="300">
                  <a:moveTo>
                    <a:pt x="0" y="299"/>
                  </a:moveTo>
                  <a:cubicBezTo>
                    <a:pt x="113" y="285"/>
                    <a:pt x="136" y="132"/>
                    <a:pt x="302" y="115"/>
                  </a:cubicBezTo>
                  <a:cubicBezTo>
                    <a:pt x="469" y="98"/>
                    <a:pt x="471" y="245"/>
                    <a:pt x="615" y="228"/>
                  </a:cubicBezTo>
                  <a:cubicBezTo>
                    <a:pt x="759" y="211"/>
                    <a:pt x="765" y="0"/>
                    <a:pt x="1086" y="25"/>
                  </a:cubicBezTo>
                </a:path>
              </a:pathLst>
            </a:custGeom>
            <a:noFill/>
            <a:ln w="30600" cap="rnd">
              <a:solidFill>
                <a:srgbClr val="5BC2E7"/>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Raleway" panose="020B0503030101060003" pitchFamily="34" charset="77"/>
              </a:endParaRPr>
            </a:p>
          </p:txBody>
        </p:sp>
        <p:sp>
          <p:nvSpPr>
            <p:cNvPr id="37" name="Freeform 9">
              <a:extLst>
                <a:ext uri="{FF2B5EF4-FFF2-40B4-BE49-F238E27FC236}">
                  <a16:creationId xmlns:a16="http://schemas.microsoft.com/office/drawing/2014/main" id="{B3B23108-284A-B5C7-56D5-33CE4938753B}"/>
                </a:ext>
              </a:extLst>
            </p:cNvPr>
            <p:cNvSpPr>
              <a:spLocks noChangeArrowheads="1"/>
            </p:cNvSpPr>
            <p:nvPr/>
          </p:nvSpPr>
          <p:spPr bwMode="auto">
            <a:xfrm>
              <a:off x="4033838" y="3632200"/>
              <a:ext cx="260350" cy="163513"/>
            </a:xfrm>
            <a:custGeom>
              <a:avLst/>
              <a:gdLst>
                <a:gd name="T0" fmla="*/ 711 w 721"/>
                <a:gd name="T1" fmla="*/ 142 h 453"/>
                <a:gd name="T2" fmla="*/ 689 w 721"/>
                <a:gd name="T3" fmla="*/ 255 h 453"/>
                <a:gd name="T4" fmla="*/ 579 w 721"/>
                <a:gd name="T5" fmla="*/ 361 h 453"/>
                <a:gd name="T6" fmla="*/ 410 w 721"/>
                <a:gd name="T7" fmla="*/ 431 h 453"/>
                <a:gd name="T8" fmla="*/ 228 w 721"/>
                <a:gd name="T9" fmla="*/ 446 h 453"/>
                <a:gd name="T10" fmla="*/ 81 w 721"/>
                <a:gd name="T11" fmla="*/ 401 h 453"/>
                <a:gd name="T12" fmla="*/ 9 w 721"/>
                <a:gd name="T13" fmla="*/ 310 h 453"/>
                <a:gd name="T14" fmla="*/ 31 w 721"/>
                <a:gd name="T15" fmla="*/ 197 h 453"/>
                <a:gd name="T16" fmla="*/ 142 w 721"/>
                <a:gd name="T17" fmla="*/ 90 h 453"/>
                <a:gd name="T18" fmla="*/ 310 w 721"/>
                <a:gd name="T19" fmla="*/ 21 h 453"/>
                <a:gd name="T20" fmla="*/ 493 w 721"/>
                <a:gd name="T21" fmla="*/ 6 h 453"/>
                <a:gd name="T22" fmla="*/ 639 w 721"/>
                <a:gd name="T23" fmla="*/ 50 h 453"/>
                <a:gd name="T24" fmla="*/ 711 w 721"/>
                <a:gd name="T25" fmla="*/ 14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1" h="453">
                  <a:moveTo>
                    <a:pt x="711" y="142"/>
                  </a:moveTo>
                  <a:cubicBezTo>
                    <a:pt x="720" y="179"/>
                    <a:pt x="713" y="215"/>
                    <a:pt x="689" y="255"/>
                  </a:cubicBezTo>
                  <a:cubicBezTo>
                    <a:pt x="665" y="296"/>
                    <a:pt x="631" y="329"/>
                    <a:pt x="579" y="361"/>
                  </a:cubicBezTo>
                  <a:cubicBezTo>
                    <a:pt x="528" y="394"/>
                    <a:pt x="475" y="415"/>
                    <a:pt x="410" y="431"/>
                  </a:cubicBezTo>
                  <a:cubicBezTo>
                    <a:pt x="346" y="447"/>
                    <a:pt x="289" y="452"/>
                    <a:pt x="228" y="446"/>
                  </a:cubicBezTo>
                  <a:cubicBezTo>
                    <a:pt x="168" y="441"/>
                    <a:pt x="121" y="426"/>
                    <a:pt x="81" y="401"/>
                  </a:cubicBezTo>
                  <a:cubicBezTo>
                    <a:pt x="41" y="376"/>
                    <a:pt x="18" y="348"/>
                    <a:pt x="9" y="310"/>
                  </a:cubicBezTo>
                  <a:cubicBezTo>
                    <a:pt x="0" y="272"/>
                    <a:pt x="7" y="237"/>
                    <a:pt x="31" y="197"/>
                  </a:cubicBezTo>
                  <a:cubicBezTo>
                    <a:pt x="56" y="156"/>
                    <a:pt x="91" y="122"/>
                    <a:pt x="142" y="90"/>
                  </a:cubicBezTo>
                  <a:cubicBezTo>
                    <a:pt x="194" y="57"/>
                    <a:pt x="246" y="36"/>
                    <a:pt x="310" y="21"/>
                  </a:cubicBezTo>
                  <a:cubicBezTo>
                    <a:pt x="375" y="5"/>
                    <a:pt x="432" y="0"/>
                    <a:pt x="493" y="6"/>
                  </a:cubicBezTo>
                  <a:cubicBezTo>
                    <a:pt x="553" y="11"/>
                    <a:pt x="599" y="25"/>
                    <a:pt x="639" y="50"/>
                  </a:cubicBezTo>
                  <a:cubicBezTo>
                    <a:pt x="680" y="75"/>
                    <a:pt x="702" y="104"/>
                    <a:pt x="711" y="142"/>
                  </a:cubicBezTo>
                </a:path>
              </a:pathLst>
            </a:custGeom>
            <a:solidFill>
              <a:srgbClr val="5BC2E7"/>
            </a:solidFill>
            <a:ln>
              <a:noFill/>
            </a:ln>
            <a:effectLst/>
            <a:extLst>
              <a:ext uri="{91240B29-F687-4F45-9708-019B960494DF}">
                <a14:hiddenLine xmlns:a14="http://schemas.microsoft.com/office/drawing/2010/main" w="9525" cap="rnd">
                  <a:solidFill>
                    <a:srgbClr val="5BC2E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48" name="Freeform 10">
              <a:extLst>
                <a:ext uri="{FF2B5EF4-FFF2-40B4-BE49-F238E27FC236}">
                  <a16:creationId xmlns:a16="http://schemas.microsoft.com/office/drawing/2014/main" id="{2ACAD570-3D98-EC53-BCDF-CE5377F3CD2A}"/>
                </a:ext>
              </a:extLst>
            </p:cNvPr>
            <p:cNvSpPr>
              <a:spLocks noChangeArrowheads="1"/>
            </p:cNvSpPr>
            <p:nvPr/>
          </p:nvSpPr>
          <p:spPr bwMode="auto">
            <a:xfrm>
              <a:off x="4289425" y="3576638"/>
              <a:ext cx="392113" cy="107950"/>
            </a:xfrm>
            <a:custGeom>
              <a:avLst/>
              <a:gdLst>
                <a:gd name="T0" fmla="*/ 0 w 1087"/>
                <a:gd name="T1" fmla="*/ 299 h 300"/>
                <a:gd name="T2" fmla="*/ 302 w 1087"/>
                <a:gd name="T3" fmla="*/ 116 h 300"/>
                <a:gd name="T4" fmla="*/ 615 w 1087"/>
                <a:gd name="T5" fmla="*/ 228 h 300"/>
                <a:gd name="T6" fmla="*/ 1086 w 1087"/>
                <a:gd name="T7" fmla="*/ 25 h 300"/>
              </a:gdLst>
              <a:ahLst/>
              <a:cxnLst>
                <a:cxn ang="0">
                  <a:pos x="T0" y="T1"/>
                </a:cxn>
                <a:cxn ang="0">
                  <a:pos x="T2" y="T3"/>
                </a:cxn>
                <a:cxn ang="0">
                  <a:pos x="T4" y="T5"/>
                </a:cxn>
                <a:cxn ang="0">
                  <a:pos x="T6" y="T7"/>
                </a:cxn>
              </a:cxnLst>
              <a:rect l="0" t="0" r="r" b="b"/>
              <a:pathLst>
                <a:path w="1087" h="300">
                  <a:moveTo>
                    <a:pt x="0" y="299"/>
                  </a:moveTo>
                  <a:cubicBezTo>
                    <a:pt x="113" y="288"/>
                    <a:pt x="136" y="132"/>
                    <a:pt x="302" y="116"/>
                  </a:cubicBezTo>
                  <a:cubicBezTo>
                    <a:pt x="469" y="99"/>
                    <a:pt x="471" y="245"/>
                    <a:pt x="615" y="228"/>
                  </a:cubicBezTo>
                  <a:cubicBezTo>
                    <a:pt x="759" y="211"/>
                    <a:pt x="764" y="0"/>
                    <a:pt x="1086" y="25"/>
                  </a:cubicBezTo>
                </a:path>
              </a:pathLst>
            </a:custGeom>
            <a:noFill/>
            <a:ln w="30600" cap="rnd">
              <a:solidFill>
                <a:srgbClr val="5BC2E7"/>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Raleway" panose="020B0503030101060003" pitchFamily="34" charset="77"/>
              </a:endParaRPr>
            </a:p>
          </p:txBody>
        </p:sp>
      </p:grpSp>
      <p:grpSp>
        <p:nvGrpSpPr>
          <p:cNvPr id="49" name="Group 48">
            <a:extLst>
              <a:ext uri="{FF2B5EF4-FFF2-40B4-BE49-F238E27FC236}">
                <a16:creationId xmlns:a16="http://schemas.microsoft.com/office/drawing/2014/main" id="{CB6F2921-F4CA-40EC-6705-C8E8E139EE62}"/>
              </a:ext>
            </a:extLst>
          </p:cNvPr>
          <p:cNvGrpSpPr/>
          <p:nvPr/>
        </p:nvGrpSpPr>
        <p:grpSpPr>
          <a:xfrm>
            <a:off x="1433057" y="3849053"/>
            <a:ext cx="915988" cy="647933"/>
            <a:chOff x="2981325" y="1841500"/>
            <a:chExt cx="1263650" cy="925513"/>
          </a:xfrm>
        </p:grpSpPr>
        <p:sp>
          <p:nvSpPr>
            <p:cNvPr id="50" name="Freeform 21">
              <a:extLst>
                <a:ext uri="{FF2B5EF4-FFF2-40B4-BE49-F238E27FC236}">
                  <a16:creationId xmlns:a16="http://schemas.microsoft.com/office/drawing/2014/main" id="{B523EAC5-77C4-CE12-38B2-6DF2F4D84F23}"/>
                </a:ext>
              </a:extLst>
            </p:cNvPr>
            <p:cNvSpPr>
              <a:spLocks noChangeArrowheads="1"/>
            </p:cNvSpPr>
            <p:nvPr/>
          </p:nvSpPr>
          <p:spPr bwMode="auto">
            <a:xfrm>
              <a:off x="2981325" y="1841500"/>
              <a:ext cx="509588" cy="738188"/>
            </a:xfrm>
            <a:custGeom>
              <a:avLst/>
              <a:gdLst>
                <a:gd name="T0" fmla="*/ 1363 w 1415"/>
                <a:gd name="T1" fmla="*/ 1577 h 2049"/>
                <a:gd name="T2" fmla="*/ 1242 w 1415"/>
                <a:gd name="T3" fmla="*/ 1490 h 2049"/>
                <a:gd name="T4" fmla="*/ 722 w 1415"/>
                <a:gd name="T5" fmla="*/ 296 h 2049"/>
                <a:gd name="T6" fmla="*/ 505 w 1415"/>
                <a:gd name="T7" fmla="*/ 101 h 2049"/>
                <a:gd name="T8" fmla="*/ 223 w 1415"/>
                <a:gd name="T9" fmla="*/ 34 h 2049"/>
                <a:gd name="T10" fmla="*/ 82 w 1415"/>
                <a:gd name="T11" fmla="*/ 285 h 2049"/>
                <a:gd name="T12" fmla="*/ 76 w 1415"/>
                <a:gd name="T13" fmla="*/ 575 h 2049"/>
                <a:gd name="T14" fmla="*/ 595 w 1415"/>
                <a:gd name="T15" fmla="*/ 1769 h 2049"/>
                <a:gd name="T16" fmla="*/ 576 w 1415"/>
                <a:gd name="T17" fmla="*/ 1919 h 2049"/>
                <a:gd name="T18" fmla="*/ 1058 w 1415"/>
                <a:gd name="T19" fmla="*/ 1955 h 2049"/>
                <a:gd name="T20" fmla="*/ 1363 w 1415"/>
                <a:gd name="T21" fmla="*/ 1577 h 2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5" h="2049">
                  <a:moveTo>
                    <a:pt x="1363" y="1577"/>
                  </a:moveTo>
                  <a:cubicBezTo>
                    <a:pt x="1338" y="1529"/>
                    <a:pt x="1292" y="1498"/>
                    <a:pt x="1242" y="1490"/>
                  </a:cubicBezTo>
                  <a:lnTo>
                    <a:pt x="722" y="296"/>
                  </a:lnTo>
                  <a:cubicBezTo>
                    <a:pt x="683" y="203"/>
                    <a:pt x="612" y="98"/>
                    <a:pt x="505" y="101"/>
                  </a:cubicBezTo>
                  <a:cubicBezTo>
                    <a:pt x="327" y="107"/>
                    <a:pt x="299" y="0"/>
                    <a:pt x="223" y="34"/>
                  </a:cubicBezTo>
                  <a:cubicBezTo>
                    <a:pt x="147" y="67"/>
                    <a:pt x="209" y="158"/>
                    <a:pt x="82" y="285"/>
                  </a:cubicBezTo>
                  <a:cubicBezTo>
                    <a:pt x="0" y="367"/>
                    <a:pt x="37" y="482"/>
                    <a:pt x="76" y="575"/>
                  </a:cubicBezTo>
                  <a:lnTo>
                    <a:pt x="595" y="1769"/>
                  </a:lnTo>
                  <a:cubicBezTo>
                    <a:pt x="567" y="1814"/>
                    <a:pt x="559" y="1868"/>
                    <a:pt x="576" y="1919"/>
                  </a:cubicBezTo>
                  <a:cubicBezTo>
                    <a:pt x="626" y="2034"/>
                    <a:pt x="841" y="2048"/>
                    <a:pt x="1058" y="1955"/>
                  </a:cubicBezTo>
                  <a:cubicBezTo>
                    <a:pt x="1275" y="1862"/>
                    <a:pt x="1414" y="1693"/>
                    <a:pt x="1363" y="1577"/>
                  </a:cubicBezTo>
                </a:path>
              </a:pathLst>
            </a:custGeom>
            <a:noFill/>
            <a:ln w="30600" cap="flat">
              <a:solidFill>
                <a:schemeClr val="accent3"/>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51" name="Freeform 22">
              <a:extLst>
                <a:ext uri="{FF2B5EF4-FFF2-40B4-BE49-F238E27FC236}">
                  <a16:creationId xmlns:a16="http://schemas.microsoft.com/office/drawing/2014/main" id="{08BA9CFA-47FD-3DA0-A20B-08238A5BDEFB}"/>
                </a:ext>
              </a:extLst>
            </p:cNvPr>
            <p:cNvSpPr>
              <a:spLocks noChangeArrowheads="1"/>
            </p:cNvSpPr>
            <p:nvPr/>
          </p:nvSpPr>
          <p:spPr bwMode="auto">
            <a:xfrm>
              <a:off x="3221038" y="2408238"/>
              <a:ext cx="223837" cy="131762"/>
            </a:xfrm>
            <a:custGeom>
              <a:avLst/>
              <a:gdLst>
                <a:gd name="T0" fmla="*/ 610 w 621"/>
                <a:gd name="T1" fmla="*/ 52 h 367"/>
                <a:gd name="T2" fmla="*/ 597 w 621"/>
                <a:gd name="T3" fmla="*/ 131 h 367"/>
                <a:gd name="T4" fmla="*/ 507 w 621"/>
                <a:gd name="T5" fmla="*/ 225 h 367"/>
                <a:gd name="T6" fmla="*/ 364 w 621"/>
                <a:gd name="T7" fmla="*/ 307 h 367"/>
                <a:gd name="T8" fmla="*/ 207 w 621"/>
                <a:gd name="T9" fmla="*/ 356 h 367"/>
                <a:gd name="T10" fmla="*/ 77 w 621"/>
                <a:gd name="T11" fmla="*/ 358 h 367"/>
                <a:gd name="T12" fmla="*/ 10 w 621"/>
                <a:gd name="T13" fmla="*/ 314 h 367"/>
                <a:gd name="T14" fmla="*/ 23 w 621"/>
                <a:gd name="T15" fmla="*/ 234 h 367"/>
                <a:gd name="T16" fmla="*/ 113 w 621"/>
                <a:gd name="T17" fmla="*/ 141 h 367"/>
                <a:gd name="T18" fmla="*/ 256 w 621"/>
                <a:gd name="T19" fmla="*/ 59 h 367"/>
                <a:gd name="T20" fmla="*/ 413 w 621"/>
                <a:gd name="T21" fmla="*/ 10 h 367"/>
                <a:gd name="T22" fmla="*/ 543 w 621"/>
                <a:gd name="T23" fmla="*/ 7 h 367"/>
                <a:gd name="T24" fmla="*/ 610 w 621"/>
                <a:gd name="T25" fmla="*/ 5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367">
                  <a:moveTo>
                    <a:pt x="610" y="52"/>
                  </a:moveTo>
                  <a:cubicBezTo>
                    <a:pt x="620" y="75"/>
                    <a:pt x="616" y="99"/>
                    <a:pt x="597" y="131"/>
                  </a:cubicBezTo>
                  <a:cubicBezTo>
                    <a:pt x="578" y="162"/>
                    <a:pt x="550" y="193"/>
                    <a:pt x="507" y="225"/>
                  </a:cubicBezTo>
                  <a:cubicBezTo>
                    <a:pt x="464" y="257"/>
                    <a:pt x="419" y="283"/>
                    <a:pt x="364" y="307"/>
                  </a:cubicBezTo>
                  <a:cubicBezTo>
                    <a:pt x="309" y="331"/>
                    <a:pt x="259" y="346"/>
                    <a:pt x="207" y="356"/>
                  </a:cubicBezTo>
                  <a:cubicBezTo>
                    <a:pt x="154" y="365"/>
                    <a:pt x="113" y="366"/>
                    <a:pt x="77" y="358"/>
                  </a:cubicBezTo>
                  <a:cubicBezTo>
                    <a:pt x="41" y="350"/>
                    <a:pt x="20" y="336"/>
                    <a:pt x="10" y="314"/>
                  </a:cubicBezTo>
                  <a:cubicBezTo>
                    <a:pt x="0" y="291"/>
                    <a:pt x="4" y="266"/>
                    <a:pt x="23" y="234"/>
                  </a:cubicBezTo>
                  <a:cubicBezTo>
                    <a:pt x="42" y="202"/>
                    <a:pt x="70" y="173"/>
                    <a:pt x="113" y="141"/>
                  </a:cubicBezTo>
                  <a:cubicBezTo>
                    <a:pt x="156" y="108"/>
                    <a:pt x="200" y="83"/>
                    <a:pt x="256" y="59"/>
                  </a:cubicBezTo>
                  <a:cubicBezTo>
                    <a:pt x="311" y="34"/>
                    <a:pt x="360" y="19"/>
                    <a:pt x="413" y="10"/>
                  </a:cubicBezTo>
                  <a:cubicBezTo>
                    <a:pt x="466" y="0"/>
                    <a:pt x="506" y="0"/>
                    <a:pt x="543" y="7"/>
                  </a:cubicBezTo>
                  <a:cubicBezTo>
                    <a:pt x="579" y="15"/>
                    <a:pt x="600" y="29"/>
                    <a:pt x="610" y="52"/>
                  </a:cubicBezTo>
                </a:path>
              </a:pathLst>
            </a:custGeom>
            <a:solidFill>
              <a:srgbClr val="071D49"/>
            </a:solidFill>
            <a:ln w="9525" cap="flat">
              <a:solidFill>
                <a:srgbClr val="071D49"/>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52" name="Freeform 23">
              <a:extLst>
                <a:ext uri="{FF2B5EF4-FFF2-40B4-BE49-F238E27FC236}">
                  <a16:creationId xmlns:a16="http://schemas.microsoft.com/office/drawing/2014/main" id="{073699E5-C3F3-4D14-7D5B-FA9C6501E637}"/>
                </a:ext>
              </a:extLst>
            </p:cNvPr>
            <p:cNvSpPr>
              <a:spLocks noChangeArrowheads="1"/>
            </p:cNvSpPr>
            <p:nvPr/>
          </p:nvSpPr>
          <p:spPr bwMode="auto">
            <a:xfrm>
              <a:off x="3600450" y="2092325"/>
              <a:ext cx="644525" cy="674688"/>
            </a:xfrm>
            <a:custGeom>
              <a:avLst/>
              <a:gdLst>
                <a:gd name="T0" fmla="*/ 222 w 1789"/>
                <a:gd name="T1" fmla="*/ 0 h 1872"/>
                <a:gd name="T2" fmla="*/ 320 w 1789"/>
                <a:gd name="T3" fmla="*/ 110 h 1872"/>
                <a:gd name="T4" fmla="*/ 444 w 1789"/>
                <a:gd name="T5" fmla="*/ 28 h 1872"/>
                <a:gd name="T6" fmla="*/ 543 w 1789"/>
                <a:gd name="T7" fmla="*/ 141 h 1872"/>
                <a:gd name="T8" fmla="*/ 667 w 1789"/>
                <a:gd name="T9" fmla="*/ 59 h 1872"/>
                <a:gd name="T10" fmla="*/ 766 w 1789"/>
                <a:gd name="T11" fmla="*/ 169 h 1872"/>
                <a:gd name="T12" fmla="*/ 890 w 1789"/>
                <a:gd name="T13" fmla="*/ 87 h 1872"/>
                <a:gd name="T14" fmla="*/ 989 w 1789"/>
                <a:gd name="T15" fmla="*/ 200 h 1872"/>
                <a:gd name="T16" fmla="*/ 1113 w 1789"/>
                <a:gd name="T17" fmla="*/ 118 h 1872"/>
                <a:gd name="T18" fmla="*/ 1215 w 1789"/>
                <a:gd name="T19" fmla="*/ 228 h 1872"/>
                <a:gd name="T20" fmla="*/ 1339 w 1789"/>
                <a:gd name="T21" fmla="*/ 149 h 1872"/>
                <a:gd name="T22" fmla="*/ 1438 w 1789"/>
                <a:gd name="T23" fmla="*/ 259 h 1872"/>
                <a:gd name="T24" fmla="*/ 1562 w 1789"/>
                <a:gd name="T25" fmla="*/ 178 h 1872"/>
                <a:gd name="T26" fmla="*/ 1661 w 1789"/>
                <a:gd name="T27" fmla="*/ 291 h 1872"/>
                <a:gd name="T28" fmla="*/ 1788 w 1789"/>
                <a:gd name="T29" fmla="*/ 209 h 1872"/>
                <a:gd name="T30" fmla="*/ 1565 w 1789"/>
                <a:gd name="T31" fmla="*/ 1871 h 1872"/>
                <a:gd name="T32" fmla="*/ 1466 w 1789"/>
                <a:gd name="T33" fmla="*/ 1761 h 1872"/>
                <a:gd name="T34" fmla="*/ 1339 w 1789"/>
                <a:gd name="T35" fmla="*/ 1840 h 1872"/>
                <a:gd name="T36" fmla="*/ 1240 w 1789"/>
                <a:gd name="T37" fmla="*/ 1730 h 1872"/>
                <a:gd name="T38" fmla="*/ 1116 w 1789"/>
                <a:gd name="T39" fmla="*/ 1812 h 1872"/>
                <a:gd name="T40" fmla="*/ 1017 w 1789"/>
                <a:gd name="T41" fmla="*/ 1699 h 1872"/>
                <a:gd name="T42" fmla="*/ 893 w 1789"/>
                <a:gd name="T43" fmla="*/ 1781 h 1872"/>
                <a:gd name="T44" fmla="*/ 794 w 1789"/>
                <a:gd name="T45" fmla="*/ 1670 h 1872"/>
                <a:gd name="T46" fmla="*/ 670 w 1789"/>
                <a:gd name="T47" fmla="*/ 1750 h 1872"/>
                <a:gd name="T48" fmla="*/ 569 w 1789"/>
                <a:gd name="T49" fmla="*/ 1639 h 1872"/>
                <a:gd name="T50" fmla="*/ 444 w 1789"/>
                <a:gd name="T51" fmla="*/ 1721 h 1872"/>
                <a:gd name="T52" fmla="*/ 346 w 1789"/>
                <a:gd name="T53" fmla="*/ 1608 h 1872"/>
                <a:gd name="T54" fmla="*/ 222 w 1789"/>
                <a:gd name="T55" fmla="*/ 1690 h 1872"/>
                <a:gd name="T56" fmla="*/ 124 w 1789"/>
                <a:gd name="T57" fmla="*/ 1580 h 1872"/>
                <a:gd name="T58" fmla="*/ 0 w 1789"/>
                <a:gd name="T59" fmla="*/ 1662 h 1872"/>
                <a:gd name="T60" fmla="*/ 222 w 1789"/>
                <a:gd name="T61"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9" h="1872">
                  <a:moveTo>
                    <a:pt x="222" y="0"/>
                  </a:moveTo>
                  <a:lnTo>
                    <a:pt x="320" y="110"/>
                  </a:lnTo>
                  <a:lnTo>
                    <a:pt x="444" y="28"/>
                  </a:lnTo>
                  <a:lnTo>
                    <a:pt x="543" y="141"/>
                  </a:lnTo>
                  <a:lnTo>
                    <a:pt x="667" y="59"/>
                  </a:lnTo>
                  <a:lnTo>
                    <a:pt x="766" y="169"/>
                  </a:lnTo>
                  <a:lnTo>
                    <a:pt x="890" y="87"/>
                  </a:lnTo>
                  <a:lnTo>
                    <a:pt x="989" y="200"/>
                  </a:lnTo>
                  <a:lnTo>
                    <a:pt x="1113" y="118"/>
                  </a:lnTo>
                  <a:lnTo>
                    <a:pt x="1215" y="228"/>
                  </a:lnTo>
                  <a:lnTo>
                    <a:pt x="1339" y="149"/>
                  </a:lnTo>
                  <a:lnTo>
                    <a:pt x="1438" y="259"/>
                  </a:lnTo>
                  <a:lnTo>
                    <a:pt x="1562" y="178"/>
                  </a:lnTo>
                  <a:lnTo>
                    <a:pt x="1661" y="291"/>
                  </a:lnTo>
                  <a:lnTo>
                    <a:pt x="1788" y="209"/>
                  </a:lnTo>
                  <a:lnTo>
                    <a:pt x="1565" y="1871"/>
                  </a:lnTo>
                  <a:lnTo>
                    <a:pt x="1466" y="1761"/>
                  </a:lnTo>
                  <a:lnTo>
                    <a:pt x="1339" y="1840"/>
                  </a:lnTo>
                  <a:lnTo>
                    <a:pt x="1240" y="1730"/>
                  </a:lnTo>
                  <a:lnTo>
                    <a:pt x="1116" y="1812"/>
                  </a:lnTo>
                  <a:lnTo>
                    <a:pt x="1017" y="1699"/>
                  </a:lnTo>
                  <a:lnTo>
                    <a:pt x="893" y="1781"/>
                  </a:lnTo>
                  <a:lnTo>
                    <a:pt x="794" y="1670"/>
                  </a:lnTo>
                  <a:lnTo>
                    <a:pt x="670" y="1750"/>
                  </a:lnTo>
                  <a:lnTo>
                    <a:pt x="569" y="1639"/>
                  </a:lnTo>
                  <a:lnTo>
                    <a:pt x="444" y="1721"/>
                  </a:lnTo>
                  <a:lnTo>
                    <a:pt x="346" y="1608"/>
                  </a:lnTo>
                  <a:lnTo>
                    <a:pt x="222" y="1690"/>
                  </a:lnTo>
                  <a:lnTo>
                    <a:pt x="124" y="1580"/>
                  </a:lnTo>
                  <a:lnTo>
                    <a:pt x="0" y="1662"/>
                  </a:lnTo>
                  <a:lnTo>
                    <a:pt x="222" y="0"/>
                  </a:lnTo>
                </a:path>
              </a:pathLst>
            </a:custGeom>
            <a:solidFill>
              <a:srgbClr val="FFFFFF"/>
            </a:solidFill>
            <a:ln w="9525" cap="flat">
              <a:solidFill>
                <a:srgbClr val="071D49"/>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53" name="Freeform 24">
              <a:extLst>
                <a:ext uri="{FF2B5EF4-FFF2-40B4-BE49-F238E27FC236}">
                  <a16:creationId xmlns:a16="http://schemas.microsoft.com/office/drawing/2014/main" id="{A5CF59D8-0A2B-F627-7ABC-3002EB24DF44}"/>
                </a:ext>
              </a:extLst>
            </p:cNvPr>
            <p:cNvSpPr>
              <a:spLocks noChangeArrowheads="1"/>
            </p:cNvSpPr>
            <p:nvPr/>
          </p:nvSpPr>
          <p:spPr bwMode="auto">
            <a:xfrm>
              <a:off x="3600450" y="2092325"/>
              <a:ext cx="644525" cy="674688"/>
            </a:xfrm>
            <a:custGeom>
              <a:avLst/>
              <a:gdLst>
                <a:gd name="T0" fmla="*/ 222 w 1789"/>
                <a:gd name="T1" fmla="*/ 0 h 1872"/>
                <a:gd name="T2" fmla="*/ 320 w 1789"/>
                <a:gd name="T3" fmla="*/ 110 h 1872"/>
                <a:gd name="T4" fmla="*/ 444 w 1789"/>
                <a:gd name="T5" fmla="*/ 28 h 1872"/>
                <a:gd name="T6" fmla="*/ 543 w 1789"/>
                <a:gd name="T7" fmla="*/ 141 h 1872"/>
                <a:gd name="T8" fmla="*/ 667 w 1789"/>
                <a:gd name="T9" fmla="*/ 59 h 1872"/>
                <a:gd name="T10" fmla="*/ 766 w 1789"/>
                <a:gd name="T11" fmla="*/ 169 h 1872"/>
                <a:gd name="T12" fmla="*/ 890 w 1789"/>
                <a:gd name="T13" fmla="*/ 87 h 1872"/>
                <a:gd name="T14" fmla="*/ 989 w 1789"/>
                <a:gd name="T15" fmla="*/ 200 h 1872"/>
                <a:gd name="T16" fmla="*/ 1113 w 1789"/>
                <a:gd name="T17" fmla="*/ 118 h 1872"/>
                <a:gd name="T18" fmla="*/ 1215 w 1789"/>
                <a:gd name="T19" fmla="*/ 228 h 1872"/>
                <a:gd name="T20" fmla="*/ 1339 w 1789"/>
                <a:gd name="T21" fmla="*/ 149 h 1872"/>
                <a:gd name="T22" fmla="*/ 1438 w 1789"/>
                <a:gd name="T23" fmla="*/ 259 h 1872"/>
                <a:gd name="T24" fmla="*/ 1562 w 1789"/>
                <a:gd name="T25" fmla="*/ 178 h 1872"/>
                <a:gd name="T26" fmla="*/ 1661 w 1789"/>
                <a:gd name="T27" fmla="*/ 291 h 1872"/>
                <a:gd name="T28" fmla="*/ 1788 w 1789"/>
                <a:gd name="T29" fmla="*/ 209 h 1872"/>
                <a:gd name="T30" fmla="*/ 1565 w 1789"/>
                <a:gd name="T31" fmla="*/ 1871 h 1872"/>
                <a:gd name="T32" fmla="*/ 1466 w 1789"/>
                <a:gd name="T33" fmla="*/ 1761 h 1872"/>
                <a:gd name="T34" fmla="*/ 1339 w 1789"/>
                <a:gd name="T35" fmla="*/ 1840 h 1872"/>
                <a:gd name="T36" fmla="*/ 1240 w 1789"/>
                <a:gd name="T37" fmla="*/ 1730 h 1872"/>
                <a:gd name="T38" fmla="*/ 1116 w 1789"/>
                <a:gd name="T39" fmla="*/ 1812 h 1872"/>
                <a:gd name="T40" fmla="*/ 1017 w 1789"/>
                <a:gd name="T41" fmla="*/ 1699 h 1872"/>
                <a:gd name="T42" fmla="*/ 893 w 1789"/>
                <a:gd name="T43" fmla="*/ 1781 h 1872"/>
                <a:gd name="T44" fmla="*/ 794 w 1789"/>
                <a:gd name="T45" fmla="*/ 1670 h 1872"/>
                <a:gd name="T46" fmla="*/ 670 w 1789"/>
                <a:gd name="T47" fmla="*/ 1750 h 1872"/>
                <a:gd name="T48" fmla="*/ 569 w 1789"/>
                <a:gd name="T49" fmla="*/ 1639 h 1872"/>
                <a:gd name="T50" fmla="*/ 444 w 1789"/>
                <a:gd name="T51" fmla="*/ 1721 h 1872"/>
                <a:gd name="T52" fmla="*/ 346 w 1789"/>
                <a:gd name="T53" fmla="*/ 1608 h 1872"/>
                <a:gd name="T54" fmla="*/ 222 w 1789"/>
                <a:gd name="T55" fmla="*/ 1690 h 1872"/>
                <a:gd name="T56" fmla="*/ 124 w 1789"/>
                <a:gd name="T57" fmla="*/ 1580 h 1872"/>
                <a:gd name="T58" fmla="*/ 0 w 1789"/>
                <a:gd name="T59" fmla="*/ 1662 h 1872"/>
                <a:gd name="T60" fmla="*/ 222 w 1789"/>
                <a:gd name="T61"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89" h="1872">
                  <a:moveTo>
                    <a:pt x="222" y="0"/>
                  </a:moveTo>
                  <a:lnTo>
                    <a:pt x="320" y="110"/>
                  </a:lnTo>
                  <a:lnTo>
                    <a:pt x="444" y="28"/>
                  </a:lnTo>
                  <a:lnTo>
                    <a:pt x="543" y="141"/>
                  </a:lnTo>
                  <a:lnTo>
                    <a:pt x="667" y="59"/>
                  </a:lnTo>
                  <a:lnTo>
                    <a:pt x="766" y="169"/>
                  </a:lnTo>
                  <a:lnTo>
                    <a:pt x="890" y="87"/>
                  </a:lnTo>
                  <a:lnTo>
                    <a:pt x="989" y="200"/>
                  </a:lnTo>
                  <a:lnTo>
                    <a:pt x="1113" y="118"/>
                  </a:lnTo>
                  <a:lnTo>
                    <a:pt x="1215" y="228"/>
                  </a:lnTo>
                  <a:lnTo>
                    <a:pt x="1339" y="149"/>
                  </a:lnTo>
                  <a:lnTo>
                    <a:pt x="1438" y="259"/>
                  </a:lnTo>
                  <a:lnTo>
                    <a:pt x="1562" y="178"/>
                  </a:lnTo>
                  <a:lnTo>
                    <a:pt x="1661" y="291"/>
                  </a:lnTo>
                  <a:lnTo>
                    <a:pt x="1788" y="209"/>
                  </a:lnTo>
                  <a:lnTo>
                    <a:pt x="1565" y="1871"/>
                  </a:lnTo>
                  <a:lnTo>
                    <a:pt x="1466" y="1761"/>
                  </a:lnTo>
                  <a:lnTo>
                    <a:pt x="1339" y="1840"/>
                  </a:lnTo>
                  <a:lnTo>
                    <a:pt x="1240" y="1730"/>
                  </a:lnTo>
                  <a:lnTo>
                    <a:pt x="1116" y="1812"/>
                  </a:lnTo>
                  <a:lnTo>
                    <a:pt x="1017" y="1699"/>
                  </a:lnTo>
                  <a:lnTo>
                    <a:pt x="893" y="1781"/>
                  </a:lnTo>
                  <a:lnTo>
                    <a:pt x="794" y="1670"/>
                  </a:lnTo>
                  <a:lnTo>
                    <a:pt x="670" y="1750"/>
                  </a:lnTo>
                  <a:lnTo>
                    <a:pt x="569" y="1639"/>
                  </a:lnTo>
                  <a:lnTo>
                    <a:pt x="444" y="1721"/>
                  </a:lnTo>
                  <a:lnTo>
                    <a:pt x="346" y="1608"/>
                  </a:lnTo>
                  <a:lnTo>
                    <a:pt x="222" y="1690"/>
                  </a:lnTo>
                  <a:lnTo>
                    <a:pt x="124" y="1580"/>
                  </a:lnTo>
                  <a:lnTo>
                    <a:pt x="0" y="1662"/>
                  </a:lnTo>
                  <a:lnTo>
                    <a:pt x="222" y="0"/>
                  </a:lnTo>
                </a:path>
              </a:pathLst>
            </a:custGeom>
            <a:noFill/>
            <a:ln w="306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54" name="Freeform 25">
              <a:extLst>
                <a:ext uri="{FF2B5EF4-FFF2-40B4-BE49-F238E27FC236}">
                  <a16:creationId xmlns:a16="http://schemas.microsoft.com/office/drawing/2014/main" id="{0DBC87C9-6EB6-9CD2-516C-62B935C6CE95}"/>
                </a:ext>
              </a:extLst>
            </p:cNvPr>
            <p:cNvSpPr>
              <a:spLocks noChangeArrowheads="1"/>
            </p:cNvSpPr>
            <p:nvPr/>
          </p:nvSpPr>
          <p:spPr bwMode="auto">
            <a:xfrm>
              <a:off x="3703638" y="2211388"/>
              <a:ext cx="434975" cy="434975"/>
            </a:xfrm>
            <a:custGeom>
              <a:avLst/>
              <a:gdLst>
                <a:gd name="T0" fmla="*/ 1207 w 1208"/>
                <a:gd name="T1" fmla="*/ 604 h 1209"/>
                <a:gd name="T2" fmla="*/ 1126 w 1208"/>
                <a:gd name="T3" fmla="*/ 906 h 1209"/>
                <a:gd name="T4" fmla="*/ 905 w 1208"/>
                <a:gd name="T5" fmla="*/ 1127 h 1209"/>
                <a:gd name="T6" fmla="*/ 603 w 1208"/>
                <a:gd name="T7" fmla="*/ 1208 h 1209"/>
                <a:gd name="T8" fmla="*/ 301 w 1208"/>
                <a:gd name="T9" fmla="*/ 1127 h 1209"/>
                <a:gd name="T10" fmla="*/ 80 w 1208"/>
                <a:gd name="T11" fmla="*/ 906 h 1209"/>
                <a:gd name="T12" fmla="*/ 0 w 1208"/>
                <a:gd name="T13" fmla="*/ 604 h 1209"/>
                <a:gd name="T14" fmla="*/ 80 w 1208"/>
                <a:gd name="T15" fmla="*/ 302 h 1209"/>
                <a:gd name="T16" fmla="*/ 301 w 1208"/>
                <a:gd name="T17" fmla="*/ 81 h 1209"/>
                <a:gd name="T18" fmla="*/ 603 w 1208"/>
                <a:gd name="T19" fmla="*/ 0 h 1209"/>
                <a:gd name="T20" fmla="*/ 905 w 1208"/>
                <a:gd name="T21" fmla="*/ 81 h 1209"/>
                <a:gd name="T22" fmla="*/ 1126 w 1208"/>
                <a:gd name="T23" fmla="*/ 302 h 1209"/>
                <a:gd name="T24" fmla="*/ 1207 w 1208"/>
                <a:gd name="T25" fmla="*/ 604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8" h="1209">
                  <a:moveTo>
                    <a:pt x="1207" y="604"/>
                  </a:moveTo>
                  <a:cubicBezTo>
                    <a:pt x="1207" y="715"/>
                    <a:pt x="1182" y="810"/>
                    <a:pt x="1126" y="906"/>
                  </a:cubicBezTo>
                  <a:cubicBezTo>
                    <a:pt x="1071" y="1002"/>
                    <a:pt x="1002" y="1071"/>
                    <a:pt x="905" y="1127"/>
                  </a:cubicBezTo>
                  <a:cubicBezTo>
                    <a:pt x="809" y="1183"/>
                    <a:pt x="714" y="1208"/>
                    <a:pt x="603" y="1208"/>
                  </a:cubicBezTo>
                  <a:cubicBezTo>
                    <a:pt x="492" y="1208"/>
                    <a:pt x="398" y="1183"/>
                    <a:pt x="301" y="1127"/>
                  </a:cubicBezTo>
                  <a:cubicBezTo>
                    <a:pt x="205" y="1071"/>
                    <a:pt x="136" y="1002"/>
                    <a:pt x="80" y="906"/>
                  </a:cubicBezTo>
                  <a:cubicBezTo>
                    <a:pt x="25" y="810"/>
                    <a:pt x="0" y="715"/>
                    <a:pt x="0" y="604"/>
                  </a:cubicBezTo>
                  <a:cubicBezTo>
                    <a:pt x="0" y="493"/>
                    <a:pt x="25" y="398"/>
                    <a:pt x="80" y="302"/>
                  </a:cubicBezTo>
                  <a:cubicBezTo>
                    <a:pt x="136" y="206"/>
                    <a:pt x="205" y="137"/>
                    <a:pt x="301" y="81"/>
                  </a:cubicBezTo>
                  <a:cubicBezTo>
                    <a:pt x="398" y="25"/>
                    <a:pt x="492" y="0"/>
                    <a:pt x="603" y="0"/>
                  </a:cubicBezTo>
                  <a:cubicBezTo>
                    <a:pt x="714" y="0"/>
                    <a:pt x="809" y="25"/>
                    <a:pt x="905" y="81"/>
                  </a:cubicBezTo>
                  <a:cubicBezTo>
                    <a:pt x="1002" y="137"/>
                    <a:pt x="1071" y="206"/>
                    <a:pt x="1126" y="302"/>
                  </a:cubicBezTo>
                  <a:cubicBezTo>
                    <a:pt x="1182" y="398"/>
                    <a:pt x="1207" y="493"/>
                    <a:pt x="1207" y="604"/>
                  </a:cubicBezTo>
                </a:path>
              </a:pathLst>
            </a:custGeom>
            <a:solidFill>
              <a:srgbClr val="FFFFFF"/>
            </a:solidFill>
            <a:ln w="9525" cap="flat">
              <a:solidFill>
                <a:srgbClr val="071D49"/>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55" name="Freeform 26">
              <a:extLst>
                <a:ext uri="{FF2B5EF4-FFF2-40B4-BE49-F238E27FC236}">
                  <a16:creationId xmlns:a16="http://schemas.microsoft.com/office/drawing/2014/main" id="{997454C1-8735-3C56-AE5C-23D30D4A5D8D}"/>
                </a:ext>
              </a:extLst>
            </p:cNvPr>
            <p:cNvSpPr>
              <a:spLocks noChangeArrowheads="1"/>
            </p:cNvSpPr>
            <p:nvPr/>
          </p:nvSpPr>
          <p:spPr bwMode="auto">
            <a:xfrm>
              <a:off x="3703638" y="2211388"/>
              <a:ext cx="434975" cy="434975"/>
            </a:xfrm>
            <a:custGeom>
              <a:avLst/>
              <a:gdLst>
                <a:gd name="T0" fmla="*/ 1207 w 1208"/>
                <a:gd name="T1" fmla="*/ 604 h 1209"/>
                <a:gd name="T2" fmla="*/ 1126 w 1208"/>
                <a:gd name="T3" fmla="*/ 906 h 1209"/>
                <a:gd name="T4" fmla="*/ 905 w 1208"/>
                <a:gd name="T5" fmla="*/ 1127 h 1209"/>
                <a:gd name="T6" fmla="*/ 603 w 1208"/>
                <a:gd name="T7" fmla="*/ 1208 h 1209"/>
                <a:gd name="T8" fmla="*/ 301 w 1208"/>
                <a:gd name="T9" fmla="*/ 1127 h 1209"/>
                <a:gd name="T10" fmla="*/ 80 w 1208"/>
                <a:gd name="T11" fmla="*/ 906 h 1209"/>
                <a:gd name="T12" fmla="*/ 0 w 1208"/>
                <a:gd name="T13" fmla="*/ 604 h 1209"/>
                <a:gd name="T14" fmla="*/ 80 w 1208"/>
                <a:gd name="T15" fmla="*/ 302 h 1209"/>
                <a:gd name="T16" fmla="*/ 301 w 1208"/>
                <a:gd name="T17" fmla="*/ 81 h 1209"/>
                <a:gd name="T18" fmla="*/ 603 w 1208"/>
                <a:gd name="T19" fmla="*/ 0 h 1209"/>
                <a:gd name="T20" fmla="*/ 905 w 1208"/>
                <a:gd name="T21" fmla="*/ 81 h 1209"/>
                <a:gd name="T22" fmla="*/ 1126 w 1208"/>
                <a:gd name="T23" fmla="*/ 302 h 1209"/>
                <a:gd name="T24" fmla="*/ 1207 w 1208"/>
                <a:gd name="T25" fmla="*/ 604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8" h="1209">
                  <a:moveTo>
                    <a:pt x="1207" y="604"/>
                  </a:moveTo>
                  <a:cubicBezTo>
                    <a:pt x="1207" y="715"/>
                    <a:pt x="1182" y="810"/>
                    <a:pt x="1126" y="906"/>
                  </a:cubicBezTo>
                  <a:cubicBezTo>
                    <a:pt x="1071" y="1002"/>
                    <a:pt x="1002" y="1071"/>
                    <a:pt x="905" y="1127"/>
                  </a:cubicBezTo>
                  <a:cubicBezTo>
                    <a:pt x="809" y="1183"/>
                    <a:pt x="714" y="1208"/>
                    <a:pt x="603" y="1208"/>
                  </a:cubicBezTo>
                  <a:cubicBezTo>
                    <a:pt x="492" y="1208"/>
                    <a:pt x="398" y="1183"/>
                    <a:pt x="301" y="1127"/>
                  </a:cubicBezTo>
                  <a:cubicBezTo>
                    <a:pt x="205" y="1071"/>
                    <a:pt x="136" y="1002"/>
                    <a:pt x="80" y="906"/>
                  </a:cubicBezTo>
                  <a:cubicBezTo>
                    <a:pt x="25" y="810"/>
                    <a:pt x="0" y="715"/>
                    <a:pt x="0" y="604"/>
                  </a:cubicBezTo>
                  <a:cubicBezTo>
                    <a:pt x="0" y="493"/>
                    <a:pt x="25" y="398"/>
                    <a:pt x="80" y="302"/>
                  </a:cubicBezTo>
                  <a:cubicBezTo>
                    <a:pt x="136" y="206"/>
                    <a:pt x="205" y="137"/>
                    <a:pt x="301" y="81"/>
                  </a:cubicBezTo>
                  <a:cubicBezTo>
                    <a:pt x="398" y="25"/>
                    <a:pt x="492" y="0"/>
                    <a:pt x="603" y="0"/>
                  </a:cubicBezTo>
                  <a:cubicBezTo>
                    <a:pt x="714" y="0"/>
                    <a:pt x="809" y="25"/>
                    <a:pt x="905" y="81"/>
                  </a:cubicBezTo>
                  <a:cubicBezTo>
                    <a:pt x="1002" y="137"/>
                    <a:pt x="1071" y="206"/>
                    <a:pt x="1126" y="302"/>
                  </a:cubicBezTo>
                  <a:cubicBezTo>
                    <a:pt x="1182" y="398"/>
                    <a:pt x="1207" y="493"/>
                    <a:pt x="1207" y="604"/>
                  </a:cubicBezTo>
                </a:path>
              </a:pathLst>
            </a:custGeom>
            <a:noFill/>
            <a:ln w="30600" cap="flat">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56" name="Freeform 36">
              <a:extLst>
                <a:ext uri="{FF2B5EF4-FFF2-40B4-BE49-F238E27FC236}">
                  <a16:creationId xmlns:a16="http://schemas.microsoft.com/office/drawing/2014/main" id="{8FF41AB2-AE63-5B36-BD18-67B1A4D72675}"/>
                </a:ext>
              </a:extLst>
            </p:cNvPr>
            <p:cNvSpPr>
              <a:spLocks noChangeArrowheads="1"/>
            </p:cNvSpPr>
            <p:nvPr/>
          </p:nvSpPr>
          <p:spPr bwMode="auto">
            <a:xfrm>
              <a:off x="3751263" y="2246313"/>
              <a:ext cx="209550" cy="173037"/>
            </a:xfrm>
            <a:custGeom>
              <a:avLst/>
              <a:gdLst>
                <a:gd name="T0" fmla="*/ 0 w 583"/>
                <a:gd name="T1" fmla="*/ 480 h 481"/>
                <a:gd name="T2" fmla="*/ 582 w 583"/>
                <a:gd name="T3" fmla="*/ 37 h 481"/>
                <a:gd name="T4" fmla="*/ 582 w 583"/>
                <a:gd name="T5" fmla="*/ 37 h 481"/>
                <a:gd name="T6" fmla="*/ 0 w 583"/>
                <a:gd name="T7" fmla="*/ 480 h 481"/>
              </a:gdLst>
              <a:ahLst/>
              <a:cxnLst>
                <a:cxn ang="0">
                  <a:pos x="T0" y="T1"/>
                </a:cxn>
                <a:cxn ang="0">
                  <a:pos x="T2" y="T3"/>
                </a:cxn>
                <a:cxn ang="0">
                  <a:pos x="T4" y="T5"/>
                </a:cxn>
                <a:cxn ang="0">
                  <a:pos x="T6" y="T7"/>
                </a:cxn>
              </a:cxnLst>
              <a:rect l="0" t="0" r="r" b="b"/>
              <a:pathLst>
                <a:path w="583" h="481">
                  <a:moveTo>
                    <a:pt x="0" y="480"/>
                  </a:moveTo>
                  <a:cubicBezTo>
                    <a:pt x="37" y="197"/>
                    <a:pt x="296" y="0"/>
                    <a:pt x="582" y="37"/>
                  </a:cubicBezTo>
                  <a:lnTo>
                    <a:pt x="582" y="37"/>
                  </a:lnTo>
                  <a:lnTo>
                    <a:pt x="0" y="480"/>
                  </a:lnTo>
                </a:path>
              </a:pathLst>
            </a:custGeom>
            <a:solidFill>
              <a:srgbClr val="FFFFFF"/>
            </a:solidFill>
            <a:ln w="9525" cap="flat">
              <a:solidFill>
                <a:srgbClr val="071D49"/>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57" name="Freeform 37">
              <a:extLst>
                <a:ext uri="{FF2B5EF4-FFF2-40B4-BE49-F238E27FC236}">
                  <a16:creationId xmlns:a16="http://schemas.microsoft.com/office/drawing/2014/main" id="{5DBAEE29-ADB3-6BA5-3362-075F8E408200}"/>
                </a:ext>
              </a:extLst>
            </p:cNvPr>
            <p:cNvSpPr>
              <a:spLocks noChangeArrowheads="1"/>
            </p:cNvSpPr>
            <p:nvPr/>
          </p:nvSpPr>
          <p:spPr bwMode="auto">
            <a:xfrm>
              <a:off x="3751263" y="2246313"/>
              <a:ext cx="209550" cy="173037"/>
            </a:xfrm>
            <a:custGeom>
              <a:avLst/>
              <a:gdLst>
                <a:gd name="T0" fmla="*/ 0 w 583"/>
                <a:gd name="T1" fmla="*/ 480 h 481"/>
                <a:gd name="T2" fmla="*/ 582 w 583"/>
                <a:gd name="T3" fmla="*/ 37 h 481"/>
                <a:gd name="T4" fmla="*/ 582 w 583"/>
                <a:gd name="T5" fmla="*/ 37 h 481"/>
              </a:gdLst>
              <a:ahLst/>
              <a:cxnLst>
                <a:cxn ang="0">
                  <a:pos x="T0" y="T1"/>
                </a:cxn>
                <a:cxn ang="0">
                  <a:pos x="T2" y="T3"/>
                </a:cxn>
                <a:cxn ang="0">
                  <a:pos x="T4" y="T5"/>
                </a:cxn>
              </a:cxnLst>
              <a:rect l="0" t="0" r="r" b="b"/>
              <a:pathLst>
                <a:path w="583" h="481">
                  <a:moveTo>
                    <a:pt x="0" y="480"/>
                  </a:moveTo>
                  <a:cubicBezTo>
                    <a:pt x="37" y="197"/>
                    <a:pt x="296" y="0"/>
                    <a:pt x="582" y="37"/>
                  </a:cubicBezTo>
                  <a:lnTo>
                    <a:pt x="582" y="37"/>
                  </a:lnTo>
                </a:path>
              </a:pathLst>
            </a:custGeom>
            <a:noFill/>
            <a:ln w="30600" cap="rnd">
              <a:solidFill>
                <a:schemeClr val="accent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Raleway" panose="020B0503030101060003" pitchFamily="34" charset="77"/>
              </a:endParaRPr>
            </a:p>
          </p:txBody>
        </p:sp>
      </p:grpSp>
      <p:grpSp>
        <p:nvGrpSpPr>
          <p:cNvPr id="58" name="Group 57">
            <a:extLst>
              <a:ext uri="{FF2B5EF4-FFF2-40B4-BE49-F238E27FC236}">
                <a16:creationId xmlns:a16="http://schemas.microsoft.com/office/drawing/2014/main" id="{CA46CE66-2540-E6C6-573A-3180EFFE1CF9}"/>
              </a:ext>
            </a:extLst>
          </p:cNvPr>
          <p:cNvGrpSpPr/>
          <p:nvPr/>
        </p:nvGrpSpPr>
        <p:grpSpPr>
          <a:xfrm>
            <a:off x="1601084" y="4786273"/>
            <a:ext cx="579935" cy="657358"/>
            <a:chOff x="5443538" y="1504950"/>
            <a:chExt cx="915987" cy="1201738"/>
          </a:xfrm>
        </p:grpSpPr>
        <p:sp>
          <p:nvSpPr>
            <p:cNvPr id="60" name="Freeform 11">
              <a:extLst>
                <a:ext uri="{FF2B5EF4-FFF2-40B4-BE49-F238E27FC236}">
                  <a16:creationId xmlns:a16="http://schemas.microsoft.com/office/drawing/2014/main" id="{30D1A4FC-C038-F794-6CCE-381FB7F36187}"/>
                </a:ext>
              </a:extLst>
            </p:cNvPr>
            <p:cNvSpPr>
              <a:spLocks noChangeArrowheads="1"/>
            </p:cNvSpPr>
            <p:nvPr/>
          </p:nvSpPr>
          <p:spPr bwMode="auto">
            <a:xfrm>
              <a:off x="5443538" y="1547813"/>
              <a:ext cx="915987" cy="1158875"/>
            </a:xfrm>
            <a:custGeom>
              <a:avLst/>
              <a:gdLst>
                <a:gd name="T0" fmla="*/ 282 w 2546"/>
                <a:gd name="T1" fmla="*/ 0 h 3221"/>
                <a:gd name="T2" fmla="*/ 2263 w 2546"/>
                <a:gd name="T3" fmla="*/ 0 h 3221"/>
                <a:gd name="T4" fmla="*/ 2545 w 2546"/>
                <a:gd name="T5" fmla="*/ 282 h 3221"/>
                <a:gd name="T6" fmla="*/ 2545 w 2546"/>
                <a:gd name="T7" fmla="*/ 2938 h 3221"/>
                <a:gd name="T8" fmla="*/ 2263 w 2546"/>
                <a:gd name="T9" fmla="*/ 3220 h 3221"/>
                <a:gd name="T10" fmla="*/ 282 w 2546"/>
                <a:gd name="T11" fmla="*/ 3220 h 3221"/>
                <a:gd name="T12" fmla="*/ 0 w 2546"/>
                <a:gd name="T13" fmla="*/ 2938 h 3221"/>
                <a:gd name="T14" fmla="*/ 0 w 2546"/>
                <a:gd name="T15" fmla="*/ 282 h 3221"/>
                <a:gd name="T16" fmla="*/ 282 w 2546"/>
                <a:gd name="T17" fmla="*/ 0 h 3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6" h="3221">
                  <a:moveTo>
                    <a:pt x="282" y="0"/>
                  </a:moveTo>
                  <a:lnTo>
                    <a:pt x="2263" y="0"/>
                  </a:lnTo>
                  <a:cubicBezTo>
                    <a:pt x="2418" y="0"/>
                    <a:pt x="2545" y="127"/>
                    <a:pt x="2545" y="282"/>
                  </a:cubicBezTo>
                  <a:lnTo>
                    <a:pt x="2545" y="2938"/>
                  </a:lnTo>
                  <a:cubicBezTo>
                    <a:pt x="2545" y="3093"/>
                    <a:pt x="2418" y="3220"/>
                    <a:pt x="2263" y="3220"/>
                  </a:cubicBezTo>
                  <a:lnTo>
                    <a:pt x="282" y="3220"/>
                  </a:lnTo>
                  <a:cubicBezTo>
                    <a:pt x="127" y="3220"/>
                    <a:pt x="0" y="3093"/>
                    <a:pt x="0" y="2938"/>
                  </a:cubicBezTo>
                  <a:lnTo>
                    <a:pt x="0" y="282"/>
                  </a:lnTo>
                  <a:cubicBezTo>
                    <a:pt x="0" y="127"/>
                    <a:pt x="127" y="0"/>
                    <a:pt x="282" y="0"/>
                  </a:cubicBezTo>
                </a:path>
              </a:pathLst>
            </a:custGeom>
            <a:solidFill>
              <a:schemeClr val="accent3"/>
            </a:solidFill>
            <a:ln>
              <a:noFill/>
            </a:ln>
            <a:effectLst/>
            <a:extLst>
              <a:ext uri="{91240B29-F687-4F45-9708-019B960494DF}">
                <a14:hiddenLine xmlns:a14="http://schemas.microsoft.com/office/drawing/2010/main" w="9525" cap="rnd">
                  <a:solidFill>
                    <a:srgbClr val="5BC2E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Raleway" panose="020B0503030101060003" pitchFamily="34" charset="77"/>
              </a:endParaRPr>
            </a:p>
          </p:txBody>
        </p:sp>
        <p:sp>
          <p:nvSpPr>
            <p:cNvPr id="61" name="Freeform 12">
              <a:extLst>
                <a:ext uri="{FF2B5EF4-FFF2-40B4-BE49-F238E27FC236}">
                  <a16:creationId xmlns:a16="http://schemas.microsoft.com/office/drawing/2014/main" id="{8C7F86B4-C667-6D82-4D1D-BD804D7019C4}"/>
                </a:ext>
              </a:extLst>
            </p:cNvPr>
            <p:cNvSpPr>
              <a:spLocks noChangeArrowheads="1"/>
            </p:cNvSpPr>
            <p:nvPr/>
          </p:nvSpPr>
          <p:spPr bwMode="auto">
            <a:xfrm>
              <a:off x="5527675" y="1620838"/>
              <a:ext cx="750888" cy="1016000"/>
            </a:xfrm>
            <a:custGeom>
              <a:avLst/>
              <a:gdLst>
                <a:gd name="T0" fmla="*/ 1874 w 2084"/>
                <a:gd name="T1" fmla="*/ 2594 h 2823"/>
                <a:gd name="T2" fmla="*/ 1865 w 2084"/>
                <a:gd name="T3" fmla="*/ 2822 h 2823"/>
                <a:gd name="T4" fmla="*/ 0 w 2084"/>
                <a:gd name="T5" fmla="*/ 2822 h 2823"/>
                <a:gd name="T6" fmla="*/ 0 w 2084"/>
                <a:gd name="T7" fmla="*/ 0 h 2823"/>
                <a:gd name="T8" fmla="*/ 2083 w 2084"/>
                <a:gd name="T9" fmla="*/ 0 h 2823"/>
                <a:gd name="T10" fmla="*/ 2083 w 2084"/>
                <a:gd name="T11" fmla="*/ 2611 h 2823"/>
                <a:gd name="T12" fmla="*/ 1874 w 2084"/>
                <a:gd name="T13" fmla="*/ 2594 h 2823"/>
              </a:gdLst>
              <a:ahLst/>
              <a:cxnLst>
                <a:cxn ang="0">
                  <a:pos x="T0" y="T1"/>
                </a:cxn>
                <a:cxn ang="0">
                  <a:pos x="T2" y="T3"/>
                </a:cxn>
                <a:cxn ang="0">
                  <a:pos x="T4" y="T5"/>
                </a:cxn>
                <a:cxn ang="0">
                  <a:pos x="T6" y="T7"/>
                </a:cxn>
                <a:cxn ang="0">
                  <a:pos x="T8" y="T9"/>
                </a:cxn>
                <a:cxn ang="0">
                  <a:pos x="T10" y="T11"/>
                </a:cxn>
                <a:cxn ang="0">
                  <a:pos x="T12" y="T13"/>
                </a:cxn>
              </a:cxnLst>
              <a:rect l="0" t="0" r="r" b="b"/>
              <a:pathLst>
                <a:path w="2084" h="2823">
                  <a:moveTo>
                    <a:pt x="1874" y="2594"/>
                  </a:moveTo>
                  <a:lnTo>
                    <a:pt x="1865" y="2822"/>
                  </a:lnTo>
                  <a:lnTo>
                    <a:pt x="0" y="2822"/>
                  </a:lnTo>
                  <a:lnTo>
                    <a:pt x="0" y="0"/>
                  </a:lnTo>
                  <a:lnTo>
                    <a:pt x="2083" y="0"/>
                  </a:lnTo>
                  <a:lnTo>
                    <a:pt x="2083" y="2611"/>
                  </a:lnTo>
                  <a:lnTo>
                    <a:pt x="1874" y="2594"/>
                  </a:lnTo>
                </a:path>
              </a:pathLst>
            </a:custGeom>
            <a:solidFill>
              <a:srgbClr val="FFFFFF"/>
            </a:solidFill>
            <a:ln>
              <a:noFill/>
            </a:ln>
            <a:effectLst/>
            <a:extLst>
              <a:ext uri="{91240B29-F687-4F45-9708-019B960494DF}">
                <a14:hiddenLine xmlns:a14="http://schemas.microsoft.com/office/drawing/2010/main" w="9525" cap="rnd">
                  <a:solidFill>
                    <a:srgbClr val="5BC2E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Raleway" panose="020B0503030101060003" pitchFamily="34" charset="77"/>
              </a:endParaRPr>
            </a:p>
          </p:txBody>
        </p:sp>
        <p:sp>
          <p:nvSpPr>
            <p:cNvPr id="62" name="Freeform 13">
              <a:extLst>
                <a:ext uri="{FF2B5EF4-FFF2-40B4-BE49-F238E27FC236}">
                  <a16:creationId xmlns:a16="http://schemas.microsoft.com/office/drawing/2014/main" id="{B3AD75F7-0BF6-162E-3AB8-A660BA5E8FE4}"/>
                </a:ext>
              </a:extLst>
            </p:cNvPr>
            <p:cNvSpPr>
              <a:spLocks noChangeArrowheads="1"/>
            </p:cNvSpPr>
            <p:nvPr/>
          </p:nvSpPr>
          <p:spPr bwMode="auto">
            <a:xfrm>
              <a:off x="6199188" y="2555875"/>
              <a:ext cx="79375" cy="82550"/>
            </a:xfrm>
            <a:custGeom>
              <a:avLst/>
              <a:gdLst>
                <a:gd name="T0" fmla="*/ 218 w 219"/>
                <a:gd name="T1" fmla="*/ 17 h 229"/>
                <a:gd name="T2" fmla="*/ 9 w 219"/>
                <a:gd name="T3" fmla="*/ 0 h 229"/>
                <a:gd name="T4" fmla="*/ 0 w 219"/>
                <a:gd name="T5" fmla="*/ 228 h 229"/>
                <a:gd name="T6" fmla="*/ 218 w 219"/>
                <a:gd name="T7" fmla="*/ 17 h 229"/>
              </a:gdLst>
              <a:ahLst/>
              <a:cxnLst>
                <a:cxn ang="0">
                  <a:pos x="T0" y="T1"/>
                </a:cxn>
                <a:cxn ang="0">
                  <a:pos x="T2" y="T3"/>
                </a:cxn>
                <a:cxn ang="0">
                  <a:pos x="T4" y="T5"/>
                </a:cxn>
                <a:cxn ang="0">
                  <a:pos x="T6" y="T7"/>
                </a:cxn>
              </a:cxnLst>
              <a:rect l="0" t="0" r="r" b="b"/>
              <a:pathLst>
                <a:path w="219" h="229">
                  <a:moveTo>
                    <a:pt x="218" y="17"/>
                  </a:moveTo>
                  <a:lnTo>
                    <a:pt x="9" y="0"/>
                  </a:lnTo>
                  <a:lnTo>
                    <a:pt x="0" y="228"/>
                  </a:lnTo>
                  <a:lnTo>
                    <a:pt x="218" y="17"/>
                  </a:lnTo>
                </a:path>
              </a:pathLst>
            </a:custGeom>
            <a:solidFill>
              <a:srgbClr val="919194"/>
            </a:solidFill>
            <a:ln>
              <a:noFill/>
            </a:ln>
            <a:effectLst/>
            <a:extLst>
              <a:ext uri="{91240B29-F687-4F45-9708-019B960494DF}">
                <a14:hiddenLine xmlns:a14="http://schemas.microsoft.com/office/drawing/2010/main" w="9525" cap="rnd">
                  <a:solidFill>
                    <a:srgbClr val="5BC2E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Raleway" panose="020B0503030101060003" pitchFamily="34" charset="77"/>
              </a:endParaRPr>
            </a:p>
          </p:txBody>
        </p:sp>
        <p:sp>
          <p:nvSpPr>
            <p:cNvPr id="63" name="Freeform 14">
              <a:extLst>
                <a:ext uri="{FF2B5EF4-FFF2-40B4-BE49-F238E27FC236}">
                  <a16:creationId xmlns:a16="http://schemas.microsoft.com/office/drawing/2014/main" id="{13A03520-D3D2-9EF7-B659-2C9EBB651D6E}"/>
                </a:ext>
              </a:extLst>
            </p:cNvPr>
            <p:cNvSpPr>
              <a:spLocks noChangeArrowheads="1"/>
            </p:cNvSpPr>
            <p:nvPr/>
          </p:nvSpPr>
          <p:spPr bwMode="auto">
            <a:xfrm>
              <a:off x="5827713" y="1776413"/>
              <a:ext cx="349250" cy="22225"/>
            </a:xfrm>
            <a:custGeom>
              <a:avLst/>
              <a:gdLst>
                <a:gd name="T0" fmla="*/ 937 w 969"/>
                <a:gd name="T1" fmla="*/ 62 h 63"/>
                <a:gd name="T2" fmla="*/ 31 w 969"/>
                <a:gd name="T3" fmla="*/ 62 h 63"/>
                <a:gd name="T4" fmla="*/ 0 w 969"/>
                <a:gd name="T5" fmla="*/ 31 h 63"/>
                <a:gd name="T6" fmla="*/ 31 w 969"/>
                <a:gd name="T7" fmla="*/ 0 h 63"/>
                <a:gd name="T8" fmla="*/ 937 w 969"/>
                <a:gd name="T9" fmla="*/ 0 h 63"/>
                <a:gd name="T10" fmla="*/ 968 w 969"/>
                <a:gd name="T11" fmla="*/ 31 h 63"/>
                <a:gd name="T12" fmla="*/ 937 w 969"/>
                <a:gd name="T13" fmla="*/ 62 h 63"/>
              </a:gdLst>
              <a:ahLst/>
              <a:cxnLst>
                <a:cxn ang="0">
                  <a:pos x="T0" y="T1"/>
                </a:cxn>
                <a:cxn ang="0">
                  <a:pos x="T2" y="T3"/>
                </a:cxn>
                <a:cxn ang="0">
                  <a:pos x="T4" y="T5"/>
                </a:cxn>
                <a:cxn ang="0">
                  <a:pos x="T6" y="T7"/>
                </a:cxn>
                <a:cxn ang="0">
                  <a:pos x="T8" y="T9"/>
                </a:cxn>
                <a:cxn ang="0">
                  <a:pos x="T10" y="T11"/>
                </a:cxn>
                <a:cxn ang="0">
                  <a:pos x="T12" y="T13"/>
                </a:cxn>
              </a:cxnLst>
              <a:rect l="0" t="0" r="r" b="b"/>
              <a:pathLst>
                <a:path w="969" h="63">
                  <a:moveTo>
                    <a:pt x="937" y="62"/>
                  </a:moveTo>
                  <a:lnTo>
                    <a:pt x="31" y="62"/>
                  </a:lnTo>
                  <a:cubicBezTo>
                    <a:pt x="14" y="62"/>
                    <a:pt x="0" y="48"/>
                    <a:pt x="0" y="31"/>
                  </a:cubicBezTo>
                  <a:cubicBezTo>
                    <a:pt x="0" y="14"/>
                    <a:pt x="14" y="0"/>
                    <a:pt x="31" y="0"/>
                  </a:cubicBezTo>
                  <a:lnTo>
                    <a:pt x="937" y="0"/>
                  </a:lnTo>
                  <a:cubicBezTo>
                    <a:pt x="954" y="0"/>
                    <a:pt x="968" y="14"/>
                    <a:pt x="968" y="31"/>
                  </a:cubicBezTo>
                  <a:cubicBezTo>
                    <a:pt x="968" y="48"/>
                    <a:pt x="954" y="62"/>
                    <a:pt x="937" y="62"/>
                  </a:cubicBezTo>
                </a:path>
              </a:pathLst>
            </a:custGeom>
            <a:solidFill>
              <a:srgbClr val="071D49"/>
            </a:solidFill>
            <a:ln>
              <a:noFill/>
            </a:ln>
            <a:effectLst/>
            <a:extLst>
              <a:ext uri="{91240B29-F687-4F45-9708-019B960494DF}">
                <a14:hiddenLine xmlns:a14="http://schemas.microsoft.com/office/drawing/2010/main" w="9525" cap="rnd">
                  <a:solidFill>
                    <a:srgbClr val="5BC2E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Raleway" panose="020B0503030101060003" pitchFamily="34" charset="77"/>
              </a:endParaRPr>
            </a:p>
          </p:txBody>
        </p:sp>
        <p:sp>
          <p:nvSpPr>
            <p:cNvPr id="64" name="Freeform 15">
              <a:extLst>
                <a:ext uri="{FF2B5EF4-FFF2-40B4-BE49-F238E27FC236}">
                  <a16:creationId xmlns:a16="http://schemas.microsoft.com/office/drawing/2014/main" id="{31CD6A88-96EB-A99E-6F00-A96291DE8C42}"/>
                </a:ext>
              </a:extLst>
            </p:cNvPr>
            <p:cNvSpPr>
              <a:spLocks noChangeArrowheads="1"/>
            </p:cNvSpPr>
            <p:nvPr/>
          </p:nvSpPr>
          <p:spPr bwMode="auto">
            <a:xfrm>
              <a:off x="5616575" y="1957388"/>
              <a:ext cx="569913" cy="22225"/>
            </a:xfrm>
            <a:custGeom>
              <a:avLst/>
              <a:gdLst>
                <a:gd name="T0" fmla="*/ 1552 w 1584"/>
                <a:gd name="T1" fmla="*/ 62 h 63"/>
                <a:gd name="T2" fmla="*/ 31 w 1584"/>
                <a:gd name="T3" fmla="*/ 62 h 63"/>
                <a:gd name="T4" fmla="*/ 0 w 1584"/>
                <a:gd name="T5" fmla="*/ 31 h 63"/>
                <a:gd name="T6" fmla="*/ 31 w 1584"/>
                <a:gd name="T7" fmla="*/ 0 h 63"/>
                <a:gd name="T8" fmla="*/ 1552 w 1584"/>
                <a:gd name="T9" fmla="*/ 0 h 63"/>
                <a:gd name="T10" fmla="*/ 1583 w 1584"/>
                <a:gd name="T11" fmla="*/ 31 h 63"/>
                <a:gd name="T12" fmla="*/ 1552 w 1584"/>
                <a:gd name="T13" fmla="*/ 62 h 63"/>
              </a:gdLst>
              <a:ahLst/>
              <a:cxnLst>
                <a:cxn ang="0">
                  <a:pos x="T0" y="T1"/>
                </a:cxn>
                <a:cxn ang="0">
                  <a:pos x="T2" y="T3"/>
                </a:cxn>
                <a:cxn ang="0">
                  <a:pos x="T4" y="T5"/>
                </a:cxn>
                <a:cxn ang="0">
                  <a:pos x="T6" y="T7"/>
                </a:cxn>
                <a:cxn ang="0">
                  <a:pos x="T8" y="T9"/>
                </a:cxn>
                <a:cxn ang="0">
                  <a:pos x="T10" y="T11"/>
                </a:cxn>
                <a:cxn ang="0">
                  <a:pos x="T12" y="T13"/>
                </a:cxn>
              </a:cxnLst>
              <a:rect l="0" t="0" r="r" b="b"/>
              <a:pathLst>
                <a:path w="1584" h="63">
                  <a:moveTo>
                    <a:pt x="1552" y="62"/>
                  </a:moveTo>
                  <a:lnTo>
                    <a:pt x="31" y="62"/>
                  </a:lnTo>
                  <a:cubicBezTo>
                    <a:pt x="14" y="62"/>
                    <a:pt x="0" y="48"/>
                    <a:pt x="0" y="31"/>
                  </a:cubicBezTo>
                  <a:cubicBezTo>
                    <a:pt x="0" y="14"/>
                    <a:pt x="14" y="0"/>
                    <a:pt x="31" y="0"/>
                  </a:cubicBezTo>
                  <a:lnTo>
                    <a:pt x="1552" y="0"/>
                  </a:lnTo>
                  <a:cubicBezTo>
                    <a:pt x="1569" y="0"/>
                    <a:pt x="1583" y="14"/>
                    <a:pt x="1583" y="31"/>
                  </a:cubicBezTo>
                  <a:cubicBezTo>
                    <a:pt x="1583" y="48"/>
                    <a:pt x="1572" y="62"/>
                    <a:pt x="1552" y="62"/>
                  </a:cubicBezTo>
                </a:path>
              </a:pathLst>
            </a:custGeom>
            <a:solidFill>
              <a:srgbClr val="071D49"/>
            </a:solidFill>
            <a:ln>
              <a:noFill/>
            </a:ln>
            <a:effectLst/>
            <a:extLst>
              <a:ext uri="{91240B29-F687-4F45-9708-019B960494DF}">
                <a14:hiddenLine xmlns:a14="http://schemas.microsoft.com/office/drawing/2010/main" w="9525" cap="rnd">
                  <a:solidFill>
                    <a:srgbClr val="5BC2E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Raleway" panose="020B0503030101060003" pitchFamily="34" charset="77"/>
              </a:endParaRPr>
            </a:p>
          </p:txBody>
        </p:sp>
        <p:sp>
          <p:nvSpPr>
            <p:cNvPr id="65" name="Freeform 16">
              <a:extLst>
                <a:ext uri="{FF2B5EF4-FFF2-40B4-BE49-F238E27FC236}">
                  <a16:creationId xmlns:a16="http://schemas.microsoft.com/office/drawing/2014/main" id="{A9BD2A31-07D4-3E34-FA07-75C814472D06}"/>
                </a:ext>
              </a:extLst>
            </p:cNvPr>
            <p:cNvSpPr>
              <a:spLocks noChangeArrowheads="1"/>
            </p:cNvSpPr>
            <p:nvPr/>
          </p:nvSpPr>
          <p:spPr bwMode="auto">
            <a:xfrm>
              <a:off x="5616575" y="2049463"/>
              <a:ext cx="569913" cy="22225"/>
            </a:xfrm>
            <a:custGeom>
              <a:avLst/>
              <a:gdLst>
                <a:gd name="T0" fmla="*/ 1552 w 1584"/>
                <a:gd name="T1" fmla="*/ 62 h 63"/>
                <a:gd name="T2" fmla="*/ 31 w 1584"/>
                <a:gd name="T3" fmla="*/ 62 h 63"/>
                <a:gd name="T4" fmla="*/ 0 w 1584"/>
                <a:gd name="T5" fmla="*/ 31 h 63"/>
                <a:gd name="T6" fmla="*/ 31 w 1584"/>
                <a:gd name="T7" fmla="*/ 0 h 63"/>
                <a:gd name="T8" fmla="*/ 1552 w 1584"/>
                <a:gd name="T9" fmla="*/ 0 h 63"/>
                <a:gd name="T10" fmla="*/ 1583 w 1584"/>
                <a:gd name="T11" fmla="*/ 31 h 63"/>
                <a:gd name="T12" fmla="*/ 1552 w 1584"/>
                <a:gd name="T13" fmla="*/ 62 h 63"/>
              </a:gdLst>
              <a:ahLst/>
              <a:cxnLst>
                <a:cxn ang="0">
                  <a:pos x="T0" y="T1"/>
                </a:cxn>
                <a:cxn ang="0">
                  <a:pos x="T2" y="T3"/>
                </a:cxn>
                <a:cxn ang="0">
                  <a:pos x="T4" y="T5"/>
                </a:cxn>
                <a:cxn ang="0">
                  <a:pos x="T6" y="T7"/>
                </a:cxn>
                <a:cxn ang="0">
                  <a:pos x="T8" y="T9"/>
                </a:cxn>
                <a:cxn ang="0">
                  <a:pos x="T10" y="T11"/>
                </a:cxn>
                <a:cxn ang="0">
                  <a:pos x="T12" y="T13"/>
                </a:cxn>
              </a:cxnLst>
              <a:rect l="0" t="0" r="r" b="b"/>
              <a:pathLst>
                <a:path w="1584" h="63">
                  <a:moveTo>
                    <a:pt x="1552" y="62"/>
                  </a:moveTo>
                  <a:lnTo>
                    <a:pt x="31" y="62"/>
                  </a:lnTo>
                  <a:cubicBezTo>
                    <a:pt x="14" y="62"/>
                    <a:pt x="0" y="48"/>
                    <a:pt x="0" y="31"/>
                  </a:cubicBezTo>
                  <a:cubicBezTo>
                    <a:pt x="0" y="14"/>
                    <a:pt x="14" y="0"/>
                    <a:pt x="31" y="0"/>
                  </a:cubicBezTo>
                  <a:lnTo>
                    <a:pt x="1552" y="0"/>
                  </a:lnTo>
                  <a:cubicBezTo>
                    <a:pt x="1569" y="0"/>
                    <a:pt x="1583" y="14"/>
                    <a:pt x="1583" y="31"/>
                  </a:cubicBezTo>
                  <a:cubicBezTo>
                    <a:pt x="1583" y="48"/>
                    <a:pt x="1572" y="62"/>
                    <a:pt x="1552" y="62"/>
                  </a:cubicBezTo>
                </a:path>
              </a:pathLst>
            </a:custGeom>
            <a:solidFill>
              <a:srgbClr val="071D49"/>
            </a:solidFill>
            <a:ln>
              <a:noFill/>
            </a:ln>
            <a:effectLst/>
            <a:extLst>
              <a:ext uri="{91240B29-F687-4F45-9708-019B960494DF}">
                <a14:hiddenLine xmlns:a14="http://schemas.microsoft.com/office/drawing/2010/main" w="9525" cap="rnd">
                  <a:solidFill>
                    <a:srgbClr val="5BC2E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Raleway" panose="020B0503030101060003" pitchFamily="34" charset="77"/>
              </a:endParaRPr>
            </a:p>
          </p:txBody>
        </p:sp>
        <p:sp>
          <p:nvSpPr>
            <p:cNvPr id="66" name="Freeform 17">
              <a:extLst>
                <a:ext uri="{FF2B5EF4-FFF2-40B4-BE49-F238E27FC236}">
                  <a16:creationId xmlns:a16="http://schemas.microsoft.com/office/drawing/2014/main" id="{F9EDCF10-1483-8ED7-62C1-70B31C8EA5DE}"/>
                </a:ext>
              </a:extLst>
            </p:cNvPr>
            <p:cNvSpPr>
              <a:spLocks noChangeArrowheads="1"/>
            </p:cNvSpPr>
            <p:nvPr/>
          </p:nvSpPr>
          <p:spPr bwMode="auto">
            <a:xfrm>
              <a:off x="5616575" y="2143125"/>
              <a:ext cx="569913" cy="22225"/>
            </a:xfrm>
            <a:custGeom>
              <a:avLst/>
              <a:gdLst>
                <a:gd name="T0" fmla="*/ 1552 w 1584"/>
                <a:gd name="T1" fmla="*/ 62 h 63"/>
                <a:gd name="T2" fmla="*/ 31 w 1584"/>
                <a:gd name="T3" fmla="*/ 62 h 63"/>
                <a:gd name="T4" fmla="*/ 0 w 1584"/>
                <a:gd name="T5" fmla="*/ 31 h 63"/>
                <a:gd name="T6" fmla="*/ 31 w 1584"/>
                <a:gd name="T7" fmla="*/ 0 h 63"/>
                <a:gd name="T8" fmla="*/ 1552 w 1584"/>
                <a:gd name="T9" fmla="*/ 0 h 63"/>
                <a:gd name="T10" fmla="*/ 1583 w 1584"/>
                <a:gd name="T11" fmla="*/ 31 h 63"/>
                <a:gd name="T12" fmla="*/ 1552 w 1584"/>
                <a:gd name="T13" fmla="*/ 62 h 63"/>
              </a:gdLst>
              <a:ahLst/>
              <a:cxnLst>
                <a:cxn ang="0">
                  <a:pos x="T0" y="T1"/>
                </a:cxn>
                <a:cxn ang="0">
                  <a:pos x="T2" y="T3"/>
                </a:cxn>
                <a:cxn ang="0">
                  <a:pos x="T4" y="T5"/>
                </a:cxn>
                <a:cxn ang="0">
                  <a:pos x="T6" y="T7"/>
                </a:cxn>
                <a:cxn ang="0">
                  <a:pos x="T8" y="T9"/>
                </a:cxn>
                <a:cxn ang="0">
                  <a:pos x="T10" y="T11"/>
                </a:cxn>
                <a:cxn ang="0">
                  <a:pos x="T12" y="T13"/>
                </a:cxn>
              </a:cxnLst>
              <a:rect l="0" t="0" r="r" b="b"/>
              <a:pathLst>
                <a:path w="1584" h="63">
                  <a:moveTo>
                    <a:pt x="1552" y="62"/>
                  </a:moveTo>
                  <a:lnTo>
                    <a:pt x="31" y="62"/>
                  </a:lnTo>
                  <a:cubicBezTo>
                    <a:pt x="14" y="62"/>
                    <a:pt x="0" y="48"/>
                    <a:pt x="0" y="31"/>
                  </a:cubicBezTo>
                  <a:cubicBezTo>
                    <a:pt x="0" y="14"/>
                    <a:pt x="14" y="0"/>
                    <a:pt x="31" y="0"/>
                  </a:cubicBezTo>
                  <a:lnTo>
                    <a:pt x="1552" y="0"/>
                  </a:lnTo>
                  <a:cubicBezTo>
                    <a:pt x="1569" y="0"/>
                    <a:pt x="1583" y="14"/>
                    <a:pt x="1583" y="31"/>
                  </a:cubicBezTo>
                  <a:cubicBezTo>
                    <a:pt x="1583" y="48"/>
                    <a:pt x="1572" y="62"/>
                    <a:pt x="1552" y="62"/>
                  </a:cubicBezTo>
                </a:path>
              </a:pathLst>
            </a:custGeom>
            <a:solidFill>
              <a:srgbClr val="071D49"/>
            </a:solidFill>
            <a:ln>
              <a:noFill/>
            </a:ln>
            <a:effectLst/>
            <a:extLst>
              <a:ext uri="{91240B29-F687-4F45-9708-019B960494DF}">
                <a14:hiddenLine xmlns:a14="http://schemas.microsoft.com/office/drawing/2010/main" w="9525" cap="rnd">
                  <a:solidFill>
                    <a:srgbClr val="5BC2E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Raleway" panose="020B0503030101060003" pitchFamily="34" charset="77"/>
              </a:endParaRPr>
            </a:p>
          </p:txBody>
        </p:sp>
        <p:sp>
          <p:nvSpPr>
            <p:cNvPr id="67" name="Freeform 18">
              <a:extLst>
                <a:ext uri="{FF2B5EF4-FFF2-40B4-BE49-F238E27FC236}">
                  <a16:creationId xmlns:a16="http://schemas.microsoft.com/office/drawing/2014/main" id="{2ACE3B48-69CA-0A8B-FF4F-4301C96D0718}"/>
                </a:ext>
              </a:extLst>
            </p:cNvPr>
            <p:cNvSpPr>
              <a:spLocks noChangeArrowheads="1"/>
            </p:cNvSpPr>
            <p:nvPr/>
          </p:nvSpPr>
          <p:spPr bwMode="auto">
            <a:xfrm>
              <a:off x="5616575" y="2236788"/>
              <a:ext cx="569913" cy="23812"/>
            </a:xfrm>
            <a:custGeom>
              <a:avLst/>
              <a:gdLst>
                <a:gd name="T0" fmla="*/ 1552 w 1584"/>
                <a:gd name="T1" fmla="*/ 63 h 64"/>
                <a:gd name="T2" fmla="*/ 31 w 1584"/>
                <a:gd name="T3" fmla="*/ 63 h 64"/>
                <a:gd name="T4" fmla="*/ 0 w 1584"/>
                <a:gd name="T5" fmla="*/ 31 h 64"/>
                <a:gd name="T6" fmla="*/ 31 w 1584"/>
                <a:gd name="T7" fmla="*/ 0 h 64"/>
                <a:gd name="T8" fmla="*/ 1552 w 1584"/>
                <a:gd name="T9" fmla="*/ 0 h 64"/>
                <a:gd name="T10" fmla="*/ 1583 w 1584"/>
                <a:gd name="T11" fmla="*/ 31 h 64"/>
                <a:gd name="T12" fmla="*/ 1552 w 1584"/>
                <a:gd name="T13" fmla="*/ 63 h 64"/>
              </a:gdLst>
              <a:ahLst/>
              <a:cxnLst>
                <a:cxn ang="0">
                  <a:pos x="T0" y="T1"/>
                </a:cxn>
                <a:cxn ang="0">
                  <a:pos x="T2" y="T3"/>
                </a:cxn>
                <a:cxn ang="0">
                  <a:pos x="T4" y="T5"/>
                </a:cxn>
                <a:cxn ang="0">
                  <a:pos x="T6" y="T7"/>
                </a:cxn>
                <a:cxn ang="0">
                  <a:pos x="T8" y="T9"/>
                </a:cxn>
                <a:cxn ang="0">
                  <a:pos x="T10" y="T11"/>
                </a:cxn>
                <a:cxn ang="0">
                  <a:pos x="T12" y="T13"/>
                </a:cxn>
              </a:cxnLst>
              <a:rect l="0" t="0" r="r" b="b"/>
              <a:pathLst>
                <a:path w="1584" h="64">
                  <a:moveTo>
                    <a:pt x="1552" y="63"/>
                  </a:moveTo>
                  <a:lnTo>
                    <a:pt x="31" y="63"/>
                  </a:lnTo>
                  <a:cubicBezTo>
                    <a:pt x="14" y="63"/>
                    <a:pt x="0" y="47"/>
                    <a:pt x="0" y="31"/>
                  </a:cubicBezTo>
                  <a:cubicBezTo>
                    <a:pt x="0" y="14"/>
                    <a:pt x="14" y="0"/>
                    <a:pt x="31" y="0"/>
                  </a:cubicBezTo>
                  <a:lnTo>
                    <a:pt x="1552" y="0"/>
                  </a:lnTo>
                  <a:cubicBezTo>
                    <a:pt x="1569" y="0"/>
                    <a:pt x="1583" y="14"/>
                    <a:pt x="1583" y="31"/>
                  </a:cubicBezTo>
                  <a:cubicBezTo>
                    <a:pt x="1583" y="47"/>
                    <a:pt x="1572" y="63"/>
                    <a:pt x="1552" y="63"/>
                  </a:cubicBezTo>
                </a:path>
              </a:pathLst>
            </a:custGeom>
            <a:solidFill>
              <a:srgbClr val="071D49"/>
            </a:solidFill>
            <a:ln>
              <a:noFill/>
            </a:ln>
            <a:effectLst/>
            <a:extLst>
              <a:ext uri="{91240B29-F687-4F45-9708-019B960494DF}">
                <a14:hiddenLine xmlns:a14="http://schemas.microsoft.com/office/drawing/2010/main" w="9525" cap="rnd">
                  <a:solidFill>
                    <a:srgbClr val="5BC2E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Raleway" panose="020B0503030101060003" pitchFamily="34" charset="77"/>
              </a:endParaRPr>
            </a:p>
          </p:txBody>
        </p:sp>
        <p:sp>
          <p:nvSpPr>
            <p:cNvPr id="68" name="Freeform 19">
              <a:extLst>
                <a:ext uri="{FF2B5EF4-FFF2-40B4-BE49-F238E27FC236}">
                  <a16:creationId xmlns:a16="http://schemas.microsoft.com/office/drawing/2014/main" id="{96600A34-729A-FAF9-AA9A-E115DE636860}"/>
                </a:ext>
              </a:extLst>
            </p:cNvPr>
            <p:cNvSpPr>
              <a:spLocks noChangeArrowheads="1"/>
            </p:cNvSpPr>
            <p:nvPr/>
          </p:nvSpPr>
          <p:spPr bwMode="auto">
            <a:xfrm>
              <a:off x="5711825" y="1504950"/>
              <a:ext cx="379413" cy="133350"/>
            </a:xfrm>
            <a:custGeom>
              <a:avLst/>
              <a:gdLst>
                <a:gd name="T0" fmla="*/ 372 w 1053"/>
                <a:gd name="T1" fmla="*/ 0 h 370"/>
                <a:gd name="T2" fmla="*/ 682 w 1053"/>
                <a:gd name="T3" fmla="*/ 0 h 370"/>
                <a:gd name="T4" fmla="*/ 1052 w 1053"/>
                <a:gd name="T5" fmla="*/ 369 h 370"/>
                <a:gd name="T6" fmla="*/ 1052 w 1053"/>
                <a:gd name="T7" fmla="*/ 369 h 370"/>
                <a:gd name="T8" fmla="*/ 1052 w 1053"/>
                <a:gd name="T9" fmla="*/ 369 h 370"/>
                <a:gd name="T10" fmla="*/ 1052 w 1053"/>
                <a:gd name="T11" fmla="*/ 369 h 370"/>
                <a:gd name="T12" fmla="*/ 0 w 1053"/>
                <a:gd name="T13" fmla="*/ 369 h 370"/>
                <a:gd name="T14" fmla="*/ 0 w 1053"/>
                <a:gd name="T15" fmla="*/ 369 h 370"/>
                <a:gd name="T16" fmla="*/ 0 w 1053"/>
                <a:gd name="T17" fmla="*/ 369 h 370"/>
                <a:gd name="T18" fmla="*/ 372 w 1053"/>
                <a:gd name="T19"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3" h="370">
                  <a:moveTo>
                    <a:pt x="372" y="0"/>
                  </a:moveTo>
                  <a:lnTo>
                    <a:pt x="682" y="0"/>
                  </a:lnTo>
                  <a:cubicBezTo>
                    <a:pt x="889" y="0"/>
                    <a:pt x="1052" y="166"/>
                    <a:pt x="1052" y="369"/>
                  </a:cubicBezTo>
                  <a:lnTo>
                    <a:pt x="1052" y="369"/>
                  </a:lnTo>
                  <a:lnTo>
                    <a:pt x="1052" y="369"/>
                  </a:lnTo>
                  <a:lnTo>
                    <a:pt x="1052" y="369"/>
                  </a:lnTo>
                  <a:lnTo>
                    <a:pt x="0" y="369"/>
                  </a:lnTo>
                  <a:lnTo>
                    <a:pt x="0" y="369"/>
                  </a:lnTo>
                  <a:lnTo>
                    <a:pt x="0" y="369"/>
                  </a:lnTo>
                  <a:cubicBezTo>
                    <a:pt x="0" y="163"/>
                    <a:pt x="166" y="0"/>
                    <a:pt x="372" y="0"/>
                  </a:cubicBezTo>
                </a:path>
              </a:pathLst>
            </a:custGeom>
            <a:solidFill>
              <a:srgbClr val="919194"/>
            </a:solidFill>
            <a:ln>
              <a:noFill/>
            </a:ln>
            <a:effectLst/>
            <a:extLst>
              <a:ext uri="{91240B29-F687-4F45-9708-019B960494DF}">
                <a14:hiddenLine xmlns:a14="http://schemas.microsoft.com/office/drawing/2010/main" w="9525" cap="rnd">
                  <a:solidFill>
                    <a:srgbClr val="5BC2E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Raleway" panose="020B0503030101060003" pitchFamily="34" charset="77"/>
              </a:endParaRPr>
            </a:p>
          </p:txBody>
        </p:sp>
        <p:sp>
          <p:nvSpPr>
            <p:cNvPr id="78" name="Freeform 20">
              <a:extLst>
                <a:ext uri="{FF2B5EF4-FFF2-40B4-BE49-F238E27FC236}">
                  <a16:creationId xmlns:a16="http://schemas.microsoft.com/office/drawing/2014/main" id="{7431FF36-A0A6-D883-41E2-7DC559DDF595}"/>
                </a:ext>
              </a:extLst>
            </p:cNvPr>
            <p:cNvSpPr>
              <a:spLocks noChangeArrowheads="1"/>
            </p:cNvSpPr>
            <p:nvPr/>
          </p:nvSpPr>
          <p:spPr bwMode="auto">
            <a:xfrm>
              <a:off x="5611813" y="1717675"/>
              <a:ext cx="161925" cy="163513"/>
            </a:xfrm>
            <a:custGeom>
              <a:avLst/>
              <a:gdLst>
                <a:gd name="T0" fmla="*/ 449 w 450"/>
                <a:gd name="T1" fmla="*/ 139 h 453"/>
                <a:gd name="T2" fmla="*/ 311 w 450"/>
                <a:gd name="T3" fmla="*/ 139 h 453"/>
                <a:gd name="T4" fmla="*/ 311 w 450"/>
                <a:gd name="T5" fmla="*/ 0 h 453"/>
                <a:gd name="T6" fmla="*/ 136 w 450"/>
                <a:gd name="T7" fmla="*/ 0 h 453"/>
                <a:gd name="T8" fmla="*/ 136 w 450"/>
                <a:gd name="T9" fmla="*/ 139 h 453"/>
                <a:gd name="T10" fmla="*/ 0 w 450"/>
                <a:gd name="T11" fmla="*/ 139 h 453"/>
                <a:gd name="T12" fmla="*/ 0 w 450"/>
                <a:gd name="T13" fmla="*/ 314 h 453"/>
                <a:gd name="T14" fmla="*/ 136 w 450"/>
                <a:gd name="T15" fmla="*/ 314 h 453"/>
                <a:gd name="T16" fmla="*/ 136 w 450"/>
                <a:gd name="T17" fmla="*/ 452 h 453"/>
                <a:gd name="T18" fmla="*/ 311 w 450"/>
                <a:gd name="T19" fmla="*/ 452 h 453"/>
                <a:gd name="T20" fmla="*/ 311 w 450"/>
                <a:gd name="T21" fmla="*/ 314 h 453"/>
                <a:gd name="T22" fmla="*/ 449 w 450"/>
                <a:gd name="T23" fmla="*/ 314 h 453"/>
                <a:gd name="T24" fmla="*/ 449 w 450"/>
                <a:gd name="T25" fmla="*/ 1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0" h="453">
                  <a:moveTo>
                    <a:pt x="449" y="139"/>
                  </a:moveTo>
                  <a:lnTo>
                    <a:pt x="311" y="139"/>
                  </a:lnTo>
                  <a:lnTo>
                    <a:pt x="311" y="0"/>
                  </a:lnTo>
                  <a:lnTo>
                    <a:pt x="136" y="0"/>
                  </a:lnTo>
                  <a:lnTo>
                    <a:pt x="136" y="139"/>
                  </a:lnTo>
                  <a:lnTo>
                    <a:pt x="0" y="139"/>
                  </a:lnTo>
                  <a:lnTo>
                    <a:pt x="0" y="314"/>
                  </a:lnTo>
                  <a:lnTo>
                    <a:pt x="136" y="314"/>
                  </a:lnTo>
                  <a:lnTo>
                    <a:pt x="136" y="452"/>
                  </a:lnTo>
                  <a:lnTo>
                    <a:pt x="311" y="452"/>
                  </a:lnTo>
                  <a:lnTo>
                    <a:pt x="311" y="314"/>
                  </a:lnTo>
                  <a:lnTo>
                    <a:pt x="449" y="314"/>
                  </a:lnTo>
                  <a:lnTo>
                    <a:pt x="449" y="139"/>
                  </a:lnTo>
                </a:path>
              </a:pathLst>
            </a:custGeom>
            <a:solidFill>
              <a:srgbClr val="E30046"/>
            </a:solidFill>
            <a:ln>
              <a:noFill/>
            </a:ln>
            <a:effectLst/>
            <a:extLst>
              <a:ext uri="{91240B29-F687-4F45-9708-019B960494DF}">
                <a14:hiddenLine xmlns:a14="http://schemas.microsoft.com/office/drawing/2010/main" w="9525" cap="rnd">
                  <a:solidFill>
                    <a:srgbClr val="5BC2E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a:latin typeface="Raleway" panose="020B0503030101060003" pitchFamily="34" charset="77"/>
              </a:endParaRPr>
            </a:p>
          </p:txBody>
        </p:sp>
      </p:grpSp>
      <p:sp>
        <p:nvSpPr>
          <p:cNvPr id="79" name="Freeform 27">
            <a:extLst>
              <a:ext uri="{FF2B5EF4-FFF2-40B4-BE49-F238E27FC236}">
                <a16:creationId xmlns:a16="http://schemas.microsoft.com/office/drawing/2014/main" id="{04FD0EDE-05F0-43BA-AD56-EA700ADDB680}"/>
              </a:ext>
            </a:extLst>
          </p:cNvPr>
          <p:cNvSpPr>
            <a:spLocks noChangeArrowheads="1"/>
          </p:cNvSpPr>
          <p:nvPr/>
        </p:nvSpPr>
        <p:spPr bwMode="auto">
          <a:xfrm>
            <a:off x="1459931" y="2906485"/>
            <a:ext cx="862240" cy="628717"/>
          </a:xfrm>
          <a:custGeom>
            <a:avLst/>
            <a:gdLst>
              <a:gd name="T0" fmla="*/ 2909 w 3381"/>
              <a:gd name="T1" fmla="*/ 542 h 2674"/>
              <a:gd name="T2" fmla="*/ 2847 w 3381"/>
              <a:gd name="T3" fmla="*/ 822 h 2674"/>
              <a:gd name="T4" fmla="*/ 1814 w 3381"/>
              <a:gd name="T5" fmla="*/ 1095 h 2674"/>
              <a:gd name="T6" fmla="*/ 1504 w 3381"/>
              <a:gd name="T7" fmla="*/ 1428 h 2674"/>
              <a:gd name="T8" fmla="*/ 364 w 3381"/>
              <a:gd name="T9" fmla="*/ 1341 h 2674"/>
              <a:gd name="T10" fmla="*/ 1284 w 3381"/>
              <a:gd name="T11" fmla="*/ 1222 h 2674"/>
              <a:gd name="T12" fmla="*/ 1450 w 3381"/>
              <a:gd name="T13" fmla="*/ 1259 h 2674"/>
              <a:gd name="T14" fmla="*/ 953 w 3381"/>
              <a:gd name="T15" fmla="*/ 734 h 2674"/>
              <a:gd name="T16" fmla="*/ 1233 w 3381"/>
              <a:gd name="T17" fmla="*/ 435 h 2674"/>
              <a:gd name="T18" fmla="*/ 953 w 3381"/>
              <a:gd name="T19" fmla="*/ 283 h 2674"/>
              <a:gd name="T20" fmla="*/ 801 w 3381"/>
              <a:gd name="T21" fmla="*/ 0 h 2674"/>
              <a:gd name="T22" fmla="*/ 522 w 3381"/>
              <a:gd name="T23" fmla="*/ 283 h 2674"/>
              <a:gd name="T24" fmla="*/ 801 w 3381"/>
              <a:gd name="T25" fmla="*/ 435 h 2674"/>
              <a:gd name="T26" fmla="*/ 211 w 3381"/>
              <a:gd name="T27" fmla="*/ 1366 h 2674"/>
              <a:gd name="T28" fmla="*/ 152 w 3381"/>
              <a:gd name="T29" fmla="*/ 2029 h 2674"/>
              <a:gd name="T30" fmla="*/ 0 w 3381"/>
              <a:gd name="T31" fmla="*/ 1812 h 2674"/>
              <a:gd name="T32" fmla="*/ 474 w 3381"/>
              <a:gd name="T33" fmla="*/ 2286 h 2674"/>
              <a:gd name="T34" fmla="*/ 256 w 3381"/>
              <a:gd name="T35" fmla="*/ 2134 h 2674"/>
              <a:gd name="T36" fmla="*/ 829 w 3381"/>
              <a:gd name="T37" fmla="*/ 1956 h 2674"/>
              <a:gd name="T38" fmla="*/ 1744 w 3381"/>
              <a:gd name="T39" fmla="*/ 1389 h 2674"/>
              <a:gd name="T40" fmla="*/ 2503 w 3381"/>
              <a:gd name="T41" fmla="*/ 867 h 2674"/>
              <a:gd name="T42" fmla="*/ 2503 w 3381"/>
              <a:gd name="T43" fmla="*/ 1804 h 2674"/>
              <a:gd name="T44" fmla="*/ 2060 w 3381"/>
              <a:gd name="T45" fmla="*/ 1507 h 2674"/>
              <a:gd name="T46" fmla="*/ 1969 w 3381"/>
              <a:gd name="T47" fmla="*/ 1648 h 2674"/>
              <a:gd name="T48" fmla="*/ 2427 w 3381"/>
              <a:gd name="T49" fmla="*/ 2238 h 2674"/>
              <a:gd name="T50" fmla="*/ 2147 w 3381"/>
              <a:gd name="T51" fmla="*/ 2391 h 2674"/>
              <a:gd name="T52" fmla="*/ 2427 w 3381"/>
              <a:gd name="T53" fmla="*/ 2673 h 2674"/>
              <a:gd name="T54" fmla="*/ 2579 w 3381"/>
              <a:gd name="T55" fmla="*/ 2391 h 2674"/>
              <a:gd name="T56" fmla="*/ 2858 w 3381"/>
              <a:gd name="T57" fmla="*/ 2238 h 2674"/>
              <a:gd name="T58" fmla="*/ 2579 w 3381"/>
              <a:gd name="T59" fmla="*/ 1948 h 2674"/>
              <a:gd name="T60" fmla="*/ 2957 w 3381"/>
              <a:gd name="T61" fmla="*/ 912 h 2674"/>
              <a:gd name="T62" fmla="*/ 3228 w 3381"/>
              <a:gd name="T63" fmla="*/ 858 h 2674"/>
              <a:gd name="T64" fmla="*/ 3380 w 3381"/>
              <a:gd name="T65" fmla="*/ 393 h 2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81" h="2674">
                <a:moveTo>
                  <a:pt x="2909" y="393"/>
                </a:moveTo>
                <a:lnTo>
                  <a:pt x="2909" y="542"/>
                </a:lnTo>
                <a:lnTo>
                  <a:pt x="3126" y="542"/>
                </a:lnTo>
                <a:lnTo>
                  <a:pt x="2847" y="822"/>
                </a:lnTo>
                <a:cubicBezTo>
                  <a:pt x="2745" y="757"/>
                  <a:pt x="2630" y="720"/>
                  <a:pt x="2508" y="720"/>
                </a:cubicBezTo>
                <a:cubicBezTo>
                  <a:pt x="2139" y="720"/>
                  <a:pt x="1989" y="895"/>
                  <a:pt x="1814" y="1095"/>
                </a:cubicBezTo>
                <a:cubicBezTo>
                  <a:pt x="1761" y="1157"/>
                  <a:pt x="1707" y="1219"/>
                  <a:pt x="1639" y="1287"/>
                </a:cubicBezTo>
                <a:cubicBezTo>
                  <a:pt x="1591" y="1335"/>
                  <a:pt x="1546" y="1383"/>
                  <a:pt x="1504" y="1428"/>
                </a:cubicBezTo>
                <a:cubicBezTo>
                  <a:pt x="1295" y="1648"/>
                  <a:pt x="1143" y="1809"/>
                  <a:pt x="832" y="1809"/>
                </a:cubicBezTo>
                <a:cubicBezTo>
                  <a:pt x="572" y="1809"/>
                  <a:pt x="364" y="1600"/>
                  <a:pt x="364" y="1341"/>
                </a:cubicBezTo>
                <a:cubicBezTo>
                  <a:pt x="364" y="1081"/>
                  <a:pt x="572" y="872"/>
                  <a:pt x="832" y="872"/>
                </a:cubicBezTo>
                <a:cubicBezTo>
                  <a:pt x="1047" y="872"/>
                  <a:pt x="1233" y="1016"/>
                  <a:pt x="1284" y="1222"/>
                </a:cubicBezTo>
                <a:lnTo>
                  <a:pt x="1303" y="1296"/>
                </a:lnTo>
                <a:lnTo>
                  <a:pt x="1450" y="1259"/>
                </a:lnTo>
                <a:lnTo>
                  <a:pt x="1430" y="1186"/>
                </a:lnTo>
                <a:cubicBezTo>
                  <a:pt x="1371" y="957"/>
                  <a:pt x="1185" y="779"/>
                  <a:pt x="953" y="734"/>
                </a:cubicBezTo>
                <a:lnTo>
                  <a:pt x="953" y="435"/>
                </a:lnTo>
                <a:lnTo>
                  <a:pt x="1233" y="435"/>
                </a:lnTo>
                <a:lnTo>
                  <a:pt x="1233" y="283"/>
                </a:lnTo>
                <a:lnTo>
                  <a:pt x="953" y="283"/>
                </a:lnTo>
                <a:lnTo>
                  <a:pt x="953" y="0"/>
                </a:lnTo>
                <a:lnTo>
                  <a:pt x="801" y="0"/>
                </a:lnTo>
                <a:lnTo>
                  <a:pt x="801" y="283"/>
                </a:lnTo>
                <a:lnTo>
                  <a:pt x="522" y="283"/>
                </a:lnTo>
                <a:lnTo>
                  <a:pt x="522" y="435"/>
                </a:lnTo>
                <a:lnTo>
                  <a:pt x="801" y="435"/>
                </a:lnTo>
                <a:lnTo>
                  <a:pt x="801" y="720"/>
                </a:lnTo>
                <a:cubicBezTo>
                  <a:pt x="460" y="737"/>
                  <a:pt x="197" y="1025"/>
                  <a:pt x="211" y="1366"/>
                </a:cubicBezTo>
                <a:cubicBezTo>
                  <a:pt x="220" y="1524"/>
                  <a:pt x="285" y="1671"/>
                  <a:pt x="398" y="1781"/>
                </a:cubicBezTo>
                <a:lnTo>
                  <a:pt x="152" y="2029"/>
                </a:lnTo>
                <a:lnTo>
                  <a:pt x="152" y="1812"/>
                </a:lnTo>
                <a:lnTo>
                  <a:pt x="0" y="1812"/>
                </a:lnTo>
                <a:lnTo>
                  <a:pt x="0" y="2286"/>
                </a:lnTo>
                <a:lnTo>
                  <a:pt x="474" y="2286"/>
                </a:lnTo>
                <a:lnTo>
                  <a:pt x="474" y="2134"/>
                </a:lnTo>
                <a:lnTo>
                  <a:pt x="256" y="2134"/>
                </a:lnTo>
                <a:lnTo>
                  <a:pt x="519" y="1871"/>
                </a:lnTo>
                <a:cubicBezTo>
                  <a:pt x="612" y="1928"/>
                  <a:pt x="719" y="1956"/>
                  <a:pt x="829" y="1956"/>
                </a:cubicBezTo>
                <a:cubicBezTo>
                  <a:pt x="1205" y="1956"/>
                  <a:pt x="1394" y="1758"/>
                  <a:pt x="1611" y="1527"/>
                </a:cubicBezTo>
                <a:cubicBezTo>
                  <a:pt x="1653" y="1482"/>
                  <a:pt x="1696" y="1437"/>
                  <a:pt x="1744" y="1389"/>
                </a:cubicBezTo>
                <a:cubicBezTo>
                  <a:pt x="1814" y="1318"/>
                  <a:pt x="1873" y="1250"/>
                  <a:pt x="1924" y="1188"/>
                </a:cubicBezTo>
                <a:cubicBezTo>
                  <a:pt x="2091" y="994"/>
                  <a:pt x="2201" y="867"/>
                  <a:pt x="2503" y="867"/>
                </a:cubicBezTo>
                <a:cubicBezTo>
                  <a:pt x="2762" y="867"/>
                  <a:pt x="2971" y="1075"/>
                  <a:pt x="2971" y="1335"/>
                </a:cubicBezTo>
                <a:cubicBezTo>
                  <a:pt x="2971" y="1594"/>
                  <a:pt x="2762" y="1804"/>
                  <a:pt x="2503" y="1804"/>
                </a:cubicBezTo>
                <a:cubicBezTo>
                  <a:pt x="2336" y="1804"/>
                  <a:pt x="2184" y="1716"/>
                  <a:pt x="2099" y="1572"/>
                </a:cubicBezTo>
                <a:lnTo>
                  <a:pt x="2060" y="1507"/>
                </a:lnTo>
                <a:lnTo>
                  <a:pt x="1930" y="1583"/>
                </a:lnTo>
                <a:lnTo>
                  <a:pt x="1969" y="1648"/>
                </a:lnTo>
                <a:cubicBezTo>
                  <a:pt x="2068" y="1812"/>
                  <a:pt x="2237" y="1922"/>
                  <a:pt x="2427" y="1948"/>
                </a:cubicBezTo>
                <a:lnTo>
                  <a:pt x="2427" y="2238"/>
                </a:lnTo>
                <a:lnTo>
                  <a:pt x="2147" y="2238"/>
                </a:lnTo>
                <a:lnTo>
                  <a:pt x="2147" y="2391"/>
                </a:lnTo>
                <a:lnTo>
                  <a:pt x="2427" y="2391"/>
                </a:lnTo>
                <a:lnTo>
                  <a:pt x="2427" y="2673"/>
                </a:lnTo>
                <a:lnTo>
                  <a:pt x="2579" y="2673"/>
                </a:lnTo>
                <a:lnTo>
                  <a:pt x="2579" y="2391"/>
                </a:lnTo>
                <a:lnTo>
                  <a:pt x="2858" y="2391"/>
                </a:lnTo>
                <a:lnTo>
                  <a:pt x="2858" y="2238"/>
                </a:lnTo>
                <a:lnTo>
                  <a:pt x="2579" y="2238"/>
                </a:lnTo>
                <a:lnTo>
                  <a:pt x="2579" y="1948"/>
                </a:lnTo>
                <a:cubicBezTo>
                  <a:pt x="2918" y="1905"/>
                  <a:pt x="3160" y="1598"/>
                  <a:pt x="3118" y="1259"/>
                </a:cubicBezTo>
                <a:cubicBezTo>
                  <a:pt x="3101" y="1129"/>
                  <a:pt x="3045" y="1008"/>
                  <a:pt x="2957" y="912"/>
                </a:cubicBezTo>
                <a:lnTo>
                  <a:pt x="3228" y="641"/>
                </a:lnTo>
                <a:lnTo>
                  <a:pt x="3228" y="858"/>
                </a:lnTo>
                <a:lnTo>
                  <a:pt x="3380" y="858"/>
                </a:lnTo>
                <a:lnTo>
                  <a:pt x="3380" y="393"/>
                </a:lnTo>
                <a:lnTo>
                  <a:pt x="2909" y="393"/>
                </a:lnTo>
              </a:path>
            </a:pathLst>
          </a:custGeom>
          <a:solidFill>
            <a:schemeClr val="accent3"/>
          </a:solidFill>
          <a:ln>
            <a:noFill/>
          </a:ln>
          <a:effectLst/>
        </p:spPr>
        <p:txBody>
          <a:bodyPr wrap="none" anchor="ctr"/>
          <a:lstStyle/>
          <a:p>
            <a:endParaRPr lang="en-US" sz="1600">
              <a:latin typeface="Raleway" panose="020B0503030101060003" pitchFamily="34" charset="77"/>
            </a:endParaRPr>
          </a:p>
        </p:txBody>
      </p:sp>
      <p:sp>
        <p:nvSpPr>
          <p:cNvPr id="81" name="Oval 80">
            <a:extLst>
              <a:ext uri="{FF2B5EF4-FFF2-40B4-BE49-F238E27FC236}">
                <a16:creationId xmlns:a16="http://schemas.microsoft.com/office/drawing/2014/main" id="{84C27F73-C7AD-1FD4-73B1-CF7642ECCA36}"/>
              </a:ext>
            </a:extLst>
          </p:cNvPr>
          <p:cNvSpPr>
            <a:spLocks noChangeAspect="1"/>
          </p:cNvSpPr>
          <p:nvPr/>
        </p:nvSpPr>
        <p:spPr>
          <a:xfrm>
            <a:off x="6319296" y="208524"/>
            <a:ext cx="8103476" cy="8103476"/>
          </a:xfrm>
          <a:prstGeom prst="ellipse">
            <a:avLst/>
          </a:prstGeom>
          <a:solidFill>
            <a:schemeClr val="accent4">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Tree>
    <p:extLst>
      <p:ext uri="{BB962C8B-B14F-4D97-AF65-F5344CB8AC3E}">
        <p14:creationId xmlns:p14="http://schemas.microsoft.com/office/powerpoint/2010/main" val="2446360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2034EE-6C1C-43A0-ADE1-DBD9A8D23966}"/>
              </a:ext>
            </a:extLst>
          </p:cNvPr>
          <p:cNvSpPr>
            <a:spLocks noGrp="1"/>
          </p:cNvSpPr>
          <p:nvPr>
            <p:ph type="sldNum" sz="quarter" idx="4"/>
          </p:nvPr>
        </p:nvSpPr>
        <p:spPr/>
        <p:txBody>
          <a:bodyPr/>
          <a:lstStyle/>
          <a:p>
            <a:fld id="{2A4924F2-D2C6-4E44-94BF-16121116D9F5}" type="slidenum">
              <a:rPr lang="en-GB" sz="1100" smtClean="0">
                <a:latin typeface="Raleway" panose="020B0503030101060003" pitchFamily="34" charset="77"/>
              </a:rPr>
              <a:pPr/>
              <a:t>13</a:t>
            </a:fld>
            <a:endParaRPr lang="en-GB" sz="1100">
              <a:latin typeface="Raleway" panose="020B0503030101060003" pitchFamily="34" charset="77"/>
            </a:endParaRPr>
          </a:p>
        </p:txBody>
      </p:sp>
      <p:sp>
        <p:nvSpPr>
          <p:cNvPr id="3" name="Text Placeholder 2">
            <a:extLst>
              <a:ext uri="{FF2B5EF4-FFF2-40B4-BE49-F238E27FC236}">
                <a16:creationId xmlns:a16="http://schemas.microsoft.com/office/drawing/2014/main" id="{85BE7605-F7A8-17CA-22EB-93313D60A8F9}"/>
              </a:ext>
            </a:extLst>
          </p:cNvPr>
          <p:cNvSpPr>
            <a:spLocks noGrp="1"/>
          </p:cNvSpPr>
          <p:nvPr>
            <p:ph type="body" sz="quarter" idx="14"/>
          </p:nvPr>
        </p:nvSpPr>
        <p:spPr>
          <a:xfrm>
            <a:off x="673100" y="1355982"/>
            <a:ext cx="10762885" cy="900000"/>
          </a:xfrm>
        </p:spPr>
        <p:txBody>
          <a:bodyPr/>
          <a:lstStyle/>
          <a:p>
            <a:pPr>
              <a:lnSpc>
                <a:spcPct val="110000"/>
              </a:lnSpc>
            </a:pPr>
            <a:r>
              <a:rPr lang="en-US" sz="1800" b="0">
                <a:latin typeface="Raleway" panose="020B0503030101060003" pitchFamily="34" charset="77"/>
              </a:rPr>
              <a:t>People often don't talk about pleasure, but it's important and everyone has a right to it. Talking about pleasure can help us start conversations about relationships, how our bodies work, feeling happy, and staying safe.</a:t>
            </a:r>
            <a:endParaRPr lang="en-US" sz="1600" b="0">
              <a:latin typeface="Raleway" panose="020B0503030101060003" pitchFamily="34" charset="77"/>
            </a:endParaRPr>
          </a:p>
        </p:txBody>
      </p:sp>
      <p:sp>
        <p:nvSpPr>
          <p:cNvPr id="7" name="Text Placeholder 6">
            <a:extLst>
              <a:ext uri="{FF2B5EF4-FFF2-40B4-BE49-F238E27FC236}">
                <a16:creationId xmlns:a16="http://schemas.microsoft.com/office/drawing/2014/main" id="{C8BA172F-6DAF-7244-4146-1791B416B051}"/>
              </a:ext>
            </a:extLst>
          </p:cNvPr>
          <p:cNvSpPr>
            <a:spLocks noGrp="1"/>
          </p:cNvSpPr>
          <p:nvPr>
            <p:ph type="body" sz="quarter" idx="17"/>
          </p:nvPr>
        </p:nvSpPr>
        <p:spPr>
          <a:xfrm>
            <a:off x="673100" y="720000"/>
            <a:ext cx="6259328" cy="720725"/>
          </a:xfrm>
        </p:spPr>
        <p:txBody>
          <a:bodyPr/>
          <a:lstStyle/>
          <a:p>
            <a:r>
              <a:rPr lang="en-US" sz="3600" b="1">
                <a:solidFill>
                  <a:schemeClr val="accent3"/>
                </a:solidFill>
                <a:latin typeface="Raleway" panose="020B0503030101060003" pitchFamily="34" charset="77"/>
              </a:rPr>
              <a:t>The 6th P: Pleasure</a:t>
            </a:r>
          </a:p>
        </p:txBody>
      </p:sp>
      <p:grpSp>
        <p:nvGrpSpPr>
          <p:cNvPr id="41" name="Group 40">
            <a:extLst>
              <a:ext uri="{FF2B5EF4-FFF2-40B4-BE49-F238E27FC236}">
                <a16:creationId xmlns:a16="http://schemas.microsoft.com/office/drawing/2014/main" id="{7D886026-1851-98B5-A6B6-D59E802AE8EE}"/>
              </a:ext>
            </a:extLst>
          </p:cNvPr>
          <p:cNvGrpSpPr/>
          <p:nvPr/>
        </p:nvGrpSpPr>
        <p:grpSpPr>
          <a:xfrm>
            <a:off x="1341769" y="2594558"/>
            <a:ext cx="3846919" cy="1895290"/>
            <a:chOff x="235833" y="2670840"/>
            <a:chExt cx="3949289" cy="1483047"/>
          </a:xfrm>
        </p:grpSpPr>
        <p:sp>
          <p:nvSpPr>
            <p:cNvPr id="9" name="Freeform 18">
              <a:extLst>
                <a:ext uri="{FF2B5EF4-FFF2-40B4-BE49-F238E27FC236}">
                  <a16:creationId xmlns:a16="http://schemas.microsoft.com/office/drawing/2014/main" id="{1796E7ED-8204-6BD0-DBA6-E414AE4513D6}"/>
                </a:ext>
              </a:extLst>
            </p:cNvPr>
            <p:cNvSpPr>
              <a:spLocks noChangeArrowheads="1"/>
            </p:cNvSpPr>
            <p:nvPr/>
          </p:nvSpPr>
          <p:spPr bwMode="auto">
            <a:xfrm flipH="1">
              <a:off x="235833" y="2670840"/>
              <a:ext cx="3852549" cy="1483047"/>
            </a:xfrm>
            <a:custGeom>
              <a:avLst/>
              <a:gdLst>
                <a:gd name="T0" fmla="*/ 4896 w 9830"/>
                <a:gd name="T1" fmla="*/ 0 h 3889"/>
                <a:gd name="T2" fmla="*/ 9829 w 9830"/>
                <a:gd name="T3" fmla="*/ 1717 h 3889"/>
                <a:gd name="T4" fmla="*/ 8969 w 9830"/>
                <a:gd name="T5" fmla="*/ 2970 h 3889"/>
                <a:gd name="T6" fmla="*/ 9211 w 9830"/>
                <a:gd name="T7" fmla="*/ 3653 h 3889"/>
                <a:gd name="T8" fmla="*/ 9393 w 9830"/>
                <a:gd name="T9" fmla="*/ 3843 h 3889"/>
                <a:gd name="T10" fmla="*/ 9398 w 9830"/>
                <a:gd name="T11" fmla="*/ 3878 h 3889"/>
                <a:gd name="T12" fmla="*/ 9377 w 9830"/>
                <a:gd name="T13" fmla="*/ 3887 h 3889"/>
                <a:gd name="T14" fmla="*/ 8410 w 9830"/>
                <a:gd name="T15" fmla="*/ 3311 h 3889"/>
                <a:gd name="T16" fmla="*/ 8366 w 9830"/>
                <a:gd name="T17" fmla="*/ 3158 h 3889"/>
                <a:gd name="T18" fmla="*/ 4897 w 9830"/>
                <a:gd name="T19" fmla="*/ 3430 h 3889"/>
                <a:gd name="T20" fmla="*/ 0 w 9830"/>
                <a:gd name="T21" fmla="*/ 1714 h 3889"/>
                <a:gd name="T22" fmla="*/ 4896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896" y="0"/>
                  </a:moveTo>
                  <a:cubicBezTo>
                    <a:pt x="9425" y="0"/>
                    <a:pt x="9829" y="768"/>
                    <a:pt x="9829" y="1717"/>
                  </a:cubicBezTo>
                  <a:cubicBezTo>
                    <a:pt x="9829" y="2211"/>
                    <a:pt x="9718" y="2657"/>
                    <a:pt x="8969" y="2970"/>
                  </a:cubicBezTo>
                  <a:cubicBezTo>
                    <a:pt x="9004" y="3209"/>
                    <a:pt x="9095" y="3468"/>
                    <a:pt x="9211" y="3653"/>
                  </a:cubicBezTo>
                  <a:cubicBezTo>
                    <a:pt x="9264" y="3737"/>
                    <a:pt x="9335" y="3796"/>
                    <a:pt x="9393" y="3843"/>
                  </a:cubicBezTo>
                  <a:cubicBezTo>
                    <a:pt x="9404" y="3852"/>
                    <a:pt x="9407" y="3868"/>
                    <a:pt x="9398" y="3878"/>
                  </a:cubicBezTo>
                  <a:cubicBezTo>
                    <a:pt x="9393" y="3884"/>
                    <a:pt x="9385" y="3888"/>
                    <a:pt x="9377" y="3887"/>
                  </a:cubicBezTo>
                  <a:cubicBezTo>
                    <a:pt x="9175" y="3875"/>
                    <a:pt x="8611" y="3798"/>
                    <a:pt x="8410" y="3311"/>
                  </a:cubicBezTo>
                  <a:cubicBezTo>
                    <a:pt x="8389" y="3263"/>
                    <a:pt x="8375" y="3210"/>
                    <a:pt x="8366" y="3158"/>
                  </a:cubicBezTo>
                  <a:cubicBezTo>
                    <a:pt x="7631" y="3331"/>
                    <a:pt x="6532" y="3430"/>
                    <a:pt x="4897" y="3430"/>
                  </a:cubicBezTo>
                  <a:cubicBezTo>
                    <a:pt x="367" y="3430"/>
                    <a:pt x="0" y="2662"/>
                    <a:pt x="0" y="1714"/>
                  </a:cubicBezTo>
                  <a:cubicBezTo>
                    <a:pt x="0" y="765"/>
                    <a:pt x="366" y="0"/>
                    <a:pt x="4896"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grpSp>
          <p:nvGrpSpPr>
            <p:cNvPr id="10" name="Group 9">
              <a:extLst>
                <a:ext uri="{FF2B5EF4-FFF2-40B4-BE49-F238E27FC236}">
                  <a16:creationId xmlns:a16="http://schemas.microsoft.com/office/drawing/2014/main" id="{9D781365-F3E6-DDA7-D715-8B4245A172B1}"/>
                </a:ext>
              </a:extLst>
            </p:cNvPr>
            <p:cNvGrpSpPr/>
            <p:nvPr/>
          </p:nvGrpSpPr>
          <p:grpSpPr>
            <a:xfrm>
              <a:off x="3666968" y="3564281"/>
              <a:ext cx="518154" cy="544599"/>
              <a:chOff x="2110450" y="4742770"/>
              <a:chExt cx="581025" cy="661988"/>
            </a:xfrm>
            <a:solidFill>
              <a:srgbClr val="5FD050"/>
            </a:solidFill>
          </p:grpSpPr>
          <p:sp>
            <p:nvSpPr>
              <p:cNvPr id="11" name="Freeform 20">
                <a:extLst>
                  <a:ext uri="{FF2B5EF4-FFF2-40B4-BE49-F238E27FC236}">
                    <a16:creationId xmlns:a16="http://schemas.microsoft.com/office/drawing/2014/main" id="{AE0CCDD6-9A12-FD9C-8548-85451F99316A}"/>
                  </a:ext>
                </a:extLst>
              </p:cNvPr>
              <p:cNvSpPr>
                <a:spLocks noChangeArrowheads="1"/>
              </p:cNvSpPr>
              <p:nvPr/>
            </p:nvSpPr>
            <p:spPr bwMode="auto">
              <a:xfrm>
                <a:off x="2110450" y="4742770"/>
                <a:ext cx="581025" cy="661988"/>
              </a:xfrm>
              <a:custGeom>
                <a:avLst/>
                <a:gdLst>
                  <a:gd name="T0" fmla="*/ 1393 w 1614"/>
                  <a:gd name="T1" fmla="*/ 0 h 1837"/>
                  <a:gd name="T2" fmla="*/ 1341 w 1614"/>
                  <a:gd name="T3" fmla="*/ 7 h 1837"/>
                  <a:gd name="T4" fmla="*/ 1341 w 1614"/>
                  <a:gd name="T5" fmla="*/ 7 h 1837"/>
                  <a:gd name="T6" fmla="*/ 1339 w 1614"/>
                  <a:gd name="T7" fmla="*/ 7 h 1837"/>
                  <a:gd name="T8" fmla="*/ 1237 w 1614"/>
                  <a:gd name="T9" fmla="*/ 57 h 1837"/>
                  <a:gd name="T10" fmla="*/ 1176 w 1614"/>
                  <a:gd name="T11" fmla="*/ 106 h 1837"/>
                  <a:gd name="T12" fmla="*/ 1175 w 1614"/>
                  <a:gd name="T13" fmla="*/ 108 h 1837"/>
                  <a:gd name="T14" fmla="*/ 1173 w 1614"/>
                  <a:gd name="T15" fmla="*/ 109 h 1837"/>
                  <a:gd name="T16" fmla="*/ 1089 w 1614"/>
                  <a:gd name="T17" fmla="*/ 198 h 1837"/>
                  <a:gd name="T18" fmla="*/ 953 w 1614"/>
                  <a:gd name="T19" fmla="*/ 377 h 1837"/>
                  <a:gd name="T20" fmla="*/ 727 w 1614"/>
                  <a:gd name="T21" fmla="*/ 739 h 1837"/>
                  <a:gd name="T22" fmla="*/ 528 w 1614"/>
                  <a:gd name="T23" fmla="*/ 1097 h 1837"/>
                  <a:gd name="T24" fmla="*/ 375 w 1614"/>
                  <a:gd name="T25" fmla="*/ 887 h 1837"/>
                  <a:gd name="T26" fmla="*/ 375 w 1614"/>
                  <a:gd name="T27" fmla="*/ 887 h 1837"/>
                  <a:gd name="T28" fmla="*/ 375 w 1614"/>
                  <a:gd name="T29" fmla="*/ 887 h 1837"/>
                  <a:gd name="T30" fmla="*/ 213 w 1614"/>
                  <a:gd name="T31" fmla="*/ 807 h 1837"/>
                  <a:gd name="T32" fmla="*/ 143 w 1614"/>
                  <a:gd name="T33" fmla="*/ 819 h 1837"/>
                  <a:gd name="T34" fmla="*/ 138 w 1614"/>
                  <a:gd name="T35" fmla="*/ 820 h 1837"/>
                  <a:gd name="T36" fmla="*/ 136 w 1614"/>
                  <a:gd name="T37" fmla="*/ 822 h 1837"/>
                  <a:gd name="T38" fmla="*/ 45 w 1614"/>
                  <a:gd name="T39" fmla="*/ 1077 h 1837"/>
                  <a:gd name="T40" fmla="*/ 341 w 1614"/>
                  <a:gd name="T41" fmla="*/ 1698 h 1837"/>
                  <a:gd name="T42" fmla="*/ 341 w 1614"/>
                  <a:gd name="T43" fmla="*/ 1699 h 1837"/>
                  <a:gd name="T44" fmla="*/ 341 w 1614"/>
                  <a:gd name="T45" fmla="*/ 1699 h 1837"/>
                  <a:gd name="T46" fmla="*/ 439 w 1614"/>
                  <a:gd name="T47" fmla="*/ 1804 h 1837"/>
                  <a:gd name="T48" fmla="*/ 560 w 1614"/>
                  <a:gd name="T49" fmla="*/ 1836 h 1837"/>
                  <a:gd name="T50" fmla="*/ 771 w 1614"/>
                  <a:gd name="T51" fmla="*/ 1715 h 1837"/>
                  <a:gd name="T52" fmla="*/ 771 w 1614"/>
                  <a:gd name="T53" fmla="*/ 1715 h 1837"/>
                  <a:gd name="T54" fmla="*/ 771 w 1614"/>
                  <a:gd name="T55" fmla="*/ 1715 h 1837"/>
                  <a:gd name="T56" fmla="*/ 787 w 1614"/>
                  <a:gd name="T57" fmla="*/ 1687 h 1837"/>
                  <a:gd name="T58" fmla="*/ 790 w 1614"/>
                  <a:gd name="T59" fmla="*/ 1683 h 1837"/>
                  <a:gd name="T60" fmla="*/ 791 w 1614"/>
                  <a:gd name="T61" fmla="*/ 1679 h 1837"/>
                  <a:gd name="T62" fmla="*/ 949 w 1614"/>
                  <a:gd name="T63" fmla="*/ 1310 h 1837"/>
                  <a:gd name="T64" fmla="*/ 971 w 1614"/>
                  <a:gd name="T65" fmla="*/ 1260 h 1837"/>
                  <a:gd name="T66" fmla="*/ 1118 w 1614"/>
                  <a:gd name="T67" fmla="*/ 947 h 1837"/>
                  <a:gd name="T68" fmla="*/ 1302 w 1614"/>
                  <a:gd name="T69" fmla="*/ 600 h 1837"/>
                  <a:gd name="T70" fmla="*/ 1401 w 1614"/>
                  <a:gd name="T71" fmla="*/ 447 h 1837"/>
                  <a:gd name="T72" fmla="*/ 1414 w 1614"/>
                  <a:gd name="T73" fmla="*/ 431 h 1837"/>
                  <a:gd name="T74" fmla="*/ 1449 w 1614"/>
                  <a:gd name="T75" fmla="*/ 389 h 1837"/>
                  <a:gd name="T76" fmla="*/ 1452 w 1614"/>
                  <a:gd name="T77" fmla="*/ 386 h 1837"/>
                  <a:gd name="T78" fmla="*/ 1455 w 1614"/>
                  <a:gd name="T79" fmla="*/ 383 h 1837"/>
                  <a:gd name="T80" fmla="*/ 1460 w 1614"/>
                  <a:gd name="T81" fmla="*/ 377 h 1837"/>
                  <a:gd name="T82" fmla="*/ 1468 w 1614"/>
                  <a:gd name="T83" fmla="*/ 370 h 1837"/>
                  <a:gd name="T84" fmla="*/ 1562 w 1614"/>
                  <a:gd name="T85" fmla="*/ 285 h 1837"/>
                  <a:gd name="T86" fmla="*/ 1487 w 1614"/>
                  <a:gd name="T87" fmla="*/ 24 h 1837"/>
                  <a:gd name="T88" fmla="*/ 1395 w 1614"/>
                  <a:gd name="T89" fmla="*/ 1 h 1837"/>
                  <a:gd name="T90" fmla="*/ 1393 w 1614"/>
                  <a:gd name="T91" fmla="*/ 0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14" h="1837">
                    <a:moveTo>
                      <a:pt x="1393" y="0"/>
                    </a:moveTo>
                    <a:cubicBezTo>
                      <a:pt x="1376" y="0"/>
                      <a:pt x="1358" y="3"/>
                      <a:pt x="1341" y="7"/>
                    </a:cubicBezTo>
                    <a:lnTo>
                      <a:pt x="1341" y="7"/>
                    </a:lnTo>
                    <a:lnTo>
                      <a:pt x="1339" y="7"/>
                    </a:lnTo>
                    <a:cubicBezTo>
                      <a:pt x="1303" y="17"/>
                      <a:pt x="1268" y="35"/>
                      <a:pt x="1237" y="57"/>
                    </a:cubicBezTo>
                    <a:cubicBezTo>
                      <a:pt x="1216" y="71"/>
                      <a:pt x="1195" y="87"/>
                      <a:pt x="1176" y="106"/>
                    </a:cubicBezTo>
                    <a:lnTo>
                      <a:pt x="1175" y="108"/>
                    </a:lnTo>
                    <a:lnTo>
                      <a:pt x="1173" y="109"/>
                    </a:lnTo>
                    <a:cubicBezTo>
                      <a:pt x="1143" y="140"/>
                      <a:pt x="1115" y="169"/>
                      <a:pt x="1089" y="198"/>
                    </a:cubicBezTo>
                    <a:cubicBezTo>
                      <a:pt x="1041" y="255"/>
                      <a:pt x="994" y="315"/>
                      <a:pt x="953" y="377"/>
                    </a:cubicBezTo>
                    <a:cubicBezTo>
                      <a:pt x="879" y="486"/>
                      <a:pt x="805" y="605"/>
                      <a:pt x="727" y="739"/>
                    </a:cubicBezTo>
                    <a:cubicBezTo>
                      <a:pt x="647" y="877"/>
                      <a:pt x="583" y="992"/>
                      <a:pt x="528" y="1097"/>
                    </a:cubicBezTo>
                    <a:lnTo>
                      <a:pt x="375" y="887"/>
                    </a:lnTo>
                    <a:lnTo>
                      <a:pt x="375" y="887"/>
                    </a:lnTo>
                    <a:lnTo>
                      <a:pt x="375" y="887"/>
                    </a:lnTo>
                    <a:cubicBezTo>
                      <a:pt x="337" y="836"/>
                      <a:pt x="277" y="806"/>
                      <a:pt x="213" y="807"/>
                    </a:cubicBezTo>
                    <a:cubicBezTo>
                      <a:pt x="189" y="807"/>
                      <a:pt x="165" y="812"/>
                      <a:pt x="143" y="819"/>
                    </a:cubicBezTo>
                    <a:lnTo>
                      <a:pt x="138" y="820"/>
                    </a:lnTo>
                    <a:lnTo>
                      <a:pt x="136" y="822"/>
                    </a:lnTo>
                    <a:cubicBezTo>
                      <a:pt x="39" y="867"/>
                      <a:pt x="0" y="982"/>
                      <a:pt x="45" y="1077"/>
                    </a:cubicBezTo>
                    <a:lnTo>
                      <a:pt x="341" y="1698"/>
                    </a:lnTo>
                    <a:lnTo>
                      <a:pt x="341" y="1699"/>
                    </a:lnTo>
                    <a:lnTo>
                      <a:pt x="341" y="1699"/>
                    </a:lnTo>
                    <a:cubicBezTo>
                      <a:pt x="363" y="1743"/>
                      <a:pt x="396" y="1779"/>
                      <a:pt x="439" y="1804"/>
                    </a:cubicBezTo>
                    <a:cubicBezTo>
                      <a:pt x="475" y="1824"/>
                      <a:pt x="517" y="1836"/>
                      <a:pt x="560" y="1836"/>
                    </a:cubicBezTo>
                    <a:cubicBezTo>
                      <a:pt x="647" y="1836"/>
                      <a:pt x="727" y="1789"/>
                      <a:pt x="771" y="1715"/>
                    </a:cubicBezTo>
                    <a:lnTo>
                      <a:pt x="771" y="1715"/>
                    </a:lnTo>
                    <a:lnTo>
                      <a:pt x="771" y="1715"/>
                    </a:lnTo>
                    <a:lnTo>
                      <a:pt x="787" y="1687"/>
                    </a:lnTo>
                    <a:lnTo>
                      <a:pt x="790" y="1683"/>
                    </a:lnTo>
                    <a:lnTo>
                      <a:pt x="791" y="1679"/>
                    </a:lnTo>
                    <a:cubicBezTo>
                      <a:pt x="835" y="1574"/>
                      <a:pt x="885" y="1456"/>
                      <a:pt x="949" y="1310"/>
                    </a:cubicBezTo>
                    <a:lnTo>
                      <a:pt x="971" y="1260"/>
                    </a:lnTo>
                    <a:cubicBezTo>
                      <a:pt x="1017" y="1157"/>
                      <a:pt x="1067" y="1051"/>
                      <a:pt x="1118" y="947"/>
                    </a:cubicBezTo>
                    <a:cubicBezTo>
                      <a:pt x="1173" y="833"/>
                      <a:pt x="1234" y="714"/>
                      <a:pt x="1302" y="600"/>
                    </a:cubicBezTo>
                    <a:cubicBezTo>
                      <a:pt x="1339" y="538"/>
                      <a:pt x="1370" y="488"/>
                      <a:pt x="1401" y="447"/>
                    </a:cubicBezTo>
                    <a:cubicBezTo>
                      <a:pt x="1405" y="441"/>
                      <a:pt x="1409" y="435"/>
                      <a:pt x="1414" y="431"/>
                    </a:cubicBezTo>
                    <a:cubicBezTo>
                      <a:pt x="1424" y="417"/>
                      <a:pt x="1436" y="402"/>
                      <a:pt x="1449" y="389"/>
                    </a:cubicBezTo>
                    <a:lnTo>
                      <a:pt x="1452" y="386"/>
                    </a:lnTo>
                    <a:lnTo>
                      <a:pt x="1455" y="383"/>
                    </a:lnTo>
                    <a:cubicBezTo>
                      <a:pt x="1456" y="382"/>
                      <a:pt x="1459" y="379"/>
                      <a:pt x="1460" y="377"/>
                    </a:cubicBezTo>
                    <a:lnTo>
                      <a:pt x="1468" y="370"/>
                    </a:lnTo>
                    <a:cubicBezTo>
                      <a:pt x="1509" y="354"/>
                      <a:pt x="1541" y="323"/>
                      <a:pt x="1562" y="285"/>
                    </a:cubicBezTo>
                    <a:cubicBezTo>
                      <a:pt x="1613" y="192"/>
                      <a:pt x="1580" y="75"/>
                      <a:pt x="1487" y="24"/>
                    </a:cubicBezTo>
                    <a:cubicBezTo>
                      <a:pt x="1459" y="8"/>
                      <a:pt x="1427" y="1"/>
                      <a:pt x="1395" y="1"/>
                    </a:cubicBezTo>
                    <a:lnTo>
                      <a:pt x="1393" y="0"/>
                    </a:lnTo>
                  </a:path>
                </a:pathLst>
              </a:custGeom>
              <a:grpFill/>
              <a:ln>
                <a:noFill/>
              </a:ln>
              <a:effectLst/>
              <a:extLst>
                <a:ext uri="{91240B29-F687-4F45-9708-019B960494DF}">
                  <a14:hiddenLine xmlns:a14="http://schemas.microsoft.com/office/drawing/2010/main" w="9525" cap="flat">
                    <a:solidFill>
                      <a:srgbClr val="B3B3B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12" name="Freeform 21">
                <a:extLst>
                  <a:ext uri="{FF2B5EF4-FFF2-40B4-BE49-F238E27FC236}">
                    <a16:creationId xmlns:a16="http://schemas.microsoft.com/office/drawing/2014/main" id="{9102B0B4-45F9-A132-8205-C64044A30745}"/>
                  </a:ext>
                </a:extLst>
              </p:cNvPr>
              <p:cNvSpPr>
                <a:spLocks noChangeArrowheads="1"/>
              </p:cNvSpPr>
              <p:nvPr/>
            </p:nvSpPr>
            <p:spPr bwMode="auto">
              <a:xfrm>
                <a:off x="2132675" y="4758645"/>
                <a:ext cx="531812" cy="630238"/>
              </a:xfrm>
              <a:custGeom>
                <a:avLst/>
                <a:gdLst>
                  <a:gd name="T0" fmla="*/ 494 w 1477"/>
                  <a:gd name="T1" fmla="*/ 1748 h 1749"/>
                  <a:gd name="T2" fmla="*/ 395 w 1477"/>
                  <a:gd name="T3" fmla="*/ 1722 h 1749"/>
                  <a:gd name="T4" fmla="*/ 314 w 1477"/>
                  <a:gd name="T5" fmla="*/ 1636 h 1749"/>
                  <a:gd name="T6" fmla="*/ 19 w 1477"/>
                  <a:gd name="T7" fmla="*/ 1015 h 1749"/>
                  <a:gd name="T8" fmla="*/ 13 w 1477"/>
                  <a:gd name="T9" fmla="*/ 901 h 1749"/>
                  <a:gd name="T10" fmla="*/ 89 w 1477"/>
                  <a:gd name="T11" fmla="*/ 817 h 1749"/>
                  <a:gd name="T12" fmla="*/ 90 w 1477"/>
                  <a:gd name="T13" fmla="*/ 815 h 1749"/>
                  <a:gd name="T14" fmla="*/ 91 w 1477"/>
                  <a:gd name="T15" fmla="*/ 815 h 1749"/>
                  <a:gd name="T16" fmla="*/ 147 w 1477"/>
                  <a:gd name="T17" fmla="*/ 805 h 1749"/>
                  <a:gd name="T18" fmla="*/ 274 w 1477"/>
                  <a:gd name="T19" fmla="*/ 868 h 1749"/>
                  <a:gd name="T20" fmla="*/ 466 w 1477"/>
                  <a:gd name="T21" fmla="*/ 1137 h 1749"/>
                  <a:gd name="T22" fmla="*/ 497 w 1477"/>
                  <a:gd name="T23" fmla="*/ 1080 h 1749"/>
                  <a:gd name="T24" fmla="*/ 699 w 1477"/>
                  <a:gd name="T25" fmla="*/ 717 h 1749"/>
                  <a:gd name="T26" fmla="*/ 924 w 1477"/>
                  <a:gd name="T27" fmla="*/ 360 h 1749"/>
                  <a:gd name="T28" fmla="*/ 1058 w 1477"/>
                  <a:gd name="T29" fmla="*/ 184 h 1749"/>
                  <a:gd name="T30" fmla="*/ 1139 w 1477"/>
                  <a:gd name="T31" fmla="*/ 97 h 1749"/>
                  <a:gd name="T32" fmla="*/ 1141 w 1477"/>
                  <a:gd name="T33" fmla="*/ 95 h 1749"/>
                  <a:gd name="T34" fmla="*/ 1198 w 1477"/>
                  <a:gd name="T35" fmla="*/ 50 h 1749"/>
                  <a:gd name="T36" fmla="*/ 1288 w 1477"/>
                  <a:gd name="T37" fmla="*/ 6 h 1749"/>
                  <a:gd name="T38" fmla="*/ 1329 w 1477"/>
                  <a:gd name="T39" fmla="*/ 0 h 1749"/>
                  <a:gd name="T40" fmla="*/ 1476 w 1477"/>
                  <a:gd name="T41" fmla="*/ 148 h 1749"/>
                  <a:gd name="T42" fmla="*/ 1380 w 1477"/>
                  <a:gd name="T43" fmla="*/ 286 h 1749"/>
                  <a:gd name="T44" fmla="*/ 1374 w 1477"/>
                  <a:gd name="T45" fmla="*/ 290 h 1749"/>
                  <a:gd name="T46" fmla="*/ 1365 w 1477"/>
                  <a:gd name="T47" fmla="*/ 298 h 1749"/>
                  <a:gd name="T48" fmla="*/ 1354 w 1477"/>
                  <a:gd name="T49" fmla="*/ 309 h 1749"/>
                  <a:gd name="T50" fmla="*/ 1352 w 1477"/>
                  <a:gd name="T51" fmla="*/ 311 h 1749"/>
                  <a:gd name="T52" fmla="*/ 1351 w 1477"/>
                  <a:gd name="T53" fmla="*/ 312 h 1749"/>
                  <a:gd name="T54" fmla="*/ 1311 w 1477"/>
                  <a:gd name="T55" fmla="*/ 359 h 1749"/>
                  <a:gd name="T56" fmla="*/ 1298 w 1477"/>
                  <a:gd name="T57" fmla="*/ 375 h 1749"/>
                  <a:gd name="T58" fmla="*/ 1196 w 1477"/>
                  <a:gd name="T59" fmla="*/ 532 h 1749"/>
                  <a:gd name="T60" fmla="*/ 1011 w 1477"/>
                  <a:gd name="T61" fmla="*/ 882 h 1749"/>
                  <a:gd name="T62" fmla="*/ 864 w 1477"/>
                  <a:gd name="T63" fmla="*/ 1196 h 1749"/>
                  <a:gd name="T64" fmla="*/ 841 w 1477"/>
                  <a:gd name="T65" fmla="*/ 1245 h 1749"/>
                  <a:gd name="T66" fmla="*/ 683 w 1477"/>
                  <a:gd name="T67" fmla="*/ 1614 h 1749"/>
                  <a:gd name="T68" fmla="*/ 682 w 1477"/>
                  <a:gd name="T69" fmla="*/ 1617 h 1749"/>
                  <a:gd name="T70" fmla="*/ 664 w 1477"/>
                  <a:gd name="T71" fmla="*/ 1647 h 1749"/>
                  <a:gd name="T72" fmla="*/ 494 w 1477"/>
                  <a:gd name="T73" fmla="*/ 1748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7" h="1749">
                    <a:moveTo>
                      <a:pt x="494" y="1748"/>
                    </a:moveTo>
                    <a:cubicBezTo>
                      <a:pt x="459" y="1748"/>
                      <a:pt x="425" y="1739"/>
                      <a:pt x="395" y="1722"/>
                    </a:cubicBezTo>
                    <a:cubicBezTo>
                      <a:pt x="360" y="1701"/>
                      <a:pt x="332" y="1672"/>
                      <a:pt x="314" y="1636"/>
                    </a:cubicBezTo>
                    <a:lnTo>
                      <a:pt x="19" y="1015"/>
                    </a:lnTo>
                    <a:cubicBezTo>
                      <a:pt x="3" y="980"/>
                      <a:pt x="0" y="939"/>
                      <a:pt x="13" y="901"/>
                    </a:cubicBezTo>
                    <a:cubicBezTo>
                      <a:pt x="26" y="863"/>
                      <a:pt x="54" y="833"/>
                      <a:pt x="89" y="817"/>
                    </a:cubicBezTo>
                    <a:lnTo>
                      <a:pt x="90" y="815"/>
                    </a:lnTo>
                    <a:lnTo>
                      <a:pt x="91" y="815"/>
                    </a:lnTo>
                    <a:cubicBezTo>
                      <a:pt x="109" y="809"/>
                      <a:pt x="128" y="805"/>
                      <a:pt x="147" y="805"/>
                    </a:cubicBezTo>
                    <a:cubicBezTo>
                      <a:pt x="196" y="805"/>
                      <a:pt x="243" y="828"/>
                      <a:pt x="274" y="868"/>
                    </a:cubicBezTo>
                    <a:lnTo>
                      <a:pt x="466" y="1137"/>
                    </a:lnTo>
                    <a:cubicBezTo>
                      <a:pt x="476" y="1118"/>
                      <a:pt x="486" y="1099"/>
                      <a:pt x="497" y="1080"/>
                    </a:cubicBezTo>
                    <a:cubicBezTo>
                      <a:pt x="554" y="974"/>
                      <a:pt x="618" y="859"/>
                      <a:pt x="699" y="717"/>
                    </a:cubicBezTo>
                    <a:cubicBezTo>
                      <a:pt x="777" y="585"/>
                      <a:pt x="849" y="468"/>
                      <a:pt x="924" y="360"/>
                    </a:cubicBezTo>
                    <a:cubicBezTo>
                      <a:pt x="965" y="299"/>
                      <a:pt x="1010" y="241"/>
                      <a:pt x="1058" y="184"/>
                    </a:cubicBezTo>
                    <a:cubicBezTo>
                      <a:pt x="1083" y="155"/>
                      <a:pt x="1110" y="127"/>
                      <a:pt x="1139" y="97"/>
                    </a:cubicBezTo>
                    <a:lnTo>
                      <a:pt x="1141" y="95"/>
                    </a:lnTo>
                    <a:cubicBezTo>
                      <a:pt x="1158" y="79"/>
                      <a:pt x="1177" y="63"/>
                      <a:pt x="1198" y="50"/>
                    </a:cubicBezTo>
                    <a:cubicBezTo>
                      <a:pt x="1225" y="31"/>
                      <a:pt x="1256" y="16"/>
                      <a:pt x="1288" y="6"/>
                    </a:cubicBezTo>
                    <a:cubicBezTo>
                      <a:pt x="1301" y="2"/>
                      <a:pt x="1316" y="0"/>
                      <a:pt x="1329" y="0"/>
                    </a:cubicBezTo>
                    <a:cubicBezTo>
                      <a:pt x="1411" y="0"/>
                      <a:pt x="1476" y="66"/>
                      <a:pt x="1476" y="148"/>
                    </a:cubicBezTo>
                    <a:cubicBezTo>
                      <a:pt x="1476" y="209"/>
                      <a:pt x="1438" y="264"/>
                      <a:pt x="1380" y="286"/>
                    </a:cubicBezTo>
                    <a:lnTo>
                      <a:pt x="1374" y="290"/>
                    </a:lnTo>
                    <a:cubicBezTo>
                      <a:pt x="1371" y="293"/>
                      <a:pt x="1368" y="295"/>
                      <a:pt x="1365" y="298"/>
                    </a:cubicBezTo>
                    <a:cubicBezTo>
                      <a:pt x="1361" y="301"/>
                      <a:pt x="1357" y="305"/>
                      <a:pt x="1354" y="309"/>
                    </a:cubicBezTo>
                    <a:lnTo>
                      <a:pt x="1352" y="311"/>
                    </a:lnTo>
                    <a:lnTo>
                      <a:pt x="1351" y="312"/>
                    </a:lnTo>
                    <a:cubicBezTo>
                      <a:pt x="1336" y="327"/>
                      <a:pt x="1325" y="343"/>
                      <a:pt x="1311" y="359"/>
                    </a:cubicBezTo>
                    <a:lnTo>
                      <a:pt x="1298" y="375"/>
                    </a:lnTo>
                    <a:cubicBezTo>
                      <a:pt x="1268" y="417"/>
                      <a:pt x="1236" y="467"/>
                      <a:pt x="1196" y="532"/>
                    </a:cubicBezTo>
                    <a:cubicBezTo>
                      <a:pt x="1129" y="646"/>
                      <a:pt x="1068" y="769"/>
                      <a:pt x="1011" y="882"/>
                    </a:cubicBezTo>
                    <a:cubicBezTo>
                      <a:pt x="960" y="986"/>
                      <a:pt x="912" y="1092"/>
                      <a:pt x="864" y="1196"/>
                    </a:cubicBezTo>
                    <a:lnTo>
                      <a:pt x="841" y="1245"/>
                    </a:lnTo>
                    <a:cubicBezTo>
                      <a:pt x="778" y="1391"/>
                      <a:pt x="727" y="1507"/>
                      <a:pt x="683" y="1614"/>
                    </a:cubicBezTo>
                    <a:lnTo>
                      <a:pt x="682" y="1617"/>
                    </a:lnTo>
                    <a:lnTo>
                      <a:pt x="664" y="1647"/>
                    </a:lnTo>
                    <a:cubicBezTo>
                      <a:pt x="632" y="1710"/>
                      <a:pt x="565" y="1748"/>
                      <a:pt x="494" y="1748"/>
                    </a:cubicBezTo>
                  </a:path>
                </a:pathLst>
              </a:custGeom>
              <a:grpFill/>
              <a:ln>
                <a:noFill/>
              </a:ln>
              <a:effectLst/>
              <a:extLst>
                <a:ext uri="{91240B29-F687-4F45-9708-019B960494DF}">
                  <a14:hiddenLine xmlns:a14="http://schemas.microsoft.com/office/drawing/2010/main" w="9525" cap="flat">
                    <a:solidFill>
                      <a:srgbClr val="B3B3B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grpSp>
        <p:sp>
          <p:nvSpPr>
            <p:cNvPr id="16" name="TextBox 15">
              <a:extLst>
                <a:ext uri="{FF2B5EF4-FFF2-40B4-BE49-F238E27FC236}">
                  <a16:creationId xmlns:a16="http://schemas.microsoft.com/office/drawing/2014/main" id="{869337B3-3D96-3D3C-D717-4EA1FCC06AB2}"/>
                </a:ext>
              </a:extLst>
            </p:cNvPr>
            <p:cNvSpPr txBox="1"/>
            <p:nvPr/>
          </p:nvSpPr>
          <p:spPr>
            <a:xfrm>
              <a:off x="707805" y="2950052"/>
              <a:ext cx="3051167" cy="457581"/>
            </a:xfrm>
            <a:prstGeom prst="rect">
              <a:avLst/>
            </a:prstGeom>
            <a:noFill/>
          </p:spPr>
          <p:txBody>
            <a:bodyPr wrap="square" rtlCol="0">
              <a:spAutoFit/>
            </a:bodyPr>
            <a:lstStyle/>
            <a:p>
              <a:pPr algn="ctr"/>
              <a:r>
                <a:rPr lang="en-US" sz="1600" i="1">
                  <a:solidFill>
                    <a:schemeClr val="accent2"/>
                  </a:solidFill>
                  <a:latin typeface="Raleway" panose="020B0503030101060003" pitchFamily="34" charset="77"/>
                </a:rPr>
                <a:t>What questions about sexual pleasure do you have?</a:t>
              </a:r>
              <a:endParaRPr lang="en-US" i="1">
                <a:solidFill>
                  <a:schemeClr val="accent2"/>
                </a:solidFill>
                <a:latin typeface="Raleway" panose="020B0503030101060003" pitchFamily="34" charset="77"/>
              </a:endParaRPr>
            </a:p>
          </p:txBody>
        </p:sp>
      </p:grpSp>
      <p:grpSp>
        <p:nvGrpSpPr>
          <p:cNvPr id="30" name="Group 29">
            <a:extLst>
              <a:ext uri="{FF2B5EF4-FFF2-40B4-BE49-F238E27FC236}">
                <a16:creationId xmlns:a16="http://schemas.microsoft.com/office/drawing/2014/main" id="{96BF425F-8457-644F-7E65-BF6D36BC665F}"/>
              </a:ext>
            </a:extLst>
          </p:cNvPr>
          <p:cNvGrpSpPr/>
          <p:nvPr/>
        </p:nvGrpSpPr>
        <p:grpSpPr>
          <a:xfrm>
            <a:off x="6608499" y="2782072"/>
            <a:ext cx="3844770" cy="1895289"/>
            <a:chOff x="4159753" y="2190928"/>
            <a:chExt cx="3852549" cy="1483047"/>
          </a:xfrm>
        </p:grpSpPr>
        <p:sp>
          <p:nvSpPr>
            <p:cNvPr id="8" name="Freeform 12">
              <a:extLst>
                <a:ext uri="{FF2B5EF4-FFF2-40B4-BE49-F238E27FC236}">
                  <a16:creationId xmlns:a16="http://schemas.microsoft.com/office/drawing/2014/main" id="{76B4B021-23FB-2D3A-A9A7-B23681763814}"/>
                </a:ext>
              </a:extLst>
            </p:cNvPr>
            <p:cNvSpPr>
              <a:spLocks noChangeArrowheads="1"/>
            </p:cNvSpPr>
            <p:nvPr/>
          </p:nvSpPr>
          <p:spPr bwMode="auto">
            <a:xfrm>
              <a:off x="4159753" y="2190928"/>
              <a:ext cx="3852549" cy="1483047"/>
            </a:xfrm>
            <a:custGeom>
              <a:avLst/>
              <a:gdLst>
                <a:gd name="T0" fmla="*/ 4896 w 9830"/>
                <a:gd name="T1" fmla="*/ 0 h 3889"/>
                <a:gd name="T2" fmla="*/ 9829 w 9830"/>
                <a:gd name="T3" fmla="*/ 1717 h 3889"/>
                <a:gd name="T4" fmla="*/ 8969 w 9830"/>
                <a:gd name="T5" fmla="*/ 2970 h 3889"/>
                <a:gd name="T6" fmla="*/ 9211 w 9830"/>
                <a:gd name="T7" fmla="*/ 3653 h 3889"/>
                <a:gd name="T8" fmla="*/ 9393 w 9830"/>
                <a:gd name="T9" fmla="*/ 3843 h 3889"/>
                <a:gd name="T10" fmla="*/ 9398 w 9830"/>
                <a:gd name="T11" fmla="*/ 3878 h 3889"/>
                <a:gd name="T12" fmla="*/ 9377 w 9830"/>
                <a:gd name="T13" fmla="*/ 3887 h 3889"/>
                <a:gd name="T14" fmla="*/ 8410 w 9830"/>
                <a:gd name="T15" fmla="*/ 3311 h 3889"/>
                <a:gd name="T16" fmla="*/ 8366 w 9830"/>
                <a:gd name="T17" fmla="*/ 3158 h 3889"/>
                <a:gd name="T18" fmla="*/ 4897 w 9830"/>
                <a:gd name="T19" fmla="*/ 3430 h 3889"/>
                <a:gd name="T20" fmla="*/ 0 w 9830"/>
                <a:gd name="T21" fmla="*/ 1714 h 3889"/>
                <a:gd name="T22" fmla="*/ 4896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896" y="0"/>
                  </a:moveTo>
                  <a:cubicBezTo>
                    <a:pt x="9425" y="0"/>
                    <a:pt x="9829" y="768"/>
                    <a:pt x="9829" y="1717"/>
                  </a:cubicBezTo>
                  <a:cubicBezTo>
                    <a:pt x="9829" y="2211"/>
                    <a:pt x="9718" y="2657"/>
                    <a:pt x="8969" y="2970"/>
                  </a:cubicBezTo>
                  <a:cubicBezTo>
                    <a:pt x="9004" y="3209"/>
                    <a:pt x="9095" y="3468"/>
                    <a:pt x="9211" y="3653"/>
                  </a:cubicBezTo>
                  <a:cubicBezTo>
                    <a:pt x="9264" y="3737"/>
                    <a:pt x="9335" y="3796"/>
                    <a:pt x="9393" y="3843"/>
                  </a:cubicBezTo>
                  <a:cubicBezTo>
                    <a:pt x="9404" y="3852"/>
                    <a:pt x="9407" y="3868"/>
                    <a:pt x="9398" y="3878"/>
                  </a:cubicBezTo>
                  <a:cubicBezTo>
                    <a:pt x="9393" y="3884"/>
                    <a:pt x="9385" y="3888"/>
                    <a:pt x="9377" y="3887"/>
                  </a:cubicBezTo>
                  <a:cubicBezTo>
                    <a:pt x="9175" y="3875"/>
                    <a:pt x="8611" y="3798"/>
                    <a:pt x="8410" y="3311"/>
                  </a:cubicBezTo>
                  <a:cubicBezTo>
                    <a:pt x="8389" y="3263"/>
                    <a:pt x="8375" y="3210"/>
                    <a:pt x="8366" y="3158"/>
                  </a:cubicBezTo>
                  <a:cubicBezTo>
                    <a:pt x="7631" y="3331"/>
                    <a:pt x="6532" y="3430"/>
                    <a:pt x="4897" y="3430"/>
                  </a:cubicBezTo>
                  <a:cubicBezTo>
                    <a:pt x="367" y="3430"/>
                    <a:pt x="0" y="2662"/>
                    <a:pt x="0" y="1714"/>
                  </a:cubicBezTo>
                  <a:cubicBezTo>
                    <a:pt x="0" y="765"/>
                    <a:pt x="366" y="0"/>
                    <a:pt x="4896"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latin typeface="Raleway" panose="020B0503030101060003" pitchFamily="34" charset="77"/>
              </a:endParaRPr>
            </a:p>
          </p:txBody>
        </p:sp>
        <p:grpSp>
          <p:nvGrpSpPr>
            <p:cNvPr id="13" name="Group 12">
              <a:extLst>
                <a:ext uri="{FF2B5EF4-FFF2-40B4-BE49-F238E27FC236}">
                  <a16:creationId xmlns:a16="http://schemas.microsoft.com/office/drawing/2014/main" id="{0DFD085B-8D86-58B3-677A-EDA4768EB1A1}"/>
                </a:ext>
              </a:extLst>
            </p:cNvPr>
            <p:cNvGrpSpPr/>
            <p:nvPr/>
          </p:nvGrpSpPr>
          <p:grpSpPr>
            <a:xfrm>
              <a:off x="7323648" y="3109377"/>
              <a:ext cx="518154" cy="544599"/>
              <a:chOff x="2110450" y="4742770"/>
              <a:chExt cx="581025" cy="661988"/>
            </a:xfrm>
            <a:solidFill>
              <a:srgbClr val="5FD050"/>
            </a:solidFill>
          </p:grpSpPr>
          <p:sp>
            <p:nvSpPr>
              <p:cNvPr id="14" name="Freeform 23">
                <a:extLst>
                  <a:ext uri="{FF2B5EF4-FFF2-40B4-BE49-F238E27FC236}">
                    <a16:creationId xmlns:a16="http://schemas.microsoft.com/office/drawing/2014/main" id="{25DF375B-4F56-7DEC-CC11-A3CA0CD5B065}"/>
                  </a:ext>
                </a:extLst>
              </p:cNvPr>
              <p:cNvSpPr>
                <a:spLocks noChangeArrowheads="1"/>
              </p:cNvSpPr>
              <p:nvPr/>
            </p:nvSpPr>
            <p:spPr bwMode="auto">
              <a:xfrm>
                <a:off x="2110450" y="4742770"/>
                <a:ext cx="581025" cy="661988"/>
              </a:xfrm>
              <a:custGeom>
                <a:avLst/>
                <a:gdLst>
                  <a:gd name="T0" fmla="*/ 1393 w 1614"/>
                  <a:gd name="T1" fmla="*/ 0 h 1837"/>
                  <a:gd name="T2" fmla="*/ 1341 w 1614"/>
                  <a:gd name="T3" fmla="*/ 7 h 1837"/>
                  <a:gd name="T4" fmla="*/ 1341 w 1614"/>
                  <a:gd name="T5" fmla="*/ 7 h 1837"/>
                  <a:gd name="T6" fmla="*/ 1339 w 1614"/>
                  <a:gd name="T7" fmla="*/ 7 h 1837"/>
                  <a:gd name="T8" fmla="*/ 1237 w 1614"/>
                  <a:gd name="T9" fmla="*/ 57 h 1837"/>
                  <a:gd name="T10" fmla="*/ 1176 w 1614"/>
                  <a:gd name="T11" fmla="*/ 106 h 1837"/>
                  <a:gd name="T12" fmla="*/ 1175 w 1614"/>
                  <a:gd name="T13" fmla="*/ 108 h 1837"/>
                  <a:gd name="T14" fmla="*/ 1173 w 1614"/>
                  <a:gd name="T15" fmla="*/ 109 h 1837"/>
                  <a:gd name="T16" fmla="*/ 1089 w 1614"/>
                  <a:gd name="T17" fmla="*/ 198 h 1837"/>
                  <a:gd name="T18" fmla="*/ 953 w 1614"/>
                  <a:gd name="T19" fmla="*/ 377 h 1837"/>
                  <a:gd name="T20" fmla="*/ 727 w 1614"/>
                  <a:gd name="T21" fmla="*/ 739 h 1837"/>
                  <a:gd name="T22" fmla="*/ 528 w 1614"/>
                  <a:gd name="T23" fmla="*/ 1097 h 1837"/>
                  <a:gd name="T24" fmla="*/ 375 w 1614"/>
                  <a:gd name="T25" fmla="*/ 887 h 1837"/>
                  <a:gd name="T26" fmla="*/ 375 w 1614"/>
                  <a:gd name="T27" fmla="*/ 887 h 1837"/>
                  <a:gd name="T28" fmla="*/ 375 w 1614"/>
                  <a:gd name="T29" fmla="*/ 887 h 1837"/>
                  <a:gd name="T30" fmla="*/ 213 w 1614"/>
                  <a:gd name="T31" fmla="*/ 807 h 1837"/>
                  <a:gd name="T32" fmla="*/ 143 w 1614"/>
                  <a:gd name="T33" fmla="*/ 819 h 1837"/>
                  <a:gd name="T34" fmla="*/ 138 w 1614"/>
                  <a:gd name="T35" fmla="*/ 820 h 1837"/>
                  <a:gd name="T36" fmla="*/ 136 w 1614"/>
                  <a:gd name="T37" fmla="*/ 822 h 1837"/>
                  <a:gd name="T38" fmla="*/ 45 w 1614"/>
                  <a:gd name="T39" fmla="*/ 1077 h 1837"/>
                  <a:gd name="T40" fmla="*/ 341 w 1614"/>
                  <a:gd name="T41" fmla="*/ 1698 h 1837"/>
                  <a:gd name="T42" fmla="*/ 341 w 1614"/>
                  <a:gd name="T43" fmla="*/ 1699 h 1837"/>
                  <a:gd name="T44" fmla="*/ 341 w 1614"/>
                  <a:gd name="T45" fmla="*/ 1699 h 1837"/>
                  <a:gd name="T46" fmla="*/ 439 w 1614"/>
                  <a:gd name="T47" fmla="*/ 1804 h 1837"/>
                  <a:gd name="T48" fmla="*/ 560 w 1614"/>
                  <a:gd name="T49" fmla="*/ 1836 h 1837"/>
                  <a:gd name="T50" fmla="*/ 771 w 1614"/>
                  <a:gd name="T51" fmla="*/ 1715 h 1837"/>
                  <a:gd name="T52" fmla="*/ 771 w 1614"/>
                  <a:gd name="T53" fmla="*/ 1715 h 1837"/>
                  <a:gd name="T54" fmla="*/ 771 w 1614"/>
                  <a:gd name="T55" fmla="*/ 1715 h 1837"/>
                  <a:gd name="T56" fmla="*/ 787 w 1614"/>
                  <a:gd name="T57" fmla="*/ 1687 h 1837"/>
                  <a:gd name="T58" fmla="*/ 790 w 1614"/>
                  <a:gd name="T59" fmla="*/ 1683 h 1837"/>
                  <a:gd name="T60" fmla="*/ 791 w 1614"/>
                  <a:gd name="T61" fmla="*/ 1679 h 1837"/>
                  <a:gd name="T62" fmla="*/ 949 w 1614"/>
                  <a:gd name="T63" fmla="*/ 1310 h 1837"/>
                  <a:gd name="T64" fmla="*/ 971 w 1614"/>
                  <a:gd name="T65" fmla="*/ 1260 h 1837"/>
                  <a:gd name="T66" fmla="*/ 1118 w 1614"/>
                  <a:gd name="T67" fmla="*/ 947 h 1837"/>
                  <a:gd name="T68" fmla="*/ 1302 w 1614"/>
                  <a:gd name="T69" fmla="*/ 600 h 1837"/>
                  <a:gd name="T70" fmla="*/ 1401 w 1614"/>
                  <a:gd name="T71" fmla="*/ 447 h 1837"/>
                  <a:gd name="T72" fmla="*/ 1414 w 1614"/>
                  <a:gd name="T73" fmla="*/ 431 h 1837"/>
                  <a:gd name="T74" fmla="*/ 1449 w 1614"/>
                  <a:gd name="T75" fmla="*/ 389 h 1837"/>
                  <a:gd name="T76" fmla="*/ 1452 w 1614"/>
                  <a:gd name="T77" fmla="*/ 386 h 1837"/>
                  <a:gd name="T78" fmla="*/ 1455 w 1614"/>
                  <a:gd name="T79" fmla="*/ 383 h 1837"/>
                  <a:gd name="T80" fmla="*/ 1460 w 1614"/>
                  <a:gd name="T81" fmla="*/ 377 h 1837"/>
                  <a:gd name="T82" fmla="*/ 1468 w 1614"/>
                  <a:gd name="T83" fmla="*/ 370 h 1837"/>
                  <a:gd name="T84" fmla="*/ 1562 w 1614"/>
                  <a:gd name="T85" fmla="*/ 285 h 1837"/>
                  <a:gd name="T86" fmla="*/ 1487 w 1614"/>
                  <a:gd name="T87" fmla="*/ 24 h 1837"/>
                  <a:gd name="T88" fmla="*/ 1395 w 1614"/>
                  <a:gd name="T89" fmla="*/ 1 h 1837"/>
                  <a:gd name="T90" fmla="*/ 1393 w 1614"/>
                  <a:gd name="T91" fmla="*/ 0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14" h="1837">
                    <a:moveTo>
                      <a:pt x="1393" y="0"/>
                    </a:moveTo>
                    <a:cubicBezTo>
                      <a:pt x="1376" y="0"/>
                      <a:pt x="1358" y="3"/>
                      <a:pt x="1341" y="7"/>
                    </a:cubicBezTo>
                    <a:lnTo>
                      <a:pt x="1341" y="7"/>
                    </a:lnTo>
                    <a:lnTo>
                      <a:pt x="1339" y="7"/>
                    </a:lnTo>
                    <a:cubicBezTo>
                      <a:pt x="1303" y="17"/>
                      <a:pt x="1268" y="35"/>
                      <a:pt x="1237" y="57"/>
                    </a:cubicBezTo>
                    <a:cubicBezTo>
                      <a:pt x="1216" y="71"/>
                      <a:pt x="1195" y="87"/>
                      <a:pt x="1176" y="106"/>
                    </a:cubicBezTo>
                    <a:lnTo>
                      <a:pt x="1175" y="108"/>
                    </a:lnTo>
                    <a:lnTo>
                      <a:pt x="1173" y="109"/>
                    </a:lnTo>
                    <a:cubicBezTo>
                      <a:pt x="1143" y="140"/>
                      <a:pt x="1115" y="169"/>
                      <a:pt x="1089" y="198"/>
                    </a:cubicBezTo>
                    <a:cubicBezTo>
                      <a:pt x="1041" y="255"/>
                      <a:pt x="994" y="315"/>
                      <a:pt x="953" y="377"/>
                    </a:cubicBezTo>
                    <a:cubicBezTo>
                      <a:pt x="879" y="486"/>
                      <a:pt x="805" y="605"/>
                      <a:pt x="727" y="739"/>
                    </a:cubicBezTo>
                    <a:cubicBezTo>
                      <a:pt x="647" y="877"/>
                      <a:pt x="583" y="992"/>
                      <a:pt x="528" y="1097"/>
                    </a:cubicBezTo>
                    <a:lnTo>
                      <a:pt x="375" y="887"/>
                    </a:lnTo>
                    <a:lnTo>
                      <a:pt x="375" y="887"/>
                    </a:lnTo>
                    <a:lnTo>
                      <a:pt x="375" y="887"/>
                    </a:lnTo>
                    <a:cubicBezTo>
                      <a:pt x="337" y="836"/>
                      <a:pt x="277" y="806"/>
                      <a:pt x="213" y="807"/>
                    </a:cubicBezTo>
                    <a:cubicBezTo>
                      <a:pt x="189" y="807"/>
                      <a:pt x="165" y="812"/>
                      <a:pt x="143" y="819"/>
                    </a:cubicBezTo>
                    <a:lnTo>
                      <a:pt x="138" y="820"/>
                    </a:lnTo>
                    <a:lnTo>
                      <a:pt x="136" y="822"/>
                    </a:lnTo>
                    <a:cubicBezTo>
                      <a:pt x="39" y="867"/>
                      <a:pt x="0" y="982"/>
                      <a:pt x="45" y="1077"/>
                    </a:cubicBezTo>
                    <a:lnTo>
                      <a:pt x="341" y="1698"/>
                    </a:lnTo>
                    <a:lnTo>
                      <a:pt x="341" y="1699"/>
                    </a:lnTo>
                    <a:lnTo>
                      <a:pt x="341" y="1699"/>
                    </a:lnTo>
                    <a:cubicBezTo>
                      <a:pt x="363" y="1743"/>
                      <a:pt x="396" y="1779"/>
                      <a:pt x="439" y="1804"/>
                    </a:cubicBezTo>
                    <a:cubicBezTo>
                      <a:pt x="475" y="1824"/>
                      <a:pt x="517" y="1836"/>
                      <a:pt x="560" y="1836"/>
                    </a:cubicBezTo>
                    <a:cubicBezTo>
                      <a:pt x="647" y="1836"/>
                      <a:pt x="727" y="1789"/>
                      <a:pt x="771" y="1715"/>
                    </a:cubicBezTo>
                    <a:lnTo>
                      <a:pt x="771" y="1715"/>
                    </a:lnTo>
                    <a:lnTo>
                      <a:pt x="771" y="1715"/>
                    </a:lnTo>
                    <a:lnTo>
                      <a:pt x="787" y="1687"/>
                    </a:lnTo>
                    <a:lnTo>
                      <a:pt x="790" y="1683"/>
                    </a:lnTo>
                    <a:lnTo>
                      <a:pt x="791" y="1679"/>
                    </a:lnTo>
                    <a:cubicBezTo>
                      <a:pt x="835" y="1574"/>
                      <a:pt x="885" y="1456"/>
                      <a:pt x="949" y="1310"/>
                    </a:cubicBezTo>
                    <a:lnTo>
                      <a:pt x="971" y="1260"/>
                    </a:lnTo>
                    <a:cubicBezTo>
                      <a:pt x="1017" y="1157"/>
                      <a:pt x="1067" y="1051"/>
                      <a:pt x="1118" y="947"/>
                    </a:cubicBezTo>
                    <a:cubicBezTo>
                      <a:pt x="1173" y="833"/>
                      <a:pt x="1234" y="714"/>
                      <a:pt x="1302" y="600"/>
                    </a:cubicBezTo>
                    <a:cubicBezTo>
                      <a:pt x="1339" y="538"/>
                      <a:pt x="1370" y="488"/>
                      <a:pt x="1401" y="447"/>
                    </a:cubicBezTo>
                    <a:cubicBezTo>
                      <a:pt x="1405" y="441"/>
                      <a:pt x="1409" y="435"/>
                      <a:pt x="1414" y="431"/>
                    </a:cubicBezTo>
                    <a:cubicBezTo>
                      <a:pt x="1424" y="417"/>
                      <a:pt x="1436" y="402"/>
                      <a:pt x="1449" y="389"/>
                    </a:cubicBezTo>
                    <a:lnTo>
                      <a:pt x="1452" y="386"/>
                    </a:lnTo>
                    <a:lnTo>
                      <a:pt x="1455" y="383"/>
                    </a:lnTo>
                    <a:cubicBezTo>
                      <a:pt x="1456" y="382"/>
                      <a:pt x="1459" y="379"/>
                      <a:pt x="1460" y="377"/>
                    </a:cubicBezTo>
                    <a:lnTo>
                      <a:pt x="1468" y="370"/>
                    </a:lnTo>
                    <a:cubicBezTo>
                      <a:pt x="1509" y="354"/>
                      <a:pt x="1541" y="323"/>
                      <a:pt x="1562" y="285"/>
                    </a:cubicBezTo>
                    <a:cubicBezTo>
                      <a:pt x="1613" y="192"/>
                      <a:pt x="1580" y="75"/>
                      <a:pt x="1487" y="24"/>
                    </a:cubicBezTo>
                    <a:cubicBezTo>
                      <a:pt x="1459" y="8"/>
                      <a:pt x="1427" y="1"/>
                      <a:pt x="1395" y="1"/>
                    </a:cubicBezTo>
                    <a:lnTo>
                      <a:pt x="1393" y="0"/>
                    </a:lnTo>
                  </a:path>
                </a:pathLst>
              </a:custGeom>
              <a:grpFill/>
              <a:ln>
                <a:noFill/>
              </a:ln>
              <a:effectLst/>
              <a:extLst>
                <a:ext uri="{91240B29-F687-4F45-9708-019B960494DF}">
                  <a14:hiddenLine xmlns:a14="http://schemas.microsoft.com/office/drawing/2010/main" w="9525" cap="flat">
                    <a:solidFill>
                      <a:srgbClr val="B3B3B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15" name="Freeform 24">
                <a:extLst>
                  <a:ext uri="{FF2B5EF4-FFF2-40B4-BE49-F238E27FC236}">
                    <a16:creationId xmlns:a16="http://schemas.microsoft.com/office/drawing/2014/main" id="{5F699C30-013D-98B7-A03A-51E8EC0D6C64}"/>
                  </a:ext>
                </a:extLst>
              </p:cNvPr>
              <p:cNvSpPr>
                <a:spLocks noChangeArrowheads="1"/>
              </p:cNvSpPr>
              <p:nvPr/>
            </p:nvSpPr>
            <p:spPr bwMode="auto">
              <a:xfrm>
                <a:off x="2132675" y="4758645"/>
                <a:ext cx="531812" cy="630238"/>
              </a:xfrm>
              <a:custGeom>
                <a:avLst/>
                <a:gdLst>
                  <a:gd name="T0" fmla="*/ 494 w 1477"/>
                  <a:gd name="T1" fmla="*/ 1748 h 1749"/>
                  <a:gd name="T2" fmla="*/ 395 w 1477"/>
                  <a:gd name="T3" fmla="*/ 1722 h 1749"/>
                  <a:gd name="T4" fmla="*/ 314 w 1477"/>
                  <a:gd name="T5" fmla="*/ 1636 h 1749"/>
                  <a:gd name="T6" fmla="*/ 19 w 1477"/>
                  <a:gd name="T7" fmla="*/ 1015 h 1749"/>
                  <a:gd name="T8" fmla="*/ 13 w 1477"/>
                  <a:gd name="T9" fmla="*/ 901 h 1749"/>
                  <a:gd name="T10" fmla="*/ 89 w 1477"/>
                  <a:gd name="T11" fmla="*/ 817 h 1749"/>
                  <a:gd name="T12" fmla="*/ 90 w 1477"/>
                  <a:gd name="T13" fmla="*/ 815 h 1749"/>
                  <a:gd name="T14" fmla="*/ 91 w 1477"/>
                  <a:gd name="T15" fmla="*/ 815 h 1749"/>
                  <a:gd name="T16" fmla="*/ 147 w 1477"/>
                  <a:gd name="T17" fmla="*/ 805 h 1749"/>
                  <a:gd name="T18" fmla="*/ 274 w 1477"/>
                  <a:gd name="T19" fmla="*/ 868 h 1749"/>
                  <a:gd name="T20" fmla="*/ 466 w 1477"/>
                  <a:gd name="T21" fmla="*/ 1137 h 1749"/>
                  <a:gd name="T22" fmla="*/ 497 w 1477"/>
                  <a:gd name="T23" fmla="*/ 1080 h 1749"/>
                  <a:gd name="T24" fmla="*/ 699 w 1477"/>
                  <a:gd name="T25" fmla="*/ 717 h 1749"/>
                  <a:gd name="T26" fmla="*/ 924 w 1477"/>
                  <a:gd name="T27" fmla="*/ 360 h 1749"/>
                  <a:gd name="T28" fmla="*/ 1058 w 1477"/>
                  <a:gd name="T29" fmla="*/ 184 h 1749"/>
                  <a:gd name="T30" fmla="*/ 1139 w 1477"/>
                  <a:gd name="T31" fmla="*/ 97 h 1749"/>
                  <a:gd name="T32" fmla="*/ 1141 w 1477"/>
                  <a:gd name="T33" fmla="*/ 95 h 1749"/>
                  <a:gd name="T34" fmla="*/ 1198 w 1477"/>
                  <a:gd name="T35" fmla="*/ 50 h 1749"/>
                  <a:gd name="T36" fmla="*/ 1288 w 1477"/>
                  <a:gd name="T37" fmla="*/ 6 h 1749"/>
                  <a:gd name="T38" fmla="*/ 1329 w 1477"/>
                  <a:gd name="T39" fmla="*/ 0 h 1749"/>
                  <a:gd name="T40" fmla="*/ 1476 w 1477"/>
                  <a:gd name="T41" fmla="*/ 148 h 1749"/>
                  <a:gd name="T42" fmla="*/ 1380 w 1477"/>
                  <a:gd name="T43" fmla="*/ 286 h 1749"/>
                  <a:gd name="T44" fmla="*/ 1374 w 1477"/>
                  <a:gd name="T45" fmla="*/ 290 h 1749"/>
                  <a:gd name="T46" fmla="*/ 1365 w 1477"/>
                  <a:gd name="T47" fmla="*/ 298 h 1749"/>
                  <a:gd name="T48" fmla="*/ 1354 w 1477"/>
                  <a:gd name="T49" fmla="*/ 309 h 1749"/>
                  <a:gd name="T50" fmla="*/ 1352 w 1477"/>
                  <a:gd name="T51" fmla="*/ 311 h 1749"/>
                  <a:gd name="T52" fmla="*/ 1351 w 1477"/>
                  <a:gd name="T53" fmla="*/ 312 h 1749"/>
                  <a:gd name="T54" fmla="*/ 1311 w 1477"/>
                  <a:gd name="T55" fmla="*/ 359 h 1749"/>
                  <a:gd name="T56" fmla="*/ 1298 w 1477"/>
                  <a:gd name="T57" fmla="*/ 375 h 1749"/>
                  <a:gd name="T58" fmla="*/ 1196 w 1477"/>
                  <a:gd name="T59" fmla="*/ 532 h 1749"/>
                  <a:gd name="T60" fmla="*/ 1011 w 1477"/>
                  <a:gd name="T61" fmla="*/ 882 h 1749"/>
                  <a:gd name="T62" fmla="*/ 864 w 1477"/>
                  <a:gd name="T63" fmla="*/ 1196 h 1749"/>
                  <a:gd name="T64" fmla="*/ 841 w 1477"/>
                  <a:gd name="T65" fmla="*/ 1245 h 1749"/>
                  <a:gd name="T66" fmla="*/ 683 w 1477"/>
                  <a:gd name="T67" fmla="*/ 1614 h 1749"/>
                  <a:gd name="T68" fmla="*/ 682 w 1477"/>
                  <a:gd name="T69" fmla="*/ 1617 h 1749"/>
                  <a:gd name="T70" fmla="*/ 664 w 1477"/>
                  <a:gd name="T71" fmla="*/ 1647 h 1749"/>
                  <a:gd name="T72" fmla="*/ 494 w 1477"/>
                  <a:gd name="T73" fmla="*/ 1748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7" h="1749">
                    <a:moveTo>
                      <a:pt x="494" y="1748"/>
                    </a:moveTo>
                    <a:cubicBezTo>
                      <a:pt x="459" y="1748"/>
                      <a:pt x="425" y="1739"/>
                      <a:pt x="395" y="1722"/>
                    </a:cubicBezTo>
                    <a:cubicBezTo>
                      <a:pt x="360" y="1701"/>
                      <a:pt x="332" y="1672"/>
                      <a:pt x="314" y="1636"/>
                    </a:cubicBezTo>
                    <a:lnTo>
                      <a:pt x="19" y="1015"/>
                    </a:lnTo>
                    <a:cubicBezTo>
                      <a:pt x="3" y="980"/>
                      <a:pt x="0" y="939"/>
                      <a:pt x="13" y="901"/>
                    </a:cubicBezTo>
                    <a:cubicBezTo>
                      <a:pt x="26" y="863"/>
                      <a:pt x="54" y="833"/>
                      <a:pt x="89" y="817"/>
                    </a:cubicBezTo>
                    <a:lnTo>
                      <a:pt x="90" y="815"/>
                    </a:lnTo>
                    <a:lnTo>
                      <a:pt x="91" y="815"/>
                    </a:lnTo>
                    <a:cubicBezTo>
                      <a:pt x="109" y="809"/>
                      <a:pt x="128" y="805"/>
                      <a:pt x="147" y="805"/>
                    </a:cubicBezTo>
                    <a:cubicBezTo>
                      <a:pt x="196" y="805"/>
                      <a:pt x="243" y="828"/>
                      <a:pt x="274" y="868"/>
                    </a:cubicBezTo>
                    <a:lnTo>
                      <a:pt x="466" y="1137"/>
                    </a:lnTo>
                    <a:cubicBezTo>
                      <a:pt x="476" y="1118"/>
                      <a:pt x="486" y="1099"/>
                      <a:pt x="497" y="1080"/>
                    </a:cubicBezTo>
                    <a:cubicBezTo>
                      <a:pt x="554" y="974"/>
                      <a:pt x="618" y="859"/>
                      <a:pt x="699" y="717"/>
                    </a:cubicBezTo>
                    <a:cubicBezTo>
                      <a:pt x="777" y="585"/>
                      <a:pt x="849" y="468"/>
                      <a:pt x="924" y="360"/>
                    </a:cubicBezTo>
                    <a:cubicBezTo>
                      <a:pt x="965" y="299"/>
                      <a:pt x="1010" y="241"/>
                      <a:pt x="1058" y="184"/>
                    </a:cubicBezTo>
                    <a:cubicBezTo>
                      <a:pt x="1083" y="155"/>
                      <a:pt x="1110" y="127"/>
                      <a:pt x="1139" y="97"/>
                    </a:cubicBezTo>
                    <a:lnTo>
                      <a:pt x="1141" y="95"/>
                    </a:lnTo>
                    <a:cubicBezTo>
                      <a:pt x="1158" y="79"/>
                      <a:pt x="1177" y="63"/>
                      <a:pt x="1198" y="50"/>
                    </a:cubicBezTo>
                    <a:cubicBezTo>
                      <a:pt x="1225" y="31"/>
                      <a:pt x="1256" y="16"/>
                      <a:pt x="1288" y="6"/>
                    </a:cubicBezTo>
                    <a:cubicBezTo>
                      <a:pt x="1301" y="2"/>
                      <a:pt x="1316" y="0"/>
                      <a:pt x="1329" y="0"/>
                    </a:cubicBezTo>
                    <a:cubicBezTo>
                      <a:pt x="1411" y="0"/>
                      <a:pt x="1476" y="66"/>
                      <a:pt x="1476" y="148"/>
                    </a:cubicBezTo>
                    <a:cubicBezTo>
                      <a:pt x="1476" y="209"/>
                      <a:pt x="1438" y="264"/>
                      <a:pt x="1380" y="286"/>
                    </a:cubicBezTo>
                    <a:lnTo>
                      <a:pt x="1374" y="290"/>
                    </a:lnTo>
                    <a:cubicBezTo>
                      <a:pt x="1371" y="293"/>
                      <a:pt x="1368" y="295"/>
                      <a:pt x="1365" y="298"/>
                    </a:cubicBezTo>
                    <a:cubicBezTo>
                      <a:pt x="1361" y="301"/>
                      <a:pt x="1357" y="305"/>
                      <a:pt x="1354" y="309"/>
                    </a:cubicBezTo>
                    <a:lnTo>
                      <a:pt x="1352" y="311"/>
                    </a:lnTo>
                    <a:lnTo>
                      <a:pt x="1351" y="312"/>
                    </a:lnTo>
                    <a:cubicBezTo>
                      <a:pt x="1336" y="327"/>
                      <a:pt x="1325" y="343"/>
                      <a:pt x="1311" y="359"/>
                    </a:cubicBezTo>
                    <a:lnTo>
                      <a:pt x="1298" y="375"/>
                    </a:lnTo>
                    <a:cubicBezTo>
                      <a:pt x="1268" y="417"/>
                      <a:pt x="1236" y="467"/>
                      <a:pt x="1196" y="532"/>
                    </a:cubicBezTo>
                    <a:cubicBezTo>
                      <a:pt x="1129" y="646"/>
                      <a:pt x="1068" y="769"/>
                      <a:pt x="1011" y="882"/>
                    </a:cubicBezTo>
                    <a:cubicBezTo>
                      <a:pt x="960" y="986"/>
                      <a:pt x="912" y="1092"/>
                      <a:pt x="864" y="1196"/>
                    </a:cubicBezTo>
                    <a:lnTo>
                      <a:pt x="841" y="1245"/>
                    </a:lnTo>
                    <a:cubicBezTo>
                      <a:pt x="778" y="1391"/>
                      <a:pt x="727" y="1507"/>
                      <a:pt x="683" y="1614"/>
                    </a:cubicBezTo>
                    <a:lnTo>
                      <a:pt x="682" y="1617"/>
                    </a:lnTo>
                    <a:lnTo>
                      <a:pt x="664" y="1647"/>
                    </a:lnTo>
                    <a:cubicBezTo>
                      <a:pt x="632" y="1710"/>
                      <a:pt x="565" y="1748"/>
                      <a:pt x="494" y="1748"/>
                    </a:cubicBezTo>
                  </a:path>
                </a:pathLst>
              </a:custGeom>
              <a:grpFill/>
              <a:ln>
                <a:noFill/>
              </a:ln>
              <a:effectLst/>
              <a:extLst>
                <a:ext uri="{91240B29-F687-4F45-9708-019B960494DF}">
                  <a14:hiddenLine xmlns:a14="http://schemas.microsoft.com/office/drawing/2010/main" w="9525" cap="flat">
                    <a:solidFill>
                      <a:srgbClr val="B3B3B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grpSp>
        <p:sp>
          <p:nvSpPr>
            <p:cNvPr id="17" name="TextBox 16">
              <a:extLst>
                <a:ext uri="{FF2B5EF4-FFF2-40B4-BE49-F238E27FC236}">
                  <a16:creationId xmlns:a16="http://schemas.microsoft.com/office/drawing/2014/main" id="{B5215DD8-5EDA-13BA-2FDC-7808764BC1A2}"/>
                </a:ext>
              </a:extLst>
            </p:cNvPr>
            <p:cNvSpPr txBox="1"/>
            <p:nvPr/>
          </p:nvSpPr>
          <p:spPr>
            <a:xfrm>
              <a:off x="4602985" y="2438503"/>
              <a:ext cx="2993735" cy="650248"/>
            </a:xfrm>
            <a:prstGeom prst="rect">
              <a:avLst/>
            </a:prstGeom>
            <a:noFill/>
          </p:spPr>
          <p:txBody>
            <a:bodyPr wrap="square" rtlCol="0">
              <a:spAutoFit/>
            </a:bodyPr>
            <a:lstStyle/>
            <a:p>
              <a:pPr algn="ctr"/>
              <a:r>
                <a:rPr lang="en-US" sz="1600" i="1">
                  <a:solidFill>
                    <a:schemeClr val="accent2"/>
                  </a:solidFill>
                  <a:latin typeface="Raleway" panose="020B0503030101060003" pitchFamily="34" charset="77"/>
                </a:rPr>
                <a:t>What might help you and your partners focus on satisfaction?</a:t>
              </a:r>
            </a:p>
          </p:txBody>
        </p:sp>
      </p:grpSp>
      <p:sp>
        <p:nvSpPr>
          <p:cNvPr id="18" name="Content Placeholder 9">
            <a:extLst>
              <a:ext uri="{FF2B5EF4-FFF2-40B4-BE49-F238E27FC236}">
                <a16:creationId xmlns:a16="http://schemas.microsoft.com/office/drawing/2014/main" id="{22B329D3-3D0F-4B7B-8881-2DD6D4243B87}"/>
              </a:ext>
            </a:extLst>
          </p:cNvPr>
          <p:cNvSpPr>
            <a:spLocks noGrp="1"/>
          </p:cNvSpPr>
          <p:nvPr/>
        </p:nvSpPr>
        <p:spPr>
          <a:xfrm>
            <a:off x="673100" y="6091161"/>
            <a:ext cx="7509236" cy="660732"/>
          </a:xfrm>
          <a:prstGeom prst="rect">
            <a:avLst/>
          </a:prstGeom>
        </p:spPr>
        <p:txBody>
          <a:bodyPr vert="horz" lIns="91440" tIns="45720" rIns="91440" bIns="45720" rtlCol="0" anchor="b" anchorCtr="0">
            <a:normAutofit/>
          </a:bodyPr>
          <a:lstStyle>
            <a:lvl1pPr marL="0" marR="0" indent="0" algn="l" defTabSz="457200" rtl="0" eaLnBrk="1" fontAlgn="auto" latinLnBrk="0" hangingPunct="1">
              <a:lnSpc>
                <a:spcPct val="90000"/>
              </a:lnSpc>
              <a:spcBef>
                <a:spcPts val="0"/>
              </a:spcBef>
              <a:spcAft>
                <a:spcPts val="0"/>
              </a:spcAft>
              <a:buClr>
                <a:srgbClr val="E30046"/>
              </a:buClr>
              <a:buSzPct val="50000"/>
              <a:buFont typeface="Wingdings 3" charset="2"/>
              <a:buNone/>
              <a:tabLst/>
              <a:defRPr sz="700" b="0" i="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90000"/>
              </a:lnSpc>
              <a:spcBef>
                <a:spcPts val="600"/>
              </a:spcBef>
              <a:spcAft>
                <a:spcPts val="0"/>
              </a:spcAft>
              <a:buClr>
                <a:srgbClr val="071D49"/>
              </a:buClr>
              <a:buSzPct val="90000"/>
              <a:buFont typeface="Wingdings" pitchFamily="2" charset="2"/>
              <a:buChar char="§"/>
              <a:tabLst/>
              <a:defRPr sz="1600" b="0" i="0" kern="1200">
                <a:solidFill>
                  <a:schemeClr val="accent2"/>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90000"/>
              </a:lnSpc>
              <a:spcBef>
                <a:spcPts val="600"/>
              </a:spcBef>
              <a:spcAft>
                <a:spcPts val="0"/>
              </a:spcAft>
              <a:buClr>
                <a:srgbClr val="5BC2E7"/>
              </a:buClr>
              <a:buSzPct val="80000"/>
              <a:buFont typeface="Wingdings" pitchFamily="2" charset="2"/>
              <a:buChar char="§"/>
              <a:tabLst/>
              <a:defRPr sz="1400" b="0" i="0" kern="1200">
                <a:solidFill>
                  <a:schemeClr val="accent2"/>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90000"/>
              </a:lnSpc>
              <a:spcBef>
                <a:spcPts val="600"/>
              </a:spcBef>
              <a:spcAft>
                <a:spcPts val="0"/>
              </a:spcAft>
              <a:buClr>
                <a:srgbClr val="5BC2E7"/>
              </a:buClr>
              <a:buSzPct val="80000"/>
              <a:buFont typeface="Wingdings" pitchFamily="2" charset="2"/>
              <a:buChar char="§"/>
              <a:tabLst/>
              <a:defRPr sz="1200" b="0" i="0" kern="1200">
                <a:solidFill>
                  <a:schemeClr val="accent2"/>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90000"/>
              </a:lnSpc>
              <a:spcBef>
                <a:spcPts val="600"/>
              </a:spcBef>
              <a:spcAft>
                <a:spcPts val="0"/>
              </a:spcAft>
              <a:buClr>
                <a:srgbClr val="5BC2E7"/>
              </a:buClr>
              <a:buSzPct val="80000"/>
              <a:buFont typeface="Wingdings" pitchFamily="2" charset="2"/>
              <a:buChar char="§"/>
              <a:tabLst/>
              <a:defRPr sz="1200" b="0" i="0" kern="1200">
                <a:solidFill>
                  <a:schemeClr val="accent2"/>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600">
                <a:solidFill>
                  <a:schemeClr val="accent2"/>
                </a:solidFill>
                <a:latin typeface="Raleway" panose="020B0503030101060003" pitchFamily="34" charset="77"/>
              </a:rPr>
              <a:t>Altarum Institute. 2016. https://nationalcoalitionforsexualhealth.org/tools/for-healthcare-providers/document/ProviderGuide.pdf. Accessed January 12, 2021.</a:t>
            </a:r>
          </a:p>
        </p:txBody>
      </p:sp>
      <p:grpSp>
        <p:nvGrpSpPr>
          <p:cNvPr id="31" name="Group 30">
            <a:extLst>
              <a:ext uri="{FF2B5EF4-FFF2-40B4-BE49-F238E27FC236}">
                <a16:creationId xmlns:a16="http://schemas.microsoft.com/office/drawing/2014/main" id="{8FE64626-A10E-DB26-F6B3-898C23C4961A}"/>
              </a:ext>
            </a:extLst>
          </p:cNvPr>
          <p:cNvGrpSpPr/>
          <p:nvPr/>
        </p:nvGrpSpPr>
        <p:grpSpPr>
          <a:xfrm>
            <a:off x="4037326" y="4532500"/>
            <a:ext cx="3904507" cy="1895290"/>
            <a:chOff x="1919464" y="4453939"/>
            <a:chExt cx="3912407" cy="1483047"/>
          </a:xfrm>
        </p:grpSpPr>
        <p:sp>
          <p:nvSpPr>
            <p:cNvPr id="19" name="Freeform 18">
              <a:extLst>
                <a:ext uri="{FF2B5EF4-FFF2-40B4-BE49-F238E27FC236}">
                  <a16:creationId xmlns:a16="http://schemas.microsoft.com/office/drawing/2014/main" id="{ABCF99C8-765D-DBF7-60B8-A1F48FD529E4}"/>
                </a:ext>
              </a:extLst>
            </p:cNvPr>
            <p:cNvSpPr>
              <a:spLocks noChangeArrowheads="1"/>
            </p:cNvSpPr>
            <p:nvPr/>
          </p:nvSpPr>
          <p:spPr bwMode="auto">
            <a:xfrm flipH="1">
              <a:off x="1919464" y="4453939"/>
              <a:ext cx="3852549" cy="1483047"/>
            </a:xfrm>
            <a:custGeom>
              <a:avLst/>
              <a:gdLst>
                <a:gd name="T0" fmla="*/ 4896 w 9830"/>
                <a:gd name="T1" fmla="*/ 0 h 3889"/>
                <a:gd name="T2" fmla="*/ 9829 w 9830"/>
                <a:gd name="T3" fmla="*/ 1717 h 3889"/>
                <a:gd name="T4" fmla="*/ 8969 w 9830"/>
                <a:gd name="T5" fmla="*/ 2970 h 3889"/>
                <a:gd name="T6" fmla="*/ 9211 w 9830"/>
                <a:gd name="T7" fmla="*/ 3653 h 3889"/>
                <a:gd name="T8" fmla="*/ 9393 w 9830"/>
                <a:gd name="T9" fmla="*/ 3843 h 3889"/>
                <a:gd name="T10" fmla="*/ 9398 w 9830"/>
                <a:gd name="T11" fmla="*/ 3878 h 3889"/>
                <a:gd name="T12" fmla="*/ 9377 w 9830"/>
                <a:gd name="T13" fmla="*/ 3887 h 3889"/>
                <a:gd name="T14" fmla="*/ 8410 w 9830"/>
                <a:gd name="T15" fmla="*/ 3311 h 3889"/>
                <a:gd name="T16" fmla="*/ 8366 w 9830"/>
                <a:gd name="T17" fmla="*/ 3158 h 3889"/>
                <a:gd name="T18" fmla="*/ 4897 w 9830"/>
                <a:gd name="T19" fmla="*/ 3430 h 3889"/>
                <a:gd name="T20" fmla="*/ 0 w 9830"/>
                <a:gd name="T21" fmla="*/ 1714 h 3889"/>
                <a:gd name="T22" fmla="*/ 4896 w 9830"/>
                <a:gd name="T23" fmla="*/ 0 h 3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30" h="3889">
                  <a:moveTo>
                    <a:pt x="4896" y="0"/>
                  </a:moveTo>
                  <a:cubicBezTo>
                    <a:pt x="9425" y="0"/>
                    <a:pt x="9829" y="768"/>
                    <a:pt x="9829" y="1717"/>
                  </a:cubicBezTo>
                  <a:cubicBezTo>
                    <a:pt x="9829" y="2211"/>
                    <a:pt x="9718" y="2657"/>
                    <a:pt x="8969" y="2970"/>
                  </a:cubicBezTo>
                  <a:cubicBezTo>
                    <a:pt x="9004" y="3209"/>
                    <a:pt x="9095" y="3468"/>
                    <a:pt x="9211" y="3653"/>
                  </a:cubicBezTo>
                  <a:cubicBezTo>
                    <a:pt x="9264" y="3737"/>
                    <a:pt x="9335" y="3796"/>
                    <a:pt x="9393" y="3843"/>
                  </a:cubicBezTo>
                  <a:cubicBezTo>
                    <a:pt x="9404" y="3852"/>
                    <a:pt x="9407" y="3868"/>
                    <a:pt x="9398" y="3878"/>
                  </a:cubicBezTo>
                  <a:cubicBezTo>
                    <a:pt x="9393" y="3884"/>
                    <a:pt x="9385" y="3888"/>
                    <a:pt x="9377" y="3887"/>
                  </a:cubicBezTo>
                  <a:cubicBezTo>
                    <a:pt x="9175" y="3875"/>
                    <a:pt x="8611" y="3798"/>
                    <a:pt x="8410" y="3311"/>
                  </a:cubicBezTo>
                  <a:cubicBezTo>
                    <a:pt x="8389" y="3263"/>
                    <a:pt x="8375" y="3210"/>
                    <a:pt x="8366" y="3158"/>
                  </a:cubicBezTo>
                  <a:cubicBezTo>
                    <a:pt x="7631" y="3331"/>
                    <a:pt x="6532" y="3430"/>
                    <a:pt x="4897" y="3430"/>
                  </a:cubicBezTo>
                  <a:cubicBezTo>
                    <a:pt x="367" y="3430"/>
                    <a:pt x="0" y="2662"/>
                    <a:pt x="0" y="1714"/>
                  </a:cubicBezTo>
                  <a:cubicBezTo>
                    <a:pt x="0" y="765"/>
                    <a:pt x="366" y="0"/>
                    <a:pt x="4896" y="0"/>
                  </a:cubicBezTo>
                </a:path>
              </a:pathLst>
            </a:custGeom>
            <a:solidFill>
              <a:schemeClr val="accent4">
                <a:lumMod val="20000"/>
                <a:lumOff val="80000"/>
              </a:schemeClr>
            </a:solidFill>
            <a:ln w="12700" cap="flat">
              <a:gradFill>
                <a:gsLst>
                  <a:gs pos="100000">
                    <a:schemeClr val="accent4"/>
                  </a:gs>
                  <a:gs pos="0">
                    <a:schemeClr val="bg1"/>
                  </a:gs>
                </a:gsLst>
                <a:lin ang="5400000" scaled="0"/>
              </a:gradFill>
              <a:miter lim="800000"/>
              <a:headEnd/>
              <a:tailEnd/>
            </a:ln>
            <a:effectLst>
              <a:outerShdw blurRad="745861" dist="341563" dir="5400000" algn="t" rotWithShape="0">
                <a:schemeClr val="accent2">
                  <a:alpha val="30000"/>
                </a:schemeClr>
              </a:outerShdw>
            </a:effectLst>
          </p:spPr>
          <p:txBody>
            <a:bodyPr wrap="none" anchor="ctr"/>
            <a:lstStyle/>
            <a:p>
              <a:endParaRPr lang="en-US" sz="1600">
                <a:solidFill>
                  <a:schemeClr val="accent2"/>
                </a:solidFill>
                <a:latin typeface="Raleway" panose="020B0503030101060003" pitchFamily="34" charset="77"/>
              </a:endParaRPr>
            </a:p>
          </p:txBody>
        </p:sp>
        <p:grpSp>
          <p:nvGrpSpPr>
            <p:cNvPr id="20" name="Group 19">
              <a:extLst>
                <a:ext uri="{FF2B5EF4-FFF2-40B4-BE49-F238E27FC236}">
                  <a16:creationId xmlns:a16="http://schemas.microsoft.com/office/drawing/2014/main" id="{946E7376-DF05-CC60-F770-BD6EBBA33CCD}"/>
                </a:ext>
              </a:extLst>
            </p:cNvPr>
            <p:cNvGrpSpPr/>
            <p:nvPr/>
          </p:nvGrpSpPr>
          <p:grpSpPr>
            <a:xfrm>
              <a:off x="5313717" y="5333974"/>
              <a:ext cx="518154" cy="544599"/>
              <a:chOff x="2110450" y="4742770"/>
              <a:chExt cx="581025" cy="661988"/>
            </a:xfrm>
            <a:solidFill>
              <a:srgbClr val="5FD050"/>
            </a:solidFill>
          </p:grpSpPr>
          <p:sp>
            <p:nvSpPr>
              <p:cNvPr id="21" name="Freeform 20">
                <a:extLst>
                  <a:ext uri="{FF2B5EF4-FFF2-40B4-BE49-F238E27FC236}">
                    <a16:creationId xmlns:a16="http://schemas.microsoft.com/office/drawing/2014/main" id="{E5C13360-E3A6-E039-DBF1-4BD167A479B8}"/>
                  </a:ext>
                </a:extLst>
              </p:cNvPr>
              <p:cNvSpPr>
                <a:spLocks noChangeArrowheads="1"/>
              </p:cNvSpPr>
              <p:nvPr/>
            </p:nvSpPr>
            <p:spPr bwMode="auto">
              <a:xfrm>
                <a:off x="2110450" y="4742770"/>
                <a:ext cx="581025" cy="661988"/>
              </a:xfrm>
              <a:custGeom>
                <a:avLst/>
                <a:gdLst>
                  <a:gd name="T0" fmla="*/ 1393 w 1614"/>
                  <a:gd name="T1" fmla="*/ 0 h 1837"/>
                  <a:gd name="T2" fmla="*/ 1341 w 1614"/>
                  <a:gd name="T3" fmla="*/ 7 h 1837"/>
                  <a:gd name="T4" fmla="*/ 1341 w 1614"/>
                  <a:gd name="T5" fmla="*/ 7 h 1837"/>
                  <a:gd name="T6" fmla="*/ 1339 w 1614"/>
                  <a:gd name="T7" fmla="*/ 7 h 1837"/>
                  <a:gd name="T8" fmla="*/ 1237 w 1614"/>
                  <a:gd name="T9" fmla="*/ 57 h 1837"/>
                  <a:gd name="T10" fmla="*/ 1176 w 1614"/>
                  <a:gd name="T11" fmla="*/ 106 h 1837"/>
                  <a:gd name="T12" fmla="*/ 1175 w 1614"/>
                  <a:gd name="T13" fmla="*/ 108 h 1837"/>
                  <a:gd name="T14" fmla="*/ 1173 w 1614"/>
                  <a:gd name="T15" fmla="*/ 109 h 1837"/>
                  <a:gd name="T16" fmla="*/ 1089 w 1614"/>
                  <a:gd name="T17" fmla="*/ 198 h 1837"/>
                  <a:gd name="T18" fmla="*/ 953 w 1614"/>
                  <a:gd name="T19" fmla="*/ 377 h 1837"/>
                  <a:gd name="T20" fmla="*/ 727 w 1614"/>
                  <a:gd name="T21" fmla="*/ 739 h 1837"/>
                  <a:gd name="T22" fmla="*/ 528 w 1614"/>
                  <a:gd name="T23" fmla="*/ 1097 h 1837"/>
                  <a:gd name="T24" fmla="*/ 375 w 1614"/>
                  <a:gd name="T25" fmla="*/ 887 h 1837"/>
                  <a:gd name="T26" fmla="*/ 375 w 1614"/>
                  <a:gd name="T27" fmla="*/ 887 h 1837"/>
                  <a:gd name="T28" fmla="*/ 375 w 1614"/>
                  <a:gd name="T29" fmla="*/ 887 h 1837"/>
                  <a:gd name="T30" fmla="*/ 213 w 1614"/>
                  <a:gd name="T31" fmla="*/ 807 h 1837"/>
                  <a:gd name="T32" fmla="*/ 143 w 1614"/>
                  <a:gd name="T33" fmla="*/ 819 h 1837"/>
                  <a:gd name="T34" fmla="*/ 138 w 1614"/>
                  <a:gd name="T35" fmla="*/ 820 h 1837"/>
                  <a:gd name="T36" fmla="*/ 136 w 1614"/>
                  <a:gd name="T37" fmla="*/ 822 h 1837"/>
                  <a:gd name="T38" fmla="*/ 45 w 1614"/>
                  <a:gd name="T39" fmla="*/ 1077 h 1837"/>
                  <a:gd name="T40" fmla="*/ 341 w 1614"/>
                  <a:gd name="T41" fmla="*/ 1698 h 1837"/>
                  <a:gd name="T42" fmla="*/ 341 w 1614"/>
                  <a:gd name="T43" fmla="*/ 1699 h 1837"/>
                  <a:gd name="T44" fmla="*/ 341 w 1614"/>
                  <a:gd name="T45" fmla="*/ 1699 h 1837"/>
                  <a:gd name="T46" fmla="*/ 439 w 1614"/>
                  <a:gd name="T47" fmla="*/ 1804 h 1837"/>
                  <a:gd name="T48" fmla="*/ 560 w 1614"/>
                  <a:gd name="T49" fmla="*/ 1836 h 1837"/>
                  <a:gd name="T50" fmla="*/ 771 w 1614"/>
                  <a:gd name="T51" fmla="*/ 1715 h 1837"/>
                  <a:gd name="T52" fmla="*/ 771 w 1614"/>
                  <a:gd name="T53" fmla="*/ 1715 h 1837"/>
                  <a:gd name="T54" fmla="*/ 771 w 1614"/>
                  <a:gd name="T55" fmla="*/ 1715 h 1837"/>
                  <a:gd name="T56" fmla="*/ 787 w 1614"/>
                  <a:gd name="T57" fmla="*/ 1687 h 1837"/>
                  <a:gd name="T58" fmla="*/ 790 w 1614"/>
                  <a:gd name="T59" fmla="*/ 1683 h 1837"/>
                  <a:gd name="T60" fmla="*/ 791 w 1614"/>
                  <a:gd name="T61" fmla="*/ 1679 h 1837"/>
                  <a:gd name="T62" fmla="*/ 949 w 1614"/>
                  <a:gd name="T63" fmla="*/ 1310 h 1837"/>
                  <a:gd name="T64" fmla="*/ 971 w 1614"/>
                  <a:gd name="T65" fmla="*/ 1260 h 1837"/>
                  <a:gd name="T66" fmla="*/ 1118 w 1614"/>
                  <a:gd name="T67" fmla="*/ 947 h 1837"/>
                  <a:gd name="T68" fmla="*/ 1302 w 1614"/>
                  <a:gd name="T69" fmla="*/ 600 h 1837"/>
                  <a:gd name="T70" fmla="*/ 1401 w 1614"/>
                  <a:gd name="T71" fmla="*/ 447 h 1837"/>
                  <a:gd name="T72" fmla="*/ 1414 w 1614"/>
                  <a:gd name="T73" fmla="*/ 431 h 1837"/>
                  <a:gd name="T74" fmla="*/ 1449 w 1614"/>
                  <a:gd name="T75" fmla="*/ 389 h 1837"/>
                  <a:gd name="T76" fmla="*/ 1452 w 1614"/>
                  <a:gd name="T77" fmla="*/ 386 h 1837"/>
                  <a:gd name="T78" fmla="*/ 1455 w 1614"/>
                  <a:gd name="T79" fmla="*/ 383 h 1837"/>
                  <a:gd name="T80" fmla="*/ 1460 w 1614"/>
                  <a:gd name="T81" fmla="*/ 377 h 1837"/>
                  <a:gd name="T82" fmla="*/ 1468 w 1614"/>
                  <a:gd name="T83" fmla="*/ 370 h 1837"/>
                  <a:gd name="T84" fmla="*/ 1562 w 1614"/>
                  <a:gd name="T85" fmla="*/ 285 h 1837"/>
                  <a:gd name="T86" fmla="*/ 1487 w 1614"/>
                  <a:gd name="T87" fmla="*/ 24 h 1837"/>
                  <a:gd name="T88" fmla="*/ 1395 w 1614"/>
                  <a:gd name="T89" fmla="*/ 1 h 1837"/>
                  <a:gd name="T90" fmla="*/ 1393 w 1614"/>
                  <a:gd name="T91" fmla="*/ 0 h 1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14" h="1837">
                    <a:moveTo>
                      <a:pt x="1393" y="0"/>
                    </a:moveTo>
                    <a:cubicBezTo>
                      <a:pt x="1376" y="0"/>
                      <a:pt x="1358" y="3"/>
                      <a:pt x="1341" y="7"/>
                    </a:cubicBezTo>
                    <a:lnTo>
                      <a:pt x="1341" y="7"/>
                    </a:lnTo>
                    <a:lnTo>
                      <a:pt x="1339" y="7"/>
                    </a:lnTo>
                    <a:cubicBezTo>
                      <a:pt x="1303" y="17"/>
                      <a:pt x="1268" y="35"/>
                      <a:pt x="1237" y="57"/>
                    </a:cubicBezTo>
                    <a:cubicBezTo>
                      <a:pt x="1216" y="71"/>
                      <a:pt x="1195" y="87"/>
                      <a:pt x="1176" y="106"/>
                    </a:cubicBezTo>
                    <a:lnTo>
                      <a:pt x="1175" y="108"/>
                    </a:lnTo>
                    <a:lnTo>
                      <a:pt x="1173" y="109"/>
                    </a:lnTo>
                    <a:cubicBezTo>
                      <a:pt x="1143" y="140"/>
                      <a:pt x="1115" y="169"/>
                      <a:pt x="1089" y="198"/>
                    </a:cubicBezTo>
                    <a:cubicBezTo>
                      <a:pt x="1041" y="255"/>
                      <a:pt x="994" y="315"/>
                      <a:pt x="953" y="377"/>
                    </a:cubicBezTo>
                    <a:cubicBezTo>
                      <a:pt x="879" y="486"/>
                      <a:pt x="805" y="605"/>
                      <a:pt x="727" y="739"/>
                    </a:cubicBezTo>
                    <a:cubicBezTo>
                      <a:pt x="647" y="877"/>
                      <a:pt x="583" y="992"/>
                      <a:pt x="528" y="1097"/>
                    </a:cubicBezTo>
                    <a:lnTo>
                      <a:pt x="375" y="887"/>
                    </a:lnTo>
                    <a:lnTo>
                      <a:pt x="375" y="887"/>
                    </a:lnTo>
                    <a:lnTo>
                      <a:pt x="375" y="887"/>
                    </a:lnTo>
                    <a:cubicBezTo>
                      <a:pt x="337" y="836"/>
                      <a:pt x="277" y="806"/>
                      <a:pt x="213" y="807"/>
                    </a:cubicBezTo>
                    <a:cubicBezTo>
                      <a:pt x="189" y="807"/>
                      <a:pt x="165" y="812"/>
                      <a:pt x="143" y="819"/>
                    </a:cubicBezTo>
                    <a:lnTo>
                      <a:pt x="138" y="820"/>
                    </a:lnTo>
                    <a:lnTo>
                      <a:pt x="136" y="822"/>
                    </a:lnTo>
                    <a:cubicBezTo>
                      <a:pt x="39" y="867"/>
                      <a:pt x="0" y="982"/>
                      <a:pt x="45" y="1077"/>
                    </a:cubicBezTo>
                    <a:lnTo>
                      <a:pt x="341" y="1698"/>
                    </a:lnTo>
                    <a:lnTo>
                      <a:pt x="341" y="1699"/>
                    </a:lnTo>
                    <a:lnTo>
                      <a:pt x="341" y="1699"/>
                    </a:lnTo>
                    <a:cubicBezTo>
                      <a:pt x="363" y="1743"/>
                      <a:pt x="396" y="1779"/>
                      <a:pt x="439" y="1804"/>
                    </a:cubicBezTo>
                    <a:cubicBezTo>
                      <a:pt x="475" y="1824"/>
                      <a:pt x="517" y="1836"/>
                      <a:pt x="560" y="1836"/>
                    </a:cubicBezTo>
                    <a:cubicBezTo>
                      <a:pt x="647" y="1836"/>
                      <a:pt x="727" y="1789"/>
                      <a:pt x="771" y="1715"/>
                    </a:cubicBezTo>
                    <a:lnTo>
                      <a:pt x="771" y="1715"/>
                    </a:lnTo>
                    <a:lnTo>
                      <a:pt x="771" y="1715"/>
                    </a:lnTo>
                    <a:lnTo>
                      <a:pt x="787" y="1687"/>
                    </a:lnTo>
                    <a:lnTo>
                      <a:pt x="790" y="1683"/>
                    </a:lnTo>
                    <a:lnTo>
                      <a:pt x="791" y="1679"/>
                    </a:lnTo>
                    <a:cubicBezTo>
                      <a:pt x="835" y="1574"/>
                      <a:pt x="885" y="1456"/>
                      <a:pt x="949" y="1310"/>
                    </a:cubicBezTo>
                    <a:lnTo>
                      <a:pt x="971" y="1260"/>
                    </a:lnTo>
                    <a:cubicBezTo>
                      <a:pt x="1017" y="1157"/>
                      <a:pt x="1067" y="1051"/>
                      <a:pt x="1118" y="947"/>
                    </a:cubicBezTo>
                    <a:cubicBezTo>
                      <a:pt x="1173" y="833"/>
                      <a:pt x="1234" y="714"/>
                      <a:pt x="1302" y="600"/>
                    </a:cubicBezTo>
                    <a:cubicBezTo>
                      <a:pt x="1339" y="538"/>
                      <a:pt x="1370" y="488"/>
                      <a:pt x="1401" y="447"/>
                    </a:cubicBezTo>
                    <a:cubicBezTo>
                      <a:pt x="1405" y="441"/>
                      <a:pt x="1409" y="435"/>
                      <a:pt x="1414" y="431"/>
                    </a:cubicBezTo>
                    <a:cubicBezTo>
                      <a:pt x="1424" y="417"/>
                      <a:pt x="1436" y="402"/>
                      <a:pt x="1449" y="389"/>
                    </a:cubicBezTo>
                    <a:lnTo>
                      <a:pt x="1452" y="386"/>
                    </a:lnTo>
                    <a:lnTo>
                      <a:pt x="1455" y="383"/>
                    </a:lnTo>
                    <a:cubicBezTo>
                      <a:pt x="1456" y="382"/>
                      <a:pt x="1459" y="379"/>
                      <a:pt x="1460" y="377"/>
                    </a:cubicBezTo>
                    <a:lnTo>
                      <a:pt x="1468" y="370"/>
                    </a:lnTo>
                    <a:cubicBezTo>
                      <a:pt x="1509" y="354"/>
                      <a:pt x="1541" y="323"/>
                      <a:pt x="1562" y="285"/>
                    </a:cubicBezTo>
                    <a:cubicBezTo>
                      <a:pt x="1613" y="192"/>
                      <a:pt x="1580" y="75"/>
                      <a:pt x="1487" y="24"/>
                    </a:cubicBezTo>
                    <a:cubicBezTo>
                      <a:pt x="1459" y="8"/>
                      <a:pt x="1427" y="1"/>
                      <a:pt x="1395" y="1"/>
                    </a:cubicBezTo>
                    <a:lnTo>
                      <a:pt x="1393" y="0"/>
                    </a:lnTo>
                  </a:path>
                </a:pathLst>
              </a:custGeom>
              <a:grpFill/>
              <a:ln>
                <a:noFill/>
              </a:ln>
              <a:effectLst/>
              <a:extLst>
                <a:ext uri="{91240B29-F687-4F45-9708-019B960494DF}">
                  <a14:hiddenLine xmlns:a14="http://schemas.microsoft.com/office/drawing/2010/main" w="9525" cap="flat">
                    <a:solidFill>
                      <a:srgbClr val="B3B3B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sp>
            <p:nvSpPr>
              <p:cNvPr id="22" name="Freeform 21">
                <a:extLst>
                  <a:ext uri="{FF2B5EF4-FFF2-40B4-BE49-F238E27FC236}">
                    <a16:creationId xmlns:a16="http://schemas.microsoft.com/office/drawing/2014/main" id="{9CC8CB5D-F462-C3BC-C2B8-B0FA5568CF49}"/>
                  </a:ext>
                </a:extLst>
              </p:cNvPr>
              <p:cNvSpPr>
                <a:spLocks noChangeArrowheads="1"/>
              </p:cNvSpPr>
              <p:nvPr/>
            </p:nvSpPr>
            <p:spPr bwMode="auto">
              <a:xfrm>
                <a:off x="2132675" y="4758645"/>
                <a:ext cx="531812" cy="630238"/>
              </a:xfrm>
              <a:custGeom>
                <a:avLst/>
                <a:gdLst>
                  <a:gd name="T0" fmla="*/ 494 w 1477"/>
                  <a:gd name="T1" fmla="*/ 1748 h 1749"/>
                  <a:gd name="T2" fmla="*/ 395 w 1477"/>
                  <a:gd name="T3" fmla="*/ 1722 h 1749"/>
                  <a:gd name="T4" fmla="*/ 314 w 1477"/>
                  <a:gd name="T5" fmla="*/ 1636 h 1749"/>
                  <a:gd name="T6" fmla="*/ 19 w 1477"/>
                  <a:gd name="T7" fmla="*/ 1015 h 1749"/>
                  <a:gd name="T8" fmla="*/ 13 w 1477"/>
                  <a:gd name="T9" fmla="*/ 901 h 1749"/>
                  <a:gd name="T10" fmla="*/ 89 w 1477"/>
                  <a:gd name="T11" fmla="*/ 817 h 1749"/>
                  <a:gd name="T12" fmla="*/ 90 w 1477"/>
                  <a:gd name="T13" fmla="*/ 815 h 1749"/>
                  <a:gd name="T14" fmla="*/ 91 w 1477"/>
                  <a:gd name="T15" fmla="*/ 815 h 1749"/>
                  <a:gd name="T16" fmla="*/ 147 w 1477"/>
                  <a:gd name="T17" fmla="*/ 805 h 1749"/>
                  <a:gd name="T18" fmla="*/ 274 w 1477"/>
                  <a:gd name="T19" fmla="*/ 868 h 1749"/>
                  <a:gd name="T20" fmla="*/ 466 w 1477"/>
                  <a:gd name="T21" fmla="*/ 1137 h 1749"/>
                  <a:gd name="T22" fmla="*/ 497 w 1477"/>
                  <a:gd name="T23" fmla="*/ 1080 h 1749"/>
                  <a:gd name="T24" fmla="*/ 699 w 1477"/>
                  <a:gd name="T25" fmla="*/ 717 h 1749"/>
                  <a:gd name="T26" fmla="*/ 924 w 1477"/>
                  <a:gd name="T27" fmla="*/ 360 h 1749"/>
                  <a:gd name="T28" fmla="*/ 1058 w 1477"/>
                  <a:gd name="T29" fmla="*/ 184 h 1749"/>
                  <a:gd name="T30" fmla="*/ 1139 w 1477"/>
                  <a:gd name="T31" fmla="*/ 97 h 1749"/>
                  <a:gd name="T32" fmla="*/ 1141 w 1477"/>
                  <a:gd name="T33" fmla="*/ 95 h 1749"/>
                  <a:gd name="T34" fmla="*/ 1198 w 1477"/>
                  <a:gd name="T35" fmla="*/ 50 h 1749"/>
                  <a:gd name="T36" fmla="*/ 1288 w 1477"/>
                  <a:gd name="T37" fmla="*/ 6 h 1749"/>
                  <a:gd name="T38" fmla="*/ 1329 w 1477"/>
                  <a:gd name="T39" fmla="*/ 0 h 1749"/>
                  <a:gd name="T40" fmla="*/ 1476 w 1477"/>
                  <a:gd name="T41" fmla="*/ 148 h 1749"/>
                  <a:gd name="T42" fmla="*/ 1380 w 1477"/>
                  <a:gd name="T43" fmla="*/ 286 h 1749"/>
                  <a:gd name="T44" fmla="*/ 1374 w 1477"/>
                  <a:gd name="T45" fmla="*/ 290 h 1749"/>
                  <a:gd name="T46" fmla="*/ 1365 w 1477"/>
                  <a:gd name="T47" fmla="*/ 298 h 1749"/>
                  <a:gd name="T48" fmla="*/ 1354 w 1477"/>
                  <a:gd name="T49" fmla="*/ 309 h 1749"/>
                  <a:gd name="T50" fmla="*/ 1352 w 1477"/>
                  <a:gd name="T51" fmla="*/ 311 h 1749"/>
                  <a:gd name="T52" fmla="*/ 1351 w 1477"/>
                  <a:gd name="T53" fmla="*/ 312 h 1749"/>
                  <a:gd name="T54" fmla="*/ 1311 w 1477"/>
                  <a:gd name="T55" fmla="*/ 359 h 1749"/>
                  <a:gd name="T56" fmla="*/ 1298 w 1477"/>
                  <a:gd name="T57" fmla="*/ 375 h 1749"/>
                  <a:gd name="T58" fmla="*/ 1196 w 1477"/>
                  <a:gd name="T59" fmla="*/ 532 h 1749"/>
                  <a:gd name="T60" fmla="*/ 1011 w 1477"/>
                  <a:gd name="T61" fmla="*/ 882 h 1749"/>
                  <a:gd name="T62" fmla="*/ 864 w 1477"/>
                  <a:gd name="T63" fmla="*/ 1196 h 1749"/>
                  <a:gd name="T64" fmla="*/ 841 w 1477"/>
                  <a:gd name="T65" fmla="*/ 1245 h 1749"/>
                  <a:gd name="T66" fmla="*/ 683 w 1477"/>
                  <a:gd name="T67" fmla="*/ 1614 h 1749"/>
                  <a:gd name="T68" fmla="*/ 682 w 1477"/>
                  <a:gd name="T69" fmla="*/ 1617 h 1749"/>
                  <a:gd name="T70" fmla="*/ 664 w 1477"/>
                  <a:gd name="T71" fmla="*/ 1647 h 1749"/>
                  <a:gd name="T72" fmla="*/ 494 w 1477"/>
                  <a:gd name="T73" fmla="*/ 1748 h 1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7" h="1749">
                    <a:moveTo>
                      <a:pt x="494" y="1748"/>
                    </a:moveTo>
                    <a:cubicBezTo>
                      <a:pt x="459" y="1748"/>
                      <a:pt x="425" y="1739"/>
                      <a:pt x="395" y="1722"/>
                    </a:cubicBezTo>
                    <a:cubicBezTo>
                      <a:pt x="360" y="1701"/>
                      <a:pt x="332" y="1672"/>
                      <a:pt x="314" y="1636"/>
                    </a:cubicBezTo>
                    <a:lnTo>
                      <a:pt x="19" y="1015"/>
                    </a:lnTo>
                    <a:cubicBezTo>
                      <a:pt x="3" y="980"/>
                      <a:pt x="0" y="939"/>
                      <a:pt x="13" y="901"/>
                    </a:cubicBezTo>
                    <a:cubicBezTo>
                      <a:pt x="26" y="863"/>
                      <a:pt x="54" y="833"/>
                      <a:pt x="89" y="817"/>
                    </a:cubicBezTo>
                    <a:lnTo>
                      <a:pt x="90" y="815"/>
                    </a:lnTo>
                    <a:lnTo>
                      <a:pt x="91" y="815"/>
                    </a:lnTo>
                    <a:cubicBezTo>
                      <a:pt x="109" y="809"/>
                      <a:pt x="128" y="805"/>
                      <a:pt x="147" y="805"/>
                    </a:cubicBezTo>
                    <a:cubicBezTo>
                      <a:pt x="196" y="805"/>
                      <a:pt x="243" y="828"/>
                      <a:pt x="274" y="868"/>
                    </a:cubicBezTo>
                    <a:lnTo>
                      <a:pt x="466" y="1137"/>
                    </a:lnTo>
                    <a:cubicBezTo>
                      <a:pt x="476" y="1118"/>
                      <a:pt x="486" y="1099"/>
                      <a:pt x="497" y="1080"/>
                    </a:cubicBezTo>
                    <a:cubicBezTo>
                      <a:pt x="554" y="974"/>
                      <a:pt x="618" y="859"/>
                      <a:pt x="699" y="717"/>
                    </a:cubicBezTo>
                    <a:cubicBezTo>
                      <a:pt x="777" y="585"/>
                      <a:pt x="849" y="468"/>
                      <a:pt x="924" y="360"/>
                    </a:cubicBezTo>
                    <a:cubicBezTo>
                      <a:pt x="965" y="299"/>
                      <a:pt x="1010" y="241"/>
                      <a:pt x="1058" y="184"/>
                    </a:cubicBezTo>
                    <a:cubicBezTo>
                      <a:pt x="1083" y="155"/>
                      <a:pt x="1110" y="127"/>
                      <a:pt x="1139" y="97"/>
                    </a:cubicBezTo>
                    <a:lnTo>
                      <a:pt x="1141" y="95"/>
                    </a:lnTo>
                    <a:cubicBezTo>
                      <a:pt x="1158" y="79"/>
                      <a:pt x="1177" y="63"/>
                      <a:pt x="1198" y="50"/>
                    </a:cubicBezTo>
                    <a:cubicBezTo>
                      <a:pt x="1225" y="31"/>
                      <a:pt x="1256" y="16"/>
                      <a:pt x="1288" y="6"/>
                    </a:cubicBezTo>
                    <a:cubicBezTo>
                      <a:pt x="1301" y="2"/>
                      <a:pt x="1316" y="0"/>
                      <a:pt x="1329" y="0"/>
                    </a:cubicBezTo>
                    <a:cubicBezTo>
                      <a:pt x="1411" y="0"/>
                      <a:pt x="1476" y="66"/>
                      <a:pt x="1476" y="148"/>
                    </a:cubicBezTo>
                    <a:cubicBezTo>
                      <a:pt x="1476" y="209"/>
                      <a:pt x="1438" y="264"/>
                      <a:pt x="1380" y="286"/>
                    </a:cubicBezTo>
                    <a:lnTo>
                      <a:pt x="1374" y="290"/>
                    </a:lnTo>
                    <a:cubicBezTo>
                      <a:pt x="1371" y="293"/>
                      <a:pt x="1368" y="295"/>
                      <a:pt x="1365" y="298"/>
                    </a:cubicBezTo>
                    <a:cubicBezTo>
                      <a:pt x="1361" y="301"/>
                      <a:pt x="1357" y="305"/>
                      <a:pt x="1354" y="309"/>
                    </a:cubicBezTo>
                    <a:lnTo>
                      <a:pt x="1352" y="311"/>
                    </a:lnTo>
                    <a:lnTo>
                      <a:pt x="1351" y="312"/>
                    </a:lnTo>
                    <a:cubicBezTo>
                      <a:pt x="1336" y="327"/>
                      <a:pt x="1325" y="343"/>
                      <a:pt x="1311" y="359"/>
                    </a:cubicBezTo>
                    <a:lnTo>
                      <a:pt x="1298" y="375"/>
                    </a:lnTo>
                    <a:cubicBezTo>
                      <a:pt x="1268" y="417"/>
                      <a:pt x="1236" y="467"/>
                      <a:pt x="1196" y="532"/>
                    </a:cubicBezTo>
                    <a:cubicBezTo>
                      <a:pt x="1129" y="646"/>
                      <a:pt x="1068" y="769"/>
                      <a:pt x="1011" y="882"/>
                    </a:cubicBezTo>
                    <a:cubicBezTo>
                      <a:pt x="960" y="986"/>
                      <a:pt x="912" y="1092"/>
                      <a:pt x="864" y="1196"/>
                    </a:cubicBezTo>
                    <a:lnTo>
                      <a:pt x="841" y="1245"/>
                    </a:lnTo>
                    <a:cubicBezTo>
                      <a:pt x="778" y="1391"/>
                      <a:pt x="727" y="1507"/>
                      <a:pt x="683" y="1614"/>
                    </a:cubicBezTo>
                    <a:lnTo>
                      <a:pt x="682" y="1617"/>
                    </a:lnTo>
                    <a:lnTo>
                      <a:pt x="664" y="1647"/>
                    </a:lnTo>
                    <a:cubicBezTo>
                      <a:pt x="632" y="1710"/>
                      <a:pt x="565" y="1748"/>
                      <a:pt x="494" y="1748"/>
                    </a:cubicBezTo>
                  </a:path>
                </a:pathLst>
              </a:custGeom>
              <a:grpFill/>
              <a:ln>
                <a:noFill/>
              </a:ln>
              <a:effectLst/>
              <a:extLst>
                <a:ext uri="{91240B29-F687-4F45-9708-019B960494DF}">
                  <a14:hiddenLine xmlns:a14="http://schemas.microsoft.com/office/drawing/2010/main" w="9525" cap="flat">
                    <a:solidFill>
                      <a:srgbClr val="B3B3B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1600">
                  <a:latin typeface="Raleway" panose="020B0503030101060003" pitchFamily="34" charset="77"/>
                </a:endParaRPr>
              </a:p>
            </p:txBody>
          </p:sp>
        </p:grpSp>
        <p:sp>
          <p:nvSpPr>
            <p:cNvPr id="23" name="TextBox 22">
              <a:extLst>
                <a:ext uri="{FF2B5EF4-FFF2-40B4-BE49-F238E27FC236}">
                  <a16:creationId xmlns:a16="http://schemas.microsoft.com/office/drawing/2014/main" id="{DEA7ED2F-C605-BB7C-BD33-AC75AAD90056}"/>
                </a:ext>
              </a:extLst>
            </p:cNvPr>
            <p:cNvSpPr txBox="1"/>
            <p:nvPr/>
          </p:nvSpPr>
          <p:spPr>
            <a:xfrm>
              <a:off x="2213895" y="4737093"/>
              <a:ext cx="3263687" cy="650248"/>
            </a:xfrm>
            <a:prstGeom prst="rect">
              <a:avLst/>
            </a:prstGeom>
            <a:noFill/>
          </p:spPr>
          <p:txBody>
            <a:bodyPr wrap="square" rtlCol="0">
              <a:spAutoFit/>
            </a:bodyPr>
            <a:lstStyle/>
            <a:p>
              <a:pPr algn="ctr"/>
              <a:r>
                <a:rPr lang="en-US" sz="1600" i="1">
                  <a:solidFill>
                    <a:schemeClr val="accent2"/>
                  </a:solidFill>
                  <a:latin typeface="Raleway" panose="020B0503030101060003" pitchFamily="34" charset="77"/>
                </a:rPr>
                <a:t>Do you feel comfortable talking to your partner(s) about pleasure?</a:t>
              </a:r>
            </a:p>
          </p:txBody>
        </p:sp>
      </p:grpSp>
    </p:spTree>
    <p:extLst>
      <p:ext uri="{BB962C8B-B14F-4D97-AF65-F5344CB8AC3E}">
        <p14:creationId xmlns:p14="http://schemas.microsoft.com/office/powerpoint/2010/main" val="3535497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23C4C74A-A680-B1F9-E384-0042B8C04D1C}"/>
              </a:ext>
            </a:extLst>
          </p:cNvPr>
          <p:cNvSpPr/>
          <p:nvPr/>
        </p:nvSpPr>
        <p:spPr>
          <a:xfrm>
            <a:off x="-432081" y="3510634"/>
            <a:ext cx="8229594" cy="2046514"/>
          </a:xfrm>
          <a:prstGeom prst="ellipse">
            <a:avLst/>
          </a:prstGeom>
          <a:gradFill flip="none" rotWithShape="1">
            <a:gsLst>
              <a:gs pos="0">
                <a:schemeClr val="tx2">
                  <a:lumMod val="20000"/>
                  <a:lumOff val="8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
        <p:nvSpPr>
          <p:cNvPr id="6" name="Oval 5">
            <a:extLst>
              <a:ext uri="{FF2B5EF4-FFF2-40B4-BE49-F238E27FC236}">
                <a16:creationId xmlns:a16="http://schemas.microsoft.com/office/drawing/2014/main" id="{0E5E7B62-1607-6C63-F01C-872996FBA492}"/>
              </a:ext>
            </a:extLst>
          </p:cNvPr>
          <p:cNvSpPr/>
          <p:nvPr/>
        </p:nvSpPr>
        <p:spPr>
          <a:xfrm>
            <a:off x="4702371" y="5499788"/>
            <a:ext cx="8763000" cy="2264228"/>
          </a:xfrm>
          <a:prstGeom prst="ellipse">
            <a:avLst/>
          </a:prstGeom>
          <a:gradFill flip="none" rotWithShape="1">
            <a:gsLst>
              <a:gs pos="0">
                <a:schemeClr val="tx2">
                  <a:lumMod val="60000"/>
                  <a:lumOff val="4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grpSp>
        <p:nvGrpSpPr>
          <p:cNvPr id="40" name="Group 39">
            <a:extLst>
              <a:ext uri="{FF2B5EF4-FFF2-40B4-BE49-F238E27FC236}">
                <a16:creationId xmlns:a16="http://schemas.microsoft.com/office/drawing/2014/main" id="{64E24218-3187-69F9-10EF-D33AEE9353DC}"/>
              </a:ext>
            </a:extLst>
          </p:cNvPr>
          <p:cNvGrpSpPr/>
          <p:nvPr/>
        </p:nvGrpSpPr>
        <p:grpSpPr>
          <a:xfrm>
            <a:off x="7325568" y="1370087"/>
            <a:ext cx="2850534" cy="5463466"/>
            <a:chOff x="8963766" y="-14560"/>
            <a:chExt cx="2939769" cy="5992081"/>
          </a:xfrm>
        </p:grpSpPr>
        <p:pic>
          <p:nvPicPr>
            <p:cNvPr id="33" name="Graphic 32" descr="Female raising hand">
              <a:extLst>
                <a:ext uri="{FF2B5EF4-FFF2-40B4-BE49-F238E27FC236}">
                  <a16:creationId xmlns:a16="http://schemas.microsoft.com/office/drawing/2014/main" id="{E3E9D14F-0663-B145-D531-924AD70C6C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63766" y="910288"/>
              <a:ext cx="2939769" cy="5067233"/>
            </a:xfrm>
            <a:prstGeom prst="rect">
              <a:avLst/>
            </a:prstGeom>
          </p:spPr>
        </p:pic>
        <p:pic>
          <p:nvPicPr>
            <p:cNvPr id="35" name="Graphic 34" descr="Woman with long curly hair">
              <a:extLst>
                <a:ext uri="{FF2B5EF4-FFF2-40B4-BE49-F238E27FC236}">
                  <a16:creationId xmlns:a16="http://schemas.microsoft.com/office/drawing/2014/main" id="{BCD6FA2F-52A8-4599-8C10-F407288496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10180565" y="-14560"/>
              <a:ext cx="1353841" cy="1199116"/>
            </a:xfrm>
            <a:prstGeom prst="rect">
              <a:avLst/>
            </a:prstGeom>
          </p:spPr>
        </p:pic>
        <p:pic>
          <p:nvPicPr>
            <p:cNvPr id="37" name="Graphic 36" descr="A woman's face">
              <a:extLst>
                <a:ext uri="{FF2B5EF4-FFF2-40B4-BE49-F238E27FC236}">
                  <a16:creationId xmlns:a16="http://schemas.microsoft.com/office/drawing/2014/main" id="{CE08038C-FAA3-88B1-B08C-9FFB19323D1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0458880" y="500807"/>
              <a:ext cx="412599" cy="438386"/>
            </a:xfrm>
            <a:prstGeom prst="rect">
              <a:avLst/>
            </a:prstGeom>
          </p:spPr>
        </p:pic>
        <p:pic>
          <p:nvPicPr>
            <p:cNvPr id="39" name="Graphic 38" descr="Thick eyeglasses">
              <a:extLst>
                <a:ext uri="{FF2B5EF4-FFF2-40B4-BE49-F238E27FC236}">
                  <a16:creationId xmlns:a16="http://schemas.microsoft.com/office/drawing/2014/main" id="{A29B6739-45F3-89D5-AC7F-142161548EE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10345173" y="532356"/>
              <a:ext cx="863879" cy="296555"/>
            </a:xfrm>
            <a:prstGeom prst="rect">
              <a:avLst/>
            </a:prstGeom>
          </p:spPr>
        </p:pic>
      </p:grpSp>
      <p:sp>
        <p:nvSpPr>
          <p:cNvPr id="2" name="Slide Number Placeholder 1">
            <a:extLst>
              <a:ext uri="{FF2B5EF4-FFF2-40B4-BE49-F238E27FC236}">
                <a16:creationId xmlns:a16="http://schemas.microsoft.com/office/drawing/2014/main" id="{732034EE-6C1C-43A0-ADE1-DBD9A8D23966}"/>
              </a:ext>
            </a:extLst>
          </p:cNvPr>
          <p:cNvSpPr>
            <a:spLocks noGrp="1"/>
          </p:cNvSpPr>
          <p:nvPr>
            <p:ph type="sldNum" sz="quarter" idx="4"/>
          </p:nvPr>
        </p:nvSpPr>
        <p:spPr/>
        <p:txBody>
          <a:bodyPr/>
          <a:lstStyle/>
          <a:p>
            <a:fld id="{2A4924F2-D2C6-4E44-94BF-16121116D9F5}" type="slidenum">
              <a:rPr lang="en-GB" sz="1100" smtClean="0">
                <a:latin typeface="Raleway" panose="020B0503030101060003" pitchFamily="34" charset="77"/>
              </a:rPr>
              <a:pPr/>
              <a:t>14</a:t>
            </a:fld>
            <a:endParaRPr lang="en-GB" sz="1100">
              <a:latin typeface="Raleway" panose="020B0503030101060003" pitchFamily="34" charset="77"/>
            </a:endParaRPr>
          </a:p>
        </p:txBody>
      </p:sp>
      <p:sp>
        <p:nvSpPr>
          <p:cNvPr id="7" name="Text Placeholder 6">
            <a:extLst>
              <a:ext uri="{FF2B5EF4-FFF2-40B4-BE49-F238E27FC236}">
                <a16:creationId xmlns:a16="http://schemas.microsoft.com/office/drawing/2014/main" id="{C8BA172F-6DAF-7244-4146-1791B416B051}"/>
              </a:ext>
            </a:extLst>
          </p:cNvPr>
          <p:cNvSpPr>
            <a:spLocks noGrp="1"/>
          </p:cNvSpPr>
          <p:nvPr>
            <p:ph type="body" sz="quarter" idx="17"/>
          </p:nvPr>
        </p:nvSpPr>
        <p:spPr>
          <a:xfrm>
            <a:off x="673100" y="720000"/>
            <a:ext cx="5685170" cy="720725"/>
          </a:xfrm>
        </p:spPr>
        <p:txBody>
          <a:bodyPr>
            <a:normAutofit/>
          </a:bodyPr>
          <a:lstStyle/>
          <a:p>
            <a:r>
              <a:rPr lang="en-US" sz="3600" b="1">
                <a:solidFill>
                  <a:schemeClr val="accent3"/>
                </a:solidFill>
                <a:latin typeface="Raleway" panose="020B0503030101060003" pitchFamily="34" charset="77"/>
              </a:rPr>
              <a:t>The 6th P: Pleasure</a:t>
            </a:r>
          </a:p>
        </p:txBody>
      </p:sp>
      <p:sp>
        <p:nvSpPr>
          <p:cNvPr id="27" name="Oval 26">
            <a:extLst>
              <a:ext uri="{FF2B5EF4-FFF2-40B4-BE49-F238E27FC236}">
                <a16:creationId xmlns:a16="http://schemas.microsoft.com/office/drawing/2014/main" id="{65D4E8D7-AFB8-ACEC-E2C3-8945351A53C5}"/>
              </a:ext>
            </a:extLst>
          </p:cNvPr>
          <p:cNvSpPr>
            <a:spLocks noChangeAspect="1"/>
          </p:cNvSpPr>
          <p:nvPr/>
        </p:nvSpPr>
        <p:spPr>
          <a:xfrm>
            <a:off x="6358270" y="304003"/>
            <a:ext cx="7460013" cy="7460013"/>
          </a:xfrm>
          <a:prstGeom prst="ellipse">
            <a:avLst/>
          </a:prstGeom>
          <a:solidFill>
            <a:schemeClr val="accent4">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grpSp>
        <p:nvGrpSpPr>
          <p:cNvPr id="45" name="Group 44">
            <a:extLst>
              <a:ext uri="{FF2B5EF4-FFF2-40B4-BE49-F238E27FC236}">
                <a16:creationId xmlns:a16="http://schemas.microsoft.com/office/drawing/2014/main" id="{580061D7-B1E9-0B9F-F58F-6DE68DF97524}"/>
              </a:ext>
            </a:extLst>
          </p:cNvPr>
          <p:cNvGrpSpPr/>
          <p:nvPr/>
        </p:nvGrpSpPr>
        <p:grpSpPr>
          <a:xfrm>
            <a:off x="409883" y="1601332"/>
            <a:ext cx="5685170" cy="2430922"/>
            <a:chOff x="6711931" y="226276"/>
            <a:chExt cx="3365869" cy="1635116"/>
          </a:xfrm>
        </p:grpSpPr>
        <p:sp>
          <p:nvSpPr>
            <p:cNvPr id="44" name="Flowchart: Alternate Process 43">
              <a:extLst>
                <a:ext uri="{FF2B5EF4-FFF2-40B4-BE49-F238E27FC236}">
                  <a16:creationId xmlns:a16="http://schemas.microsoft.com/office/drawing/2014/main" id="{5C240626-0E1C-1A57-646F-068AEE4EC073}"/>
                </a:ext>
              </a:extLst>
            </p:cNvPr>
            <p:cNvSpPr/>
            <p:nvPr/>
          </p:nvSpPr>
          <p:spPr>
            <a:xfrm>
              <a:off x="6711931" y="226276"/>
              <a:ext cx="3365869" cy="1635116"/>
            </a:xfrm>
            <a:prstGeom prst="flowChartAlternateProcess">
              <a:avLst/>
            </a:prstGeom>
            <a:gradFill>
              <a:gsLst>
                <a:gs pos="0">
                  <a:schemeClr val="accent4">
                    <a:alpha val="40000"/>
                  </a:schemeClr>
                </a:gs>
                <a:gs pos="100000">
                  <a:schemeClr val="accent3">
                    <a:lumMod val="40000"/>
                    <a:lumOff val="60000"/>
                    <a:alpha val="31000"/>
                  </a:schemeClr>
                </a:gs>
              </a:gsLst>
              <a:lin ang="1200000" scaled="0"/>
            </a:gradFill>
            <a:ln w="15875">
              <a:noFill/>
            </a:ln>
            <a:effectLst>
              <a:outerShdw blurRad="381000" dist="254000" dir="5400000" algn="t" rotWithShape="0">
                <a:schemeClr val="accent3">
                  <a:alpha val="0"/>
                </a:schemeClr>
              </a:outerShdw>
            </a:effectLst>
          </p:spPr>
          <p:style>
            <a:lnRef idx="0">
              <a:scrgbClr r="0" g="0" b="0"/>
            </a:lnRef>
            <a:fillRef idx="2">
              <a:scrgbClr r="0" g="0" b="0"/>
            </a:fillRef>
            <a:effectRef idx="0">
              <a:scrgbClr r="0" g="0" b="0"/>
            </a:effectRef>
            <a:fontRef idx="minor">
              <a:schemeClr val="tx1"/>
            </a:fontRef>
          </p:style>
          <p:txBody>
            <a:bodyPr spcFirstLastPara="0" vert="horz" wrap="square" lIns="397074" tIns="397073" rIns="397074" bIns="397073" numCol="1" spcCol="1270" anchor="ctr" anchorCtr="0">
              <a:noAutofit/>
            </a:bodyPr>
            <a:lstStyle/>
            <a:p>
              <a:pPr algn="ctr" defTabSz="800100">
                <a:lnSpc>
                  <a:spcPct val="90000"/>
                </a:lnSpc>
                <a:spcBef>
                  <a:spcPct val="0"/>
                </a:spcBef>
                <a:spcAft>
                  <a:spcPct val="35000"/>
                </a:spcAft>
              </a:pPr>
              <a:endParaRPr lang="en-US" sz="1600" b="1">
                <a:solidFill>
                  <a:schemeClr val="accent3"/>
                </a:solidFill>
                <a:latin typeface="Raleway" panose="020B0503030101060003" pitchFamily="34" charset="77"/>
              </a:endParaRPr>
            </a:p>
          </p:txBody>
        </p:sp>
        <p:sp>
          <p:nvSpPr>
            <p:cNvPr id="24" name="TextBox 23">
              <a:extLst>
                <a:ext uri="{FF2B5EF4-FFF2-40B4-BE49-F238E27FC236}">
                  <a16:creationId xmlns:a16="http://schemas.microsoft.com/office/drawing/2014/main" id="{A20F9028-307B-DA14-66D2-9BB56A43BBA3}"/>
                </a:ext>
              </a:extLst>
            </p:cNvPr>
            <p:cNvSpPr txBox="1"/>
            <p:nvPr/>
          </p:nvSpPr>
          <p:spPr>
            <a:xfrm>
              <a:off x="6806178" y="489907"/>
              <a:ext cx="3168861" cy="1117910"/>
            </a:xfrm>
            <a:prstGeom prst="rect">
              <a:avLst/>
            </a:prstGeom>
          </p:spPr>
          <p:txBody>
            <a:bodyPr vert="horz" wrap="square" lIns="0" tIns="0" rIns="0" bIns="0" rtlCol="0" anchor="ctr" anchorCtr="0">
              <a:spAutoFit/>
            </a:bodyPr>
            <a:lstStyle/>
            <a:p>
              <a:pPr algn="ctr"/>
              <a:r>
                <a:rPr lang="en-US" b="1">
                  <a:solidFill>
                    <a:schemeClr val="accent3"/>
                  </a:solidFill>
                  <a:latin typeface="Raleway" panose="020B0503030101060003" pitchFamily="34" charset="77"/>
                </a:rPr>
                <a:t>Many people think that focusing on pleasure becomes less important as we get older. But that's not true. Sexuality and sexual expression continue even as we age. No matter how the age, all adults have the right to enjoy their sexual experiences!</a:t>
              </a:r>
            </a:p>
          </p:txBody>
        </p:sp>
      </p:grpSp>
    </p:spTree>
    <p:extLst>
      <p:ext uri="{BB962C8B-B14F-4D97-AF65-F5344CB8AC3E}">
        <p14:creationId xmlns:p14="http://schemas.microsoft.com/office/powerpoint/2010/main" val="207225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C5E847F2-B8CD-47DD-9210-B38170FB1953}"/>
              </a:ext>
            </a:extLst>
          </p:cNvPr>
          <p:cNvSpPr/>
          <p:nvPr/>
        </p:nvSpPr>
        <p:spPr>
          <a:xfrm>
            <a:off x="-3516086" y="5570481"/>
            <a:ext cx="9753600" cy="2013856"/>
          </a:xfrm>
          <a:prstGeom prst="ellipse">
            <a:avLst/>
          </a:prstGeom>
          <a:gradFill flip="none" rotWithShape="1">
            <a:gsLst>
              <a:gs pos="0">
                <a:schemeClr val="tx2">
                  <a:lumMod val="40000"/>
                  <a:lumOff val="6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grpSp>
        <p:nvGrpSpPr>
          <p:cNvPr id="7" name="Graphic 7" descr="Room with laptops and chairs">
            <a:extLst>
              <a:ext uri="{FF2B5EF4-FFF2-40B4-BE49-F238E27FC236}">
                <a16:creationId xmlns:a16="http://schemas.microsoft.com/office/drawing/2014/main" id="{8FAAFA20-2240-891C-7E19-F43F1911E5DB}"/>
              </a:ext>
            </a:extLst>
          </p:cNvPr>
          <p:cNvGrpSpPr/>
          <p:nvPr/>
        </p:nvGrpSpPr>
        <p:grpSpPr>
          <a:xfrm>
            <a:off x="2012000" y="4396257"/>
            <a:ext cx="2420837" cy="2081870"/>
            <a:chOff x="2639320" y="3575275"/>
            <a:chExt cx="6830377" cy="2372830"/>
          </a:xfrm>
        </p:grpSpPr>
        <p:sp>
          <p:nvSpPr>
            <p:cNvPr id="8" name="Freeform: Shape 7">
              <a:extLst>
                <a:ext uri="{FF2B5EF4-FFF2-40B4-BE49-F238E27FC236}">
                  <a16:creationId xmlns:a16="http://schemas.microsoft.com/office/drawing/2014/main" id="{344802EB-C321-1071-819D-C5BAFEB6C3F7}"/>
                </a:ext>
              </a:extLst>
            </p:cNvPr>
            <p:cNvSpPr/>
            <p:nvPr/>
          </p:nvSpPr>
          <p:spPr>
            <a:xfrm>
              <a:off x="2656398" y="3592353"/>
              <a:ext cx="6796230" cy="582682"/>
            </a:xfrm>
            <a:custGeom>
              <a:avLst/>
              <a:gdLst>
                <a:gd name="connsiteX0" fmla="*/ 6116279 w 6796230"/>
                <a:gd name="connsiteY0" fmla="*/ 0 h 582682"/>
                <a:gd name="connsiteX1" fmla="*/ 799090 w 6796230"/>
                <a:gd name="connsiteY1" fmla="*/ 0 h 582682"/>
                <a:gd name="connsiteX2" fmla="*/ 794699 w 6796230"/>
                <a:gd name="connsiteY2" fmla="*/ 1172 h 582682"/>
                <a:gd name="connsiteX3" fmla="*/ 4401 w 6796230"/>
                <a:gd name="connsiteY3" fmla="*/ 456733 h 582682"/>
                <a:gd name="connsiteX4" fmla="*/ 0 w 6796230"/>
                <a:gd name="connsiteY4" fmla="*/ 464353 h 582682"/>
                <a:gd name="connsiteX5" fmla="*/ 0 w 6796230"/>
                <a:gd name="connsiteY5" fmla="*/ 573881 h 582682"/>
                <a:gd name="connsiteX6" fmla="*/ 8801 w 6796230"/>
                <a:gd name="connsiteY6" fmla="*/ 582682 h 582682"/>
                <a:gd name="connsiteX7" fmla="*/ 6787430 w 6796230"/>
                <a:gd name="connsiteY7" fmla="*/ 582682 h 582682"/>
                <a:gd name="connsiteX8" fmla="*/ 6796230 w 6796230"/>
                <a:gd name="connsiteY8" fmla="*/ 573881 h 582682"/>
                <a:gd name="connsiteX9" fmla="*/ 6796230 w 6796230"/>
                <a:gd name="connsiteY9" fmla="*/ 463953 h 582682"/>
                <a:gd name="connsiteX10" fmla="*/ 6792373 w 6796230"/>
                <a:gd name="connsiteY10" fmla="*/ 456676 h 582682"/>
                <a:gd name="connsiteX11" fmla="*/ 6121232 w 6796230"/>
                <a:gd name="connsiteY11" fmla="*/ 1534 h 582682"/>
                <a:gd name="connsiteX12" fmla="*/ 6116279 w 6796230"/>
                <a:gd name="connsiteY12" fmla="*/ 0 h 58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6230" h="582682">
                  <a:moveTo>
                    <a:pt x="6116279" y="0"/>
                  </a:moveTo>
                  <a:lnTo>
                    <a:pt x="799090" y="0"/>
                  </a:lnTo>
                  <a:cubicBezTo>
                    <a:pt x="797547" y="0"/>
                    <a:pt x="796033" y="410"/>
                    <a:pt x="794699" y="1172"/>
                  </a:cubicBezTo>
                  <a:lnTo>
                    <a:pt x="4401" y="456733"/>
                  </a:lnTo>
                  <a:cubicBezTo>
                    <a:pt x="1676" y="458305"/>
                    <a:pt x="0" y="461210"/>
                    <a:pt x="0" y="464353"/>
                  </a:cubicBezTo>
                  <a:lnTo>
                    <a:pt x="0" y="573881"/>
                  </a:lnTo>
                  <a:cubicBezTo>
                    <a:pt x="0" y="578739"/>
                    <a:pt x="3943" y="582682"/>
                    <a:pt x="8801" y="582682"/>
                  </a:cubicBezTo>
                  <a:lnTo>
                    <a:pt x="6787430" y="582682"/>
                  </a:lnTo>
                  <a:cubicBezTo>
                    <a:pt x="6792287" y="582682"/>
                    <a:pt x="6796230" y="578739"/>
                    <a:pt x="6796230" y="573881"/>
                  </a:cubicBezTo>
                  <a:lnTo>
                    <a:pt x="6796230" y="463953"/>
                  </a:lnTo>
                  <a:cubicBezTo>
                    <a:pt x="6796230" y="461039"/>
                    <a:pt x="6794783" y="458305"/>
                    <a:pt x="6792373" y="456676"/>
                  </a:cubicBezTo>
                  <a:lnTo>
                    <a:pt x="6121232" y="1534"/>
                  </a:lnTo>
                  <a:cubicBezTo>
                    <a:pt x="6119765" y="533"/>
                    <a:pt x="6118041" y="0"/>
                    <a:pt x="6116279" y="0"/>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10" name="Freeform: Shape 9">
              <a:extLst>
                <a:ext uri="{FF2B5EF4-FFF2-40B4-BE49-F238E27FC236}">
                  <a16:creationId xmlns:a16="http://schemas.microsoft.com/office/drawing/2014/main" id="{31FDCEE7-8674-9E43-DC3E-7710BC27AEF2}"/>
                </a:ext>
              </a:extLst>
            </p:cNvPr>
            <p:cNvSpPr/>
            <p:nvPr/>
          </p:nvSpPr>
          <p:spPr>
            <a:xfrm>
              <a:off x="2639320" y="3575275"/>
              <a:ext cx="6830377" cy="2372830"/>
            </a:xfrm>
            <a:custGeom>
              <a:avLst/>
              <a:gdLst>
                <a:gd name="connsiteX0" fmla="*/ 6829121 w 6830377"/>
                <a:gd name="connsiteY0" fmla="*/ 469792 h 2372830"/>
                <a:gd name="connsiteX1" fmla="*/ 6825587 w 6830377"/>
                <a:gd name="connsiteY1" fmla="*/ 464515 h 2372830"/>
                <a:gd name="connsiteX2" fmla="*/ 6822805 w 6830377"/>
                <a:gd name="connsiteY2" fmla="*/ 462172 h 2372830"/>
                <a:gd name="connsiteX3" fmla="*/ 6145645 w 6830377"/>
                <a:gd name="connsiteY3" fmla="*/ 2943 h 2372830"/>
                <a:gd name="connsiteX4" fmla="*/ 6136053 w 6830377"/>
                <a:gd name="connsiteY4" fmla="*/ 0 h 2372830"/>
                <a:gd name="connsiteX5" fmla="*/ 813816 w 6830377"/>
                <a:gd name="connsiteY5" fmla="*/ 0 h 2372830"/>
                <a:gd name="connsiteX6" fmla="*/ 805282 w 6830377"/>
                <a:gd name="connsiteY6" fmla="*/ 2286 h 2372830"/>
                <a:gd name="connsiteX7" fmla="*/ 8544 w 6830377"/>
                <a:gd name="connsiteY7" fmla="*/ 461563 h 2372830"/>
                <a:gd name="connsiteX8" fmla="*/ 2229 w 6830377"/>
                <a:gd name="connsiteY8" fmla="*/ 467773 h 2372830"/>
                <a:gd name="connsiteX9" fmla="*/ 0 w 6830377"/>
                <a:gd name="connsiteY9" fmla="*/ 476583 h 2372830"/>
                <a:gd name="connsiteX10" fmla="*/ 0 w 6830377"/>
                <a:gd name="connsiteY10" fmla="*/ 599761 h 2372830"/>
                <a:gd name="connsiteX11" fmla="*/ 17088 w 6830377"/>
                <a:gd name="connsiteY11" fmla="*/ 616849 h 2372830"/>
                <a:gd name="connsiteX12" fmla="*/ 418738 w 6830377"/>
                <a:gd name="connsiteY12" fmla="*/ 616849 h 2372830"/>
                <a:gd name="connsiteX13" fmla="*/ 418738 w 6830377"/>
                <a:gd name="connsiteY13" fmla="*/ 2372830 h 2372830"/>
                <a:gd name="connsiteX14" fmla="*/ 572500 w 6830377"/>
                <a:gd name="connsiteY14" fmla="*/ 2372830 h 2372830"/>
                <a:gd name="connsiteX15" fmla="*/ 572500 w 6830377"/>
                <a:gd name="connsiteY15" fmla="*/ 616839 h 2372830"/>
                <a:gd name="connsiteX16" fmla="*/ 698583 w 6830377"/>
                <a:gd name="connsiteY16" fmla="*/ 616839 h 2372830"/>
                <a:gd name="connsiteX17" fmla="*/ 698583 w 6830377"/>
                <a:gd name="connsiteY17" fmla="*/ 1972266 h 2372830"/>
                <a:gd name="connsiteX18" fmla="*/ 824770 w 6830377"/>
                <a:gd name="connsiteY18" fmla="*/ 1972266 h 2372830"/>
                <a:gd name="connsiteX19" fmla="*/ 824770 w 6830377"/>
                <a:gd name="connsiteY19" fmla="*/ 616839 h 2372830"/>
                <a:gd name="connsiteX20" fmla="*/ 5986615 w 6830377"/>
                <a:gd name="connsiteY20" fmla="*/ 616839 h 2372830"/>
                <a:gd name="connsiteX21" fmla="*/ 5986615 w 6830377"/>
                <a:gd name="connsiteY21" fmla="*/ 1972266 h 2372830"/>
                <a:gd name="connsiteX22" fmla="*/ 6131786 w 6830377"/>
                <a:gd name="connsiteY22" fmla="*/ 1972266 h 2372830"/>
                <a:gd name="connsiteX23" fmla="*/ 6131786 w 6830377"/>
                <a:gd name="connsiteY23" fmla="*/ 616839 h 2372830"/>
                <a:gd name="connsiteX24" fmla="*/ 6238885 w 6830377"/>
                <a:gd name="connsiteY24" fmla="*/ 616839 h 2372830"/>
                <a:gd name="connsiteX25" fmla="*/ 6238885 w 6830377"/>
                <a:gd name="connsiteY25" fmla="*/ 2372820 h 2372830"/>
                <a:gd name="connsiteX26" fmla="*/ 6411630 w 6830377"/>
                <a:gd name="connsiteY26" fmla="*/ 2372820 h 2372830"/>
                <a:gd name="connsiteX27" fmla="*/ 6411630 w 6830377"/>
                <a:gd name="connsiteY27" fmla="*/ 616839 h 2372830"/>
                <a:gd name="connsiteX28" fmla="*/ 6813290 w 6830377"/>
                <a:gd name="connsiteY28" fmla="*/ 616839 h 2372830"/>
                <a:gd name="connsiteX29" fmla="*/ 6830378 w 6830377"/>
                <a:gd name="connsiteY29" fmla="*/ 599751 h 2372830"/>
                <a:gd name="connsiteX30" fmla="*/ 6830378 w 6830377"/>
                <a:gd name="connsiteY30" fmla="*/ 476355 h 2372830"/>
                <a:gd name="connsiteX31" fmla="*/ 6829121 w 6830377"/>
                <a:gd name="connsiteY31" fmla="*/ 469792 h 2372830"/>
                <a:gd name="connsiteX32" fmla="*/ 818388 w 6830377"/>
                <a:gd name="connsiteY32" fmla="*/ 34166 h 2372830"/>
                <a:gd name="connsiteX33" fmla="*/ 6130814 w 6830377"/>
                <a:gd name="connsiteY33" fmla="*/ 34166 h 2372830"/>
                <a:gd name="connsiteX34" fmla="*/ 6757664 w 6830377"/>
                <a:gd name="connsiteY34" fmla="*/ 459277 h 2372830"/>
                <a:gd name="connsiteX35" fmla="*/ 80924 w 6830377"/>
                <a:gd name="connsiteY35" fmla="*/ 459277 h 2372830"/>
                <a:gd name="connsiteX36" fmla="*/ 818388 w 6830377"/>
                <a:gd name="connsiteY36" fmla="*/ 34166 h 2372830"/>
                <a:gd name="connsiteX37" fmla="*/ 6796212 w 6830377"/>
                <a:gd name="connsiteY37" fmla="*/ 582673 h 2372830"/>
                <a:gd name="connsiteX38" fmla="*/ 34157 w 6830377"/>
                <a:gd name="connsiteY38" fmla="*/ 582673 h 2372830"/>
                <a:gd name="connsiteX39" fmla="*/ 34157 w 6830377"/>
                <a:gd name="connsiteY39" fmla="*/ 493452 h 2372830"/>
                <a:gd name="connsiteX40" fmla="*/ 6796212 w 6830377"/>
                <a:gd name="connsiteY40" fmla="*/ 493452 h 2372830"/>
                <a:gd name="connsiteX41" fmla="*/ 6796212 w 6830377"/>
                <a:gd name="connsiteY41" fmla="*/ 582673 h 2372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830377" h="2372830">
                  <a:moveTo>
                    <a:pt x="6829121" y="469792"/>
                  </a:moveTo>
                  <a:cubicBezTo>
                    <a:pt x="6827987" y="466963"/>
                    <a:pt x="6825710" y="464639"/>
                    <a:pt x="6825587" y="464515"/>
                  </a:cubicBezTo>
                  <a:cubicBezTo>
                    <a:pt x="6825473" y="464391"/>
                    <a:pt x="6822834" y="462191"/>
                    <a:pt x="6822805" y="462172"/>
                  </a:cubicBezTo>
                  <a:lnTo>
                    <a:pt x="6145645" y="2943"/>
                  </a:lnTo>
                  <a:cubicBezTo>
                    <a:pt x="6142815" y="1019"/>
                    <a:pt x="6139473" y="0"/>
                    <a:pt x="6136053" y="0"/>
                  </a:cubicBezTo>
                  <a:lnTo>
                    <a:pt x="813816" y="0"/>
                  </a:lnTo>
                  <a:cubicBezTo>
                    <a:pt x="810816" y="0"/>
                    <a:pt x="807882" y="791"/>
                    <a:pt x="805282" y="2286"/>
                  </a:cubicBezTo>
                  <a:lnTo>
                    <a:pt x="8544" y="461563"/>
                  </a:lnTo>
                  <a:cubicBezTo>
                    <a:pt x="8449" y="461620"/>
                    <a:pt x="4505" y="463753"/>
                    <a:pt x="2229" y="467773"/>
                  </a:cubicBezTo>
                  <a:cubicBezTo>
                    <a:pt x="-38" y="471773"/>
                    <a:pt x="0" y="476574"/>
                    <a:pt x="0" y="476583"/>
                  </a:cubicBezTo>
                  <a:lnTo>
                    <a:pt x="0" y="599761"/>
                  </a:lnTo>
                  <a:cubicBezTo>
                    <a:pt x="0" y="609200"/>
                    <a:pt x="7649" y="616849"/>
                    <a:pt x="17088" y="616849"/>
                  </a:cubicBezTo>
                  <a:lnTo>
                    <a:pt x="418738" y="616849"/>
                  </a:lnTo>
                  <a:lnTo>
                    <a:pt x="418738" y="2372830"/>
                  </a:lnTo>
                  <a:lnTo>
                    <a:pt x="572500" y="2372830"/>
                  </a:lnTo>
                  <a:lnTo>
                    <a:pt x="572500" y="616839"/>
                  </a:lnTo>
                  <a:lnTo>
                    <a:pt x="698583" y="616839"/>
                  </a:lnTo>
                  <a:lnTo>
                    <a:pt x="698583" y="1972266"/>
                  </a:lnTo>
                  <a:lnTo>
                    <a:pt x="824770" y="1972266"/>
                  </a:lnTo>
                  <a:lnTo>
                    <a:pt x="824770" y="616839"/>
                  </a:lnTo>
                  <a:lnTo>
                    <a:pt x="5986615" y="616839"/>
                  </a:lnTo>
                  <a:lnTo>
                    <a:pt x="5986615" y="1972266"/>
                  </a:lnTo>
                  <a:lnTo>
                    <a:pt x="6131786" y="1972266"/>
                  </a:lnTo>
                  <a:lnTo>
                    <a:pt x="6131786" y="616839"/>
                  </a:lnTo>
                  <a:lnTo>
                    <a:pt x="6238885" y="616839"/>
                  </a:lnTo>
                  <a:lnTo>
                    <a:pt x="6238885" y="2372820"/>
                  </a:lnTo>
                  <a:lnTo>
                    <a:pt x="6411630" y="2372820"/>
                  </a:lnTo>
                  <a:lnTo>
                    <a:pt x="6411630" y="616839"/>
                  </a:lnTo>
                  <a:lnTo>
                    <a:pt x="6813290" y="616839"/>
                  </a:lnTo>
                  <a:cubicBezTo>
                    <a:pt x="6822729" y="616839"/>
                    <a:pt x="6830378" y="609190"/>
                    <a:pt x="6830378" y="599751"/>
                  </a:cubicBezTo>
                  <a:lnTo>
                    <a:pt x="6830378" y="476355"/>
                  </a:lnTo>
                  <a:cubicBezTo>
                    <a:pt x="6830378" y="476336"/>
                    <a:pt x="6830321" y="472812"/>
                    <a:pt x="6829121" y="469792"/>
                  </a:cubicBezTo>
                  <a:close/>
                  <a:moveTo>
                    <a:pt x="818388" y="34166"/>
                  </a:moveTo>
                  <a:lnTo>
                    <a:pt x="6130814" y="34166"/>
                  </a:lnTo>
                  <a:lnTo>
                    <a:pt x="6757664" y="459277"/>
                  </a:lnTo>
                  <a:lnTo>
                    <a:pt x="80924" y="459277"/>
                  </a:lnTo>
                  <a:lnTo>
                    <a:pt x="818388" y="34166"/>
                  </a:lnTo>
                  <a:close/>
                  <a:moveTo>
                    <a:pt x="6796212" y="582673"/>
                  </a:moveTo>
                  <a:lnTo>
                    <a:pt x="34157" y="582673"/>
                  </a:lnTo>
                  <a:lnTo>
                    <a:pt x="34157" y="493452"/>
                  </a:lnTo>
                  <a:lnTo>
                    <a:pt x="6796212" y="493452"/>
                  </a:lnTo>
                  <a:lnTo>
                    <a:pt x="6796212" y="582673"/>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grpSp>
      <p:grpSp>
        <p:nvGrpSpPr>
          <p:cNvPr id="12" name="Graphic 7" descr="Room with laptops and chairs">
            <a:extLst>
              <a:ext uri="{FF2B5EF4-FFF2-40B4-BE49-F238E27FC236}">
                <a16:creationId xmlns:a16="http://schemas.microsoft.com/office/drawing/2014/main" id="{8A32136B-5E69-073E-9DBB-460429AB1544}"/>
              </a:ext>
            </a:extLst>
          </p:cNvPr>
          <p:cNvGrpSpPr/>
          <p:nvPr/>
        </p:nvGrpSpPr>
        <p:grpSpPr>
          <a:xfrm>
            <a:off x="2262313" y="3722172"/>
            <a:ext cx="1715981" cy="1025409"/>
            <a:chOff x="3397667" y="2869026"/>
            <a:chExt cx="1715981" cy="1025409"/>
          </a:xfrm>
        </p:grpSpPr>
        <p:sp>
          <p:nvSpPr>
            <p:cNvPr id="14" name="Freeform: Shape 13">
              <a:extLst>
                <a:ext uri="{FF2B5EF4-FFF2-40B4-BE49-F238E27FC236}">
                  <a16:creationId xmlns:a16="http://schemas.microsoft.com/office/drawing/2014/main" id="{E1DE63B3-AEBA-E7FA-196A-0C748CBC5C20}"/>
                </a:ext>
              </a:extLst>
            </p:cNvPr>
            <p:cNvSpPr/>
            <p:nvPr/>
          </p:nvSpPr>
          <p:spPr>
            <a:xfrm>
              <a:off x="3408904" y="2906839"/>
              <a:ext cx="1652127" cy="969721"/>
            </a:xfrm>
            <a:custGeom>
              <a:avLst/>
              <a:gdLst>
                <a:gd name="connsiteX0" fmla="*/ 923380 w 1652127"/>
                <a:gd name="connsiteY0" fmla="*/ 105537 h 969721"/>
                <a:gd name="connsiteX1" fmla="*/ 730041 w 1652127"/>
                <a:gd name="connsiteY1" fmla="*/ 758124 h 969721"/>
                <a:gd name="connsiteX2" fmla="*/ 3560 w 1652127"/>
                <a:gd name="connsiteY2" fmla="*/ 798738 h 969721"/>
                <a:gd name="connsiteX3" fmla="*/ 49832 w 1652127"/>
                <a:gd name="connsiteY3" fmla="*/ 846334 h 969721"/>
                <a:gd name="connsiteX4" fmla="*/ 560277 w 1652127"/>
                <a:gd name="connsiteY4" fmla="*/ 969721 h 969721"/>
                <a:gd name="connsiteX5" fmla="*/ 1159838 w 1652127"/>
                <a:gd name="connsiteY5" fmla="*/ 930583 h 969721"/>
                <a:gd name="connsiteX6" fmla="*/ 1429948 w 1652127"/>
                <a:gd name="connsiteY6" fmla="*/ 906494 h 969721"/>
                <a:gd name="connsiteX7" fmla="*/ 1457723 w 1652127"/>
                <a:gd name="connsiteY7" fmla="*/ 873167 h 969721"/>
                <a:gd name="connsiteX8" fmla="*/ 1652128 w 1652127"/>
                <a:gd name="connsiteY8" fmla="*/ 42215 h 969721"/>
                <a:gd name="connsiteX9" fmla="*/ 1625468 w 1652127"/>
                <a:gd name="connsiteY9" fmla="*/ 0 h 969721"/>
                <a:gd name="connsiteX10" fmla="*/ 923380 w 1652127"/>
                <a:gd name="connsiteY10" fmla="*/ 105537 h 969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127" h="969721">
                  <a:moveTo>
                    <a:pt x="923380" y="105537"/>
                  </a:moveTo>
                  <a:lnTo>
                    <a:pt x="730041" y="758124"/>
                  </a:lnTo>
                  <a:lnTo>
                    <a:pt x="3560" y="798738"/>
                  </a:lnTo>
                  <a:cubicBezTo>
                    <a:pt x="3560" y="798738"/>
                    <a:pt x="-19081" y="829542"/>
                    <a:pt x="49832" y="846334"/>
                  </a:cubicBezTo>
                  <a:lnTo>
                    <a:pt x="560277" y="969721"/>
                  </a:lnTo>
                  <a:lnTo>
                    <a:pt x="1159838" y="930583"/>
                  </a:lnTo>
                  <a:lnTo>
                    <a:pt x="1429948" y="906494"/>
                  </a:lnTo>
                  <a:lnTo>
                    <a:pt x="1457723" y="873167"/>
                  </a:lnTo>
                  <a:lnTo>
                    <a:pt x="1652128" y="42215"/>
                  </a:lnTo>
                  <a:lnTo>
                    <a:pt x="1625468" y="0"/>
                  </a:lnTo>
                  <a:cubicBezTo>
                    <a:pt x="1625468" y="10"/>
                    <a:pt x="959746" y="59236"/>
                    <a:pt x="923380" y="105537"/>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15" name="Freeform: Shape 14">
              <a:extLst>
                <a:ext uri="{FF2B5EF4-FFF2-40B4-BE49-F238E27FC236}">
                  <a16:creationId xmlns:a16="http://schemas.microsoft.com/office/drawing/2014/main" id="{695F5749-2553-ADEE-D980-96FEDAF9F832}"/>
                </a:ext>
              </a:extLst>
            </p:cNvPr>
            <p:cNvSpPr/>
            <p:nvPr/>
          </p:nvSpPr>
          <p:spPr>
            <a:xfrm>
              <a:off x="4151655" y="2905786"/>
              <a:ext cx="919475" cy="784634"/>
            </a:xfrm>
            <a:custGeom>
              <a:avLst/>
              <a:gdLst>
                <a:gd name="connsiteX0" fmla="*/ 917435 w 919475"/>
                <a:gd name="connsiteY0" fmla="*/ 2444 h 784634"/>
                <a:gd name="connsiteX1" fmla="*/ 727469 w 919475"/>
                <a:gd name="connsiteY1" fmla="*/ 777293 h 784634"/>
                <a:gd name="connsiteX2" fmla="*/ 111 w 919475"/>
                <a:gd name="connsiteY2" fmla="*/ 709808 h 784634"/>
                <a:gd name="connsiteX3" fmla="*/ 175076 w 919475"/>
                <a:gd name="connsiteY3" fmla="*/ 104923 h 784634"/>
                <a:gd name="connsiteX4" fmla="*/ 917435 w 919475"/>
                <a:gd name="connsiteY4" fmla="*/ 2444 h 7846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75" h="784634">
                  <a:moveTo>
                    <a:pt x="917435" y="2444"/>
                  </a:moveTo>
                  <a:cubicBezTo>
                    <a:pt x="939429" y="25437"/>
                    <a:pt x="777465" y="744803"/>
                    <a:pt x="727469" y="777293"/>
                  </a:cubicBezTo>
                  <a:cubicBezTo>
                    <a:pt x="677482" y="809783"/>
                    <a:pt x="5112" y="724801"/>
                    <a:pt x="111" y="709808"/>
                  </a:cubicBezTo>
                  <a:cubicBezTo>
                    <a:pt x="-4889" y="694816"/>
                    <a:pt x="160084" y="127421"/>
                    <a:pt x="175076" y="104923"/>
                  </a:cubicBezTo>
                  <a:cubicBezTo>
                    <a:pt x="190078" y="82435"/>
                    <a:pt x="899109" y="-16721"/>
                    <a:pt x="917435" y="2444"/>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17" name="Freeform: Shape 16">
              <a:extLst>
                <a:ext uri="{FF2B5EF4-FFF2-40B4-BE49-F238E27FC236}">
                  <a16:creationId xmlns:a16="http://schemas.microsoft.com/office/drawing/2014/main" id="{ADD96BBA-23FE-01AD-4B66-9BD658F87307}"/>
                </a:ext>
              </a:extLst>
            </p:cNvPr>
            <p:cNvSpPr/>
            <p:nvPr/>
          </p:nvSpPr>
          <p:spPr>
            <a:xfrm>
              <a:off x="3754155" y="3716526"/>
              <a:ext cx="226137" cy="58890"/>
            </a:xfrm>
            <a:custGeom>
              <a:avLst/>
              <a:gdLst>
                <a:gd name="connsiteX0" fmla="*/ 4142 w 226137"/>
                <a:gd name="connsiteY0" fmla="*/ 24894 h 58890"/>
                <a:gd name="connsiteX1" fmla="*/ 123243 w 226137"/>
                <a:gd name="connsiteY1" fmla="*/ 110 h 58890"/>
                <a:gd name="connsiteX2" fmla="*/ 125405 w 226137"/>
                <a:gd name="connsiteY2" fmla="*/ 119 h 58890"/>
                <a:gd name="connsiteX3" fmla="*/ 222036 w 226137"/>
                <a:gd name="connsiteY3" fmla="*/ 21065 h 58890"/>
                <a:gd name="connsiteX4" fmla="*/ 222236 w 226137"/>
                <a:gd name="connsiteY4" fmla="*/ 31190 h 58890"/>
                <a:gd name="connsiteX5" fmla="*/ 115528 w 226137"/>
                <a:gd name="connsiteY5" fmla="*/ 58726 h 58890"/>
                <a:gd name="connsiteX6" fmla="*/ 113118 w 226137"/>
                <a:gd name="connsiteY6" fmla="*/ 58774 h 58890"/>
                <a:gd name="connsiteX7" fmla="*/ 4095 w 226137"/>
                <a:gd name="connsiteY7" fmla="*/ 35076 h 58890"/>
                <a:gd name="connsiteX8" fmla="*/ 4142 w 226137"/>
                <a:gd name="connsiteY8" fmla="*/ 24894 h 58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137" h="58890">
                  <a:moveTo>
                    <a:pt x="4142" y="24894"/>
                  </a:moveTo>
                  <a:lnTo>
                    <a:pt x="123243" y="110"/>
                  </a:lnTo>
                  <a:cubicBezTo>
                    <a:pt x="123957" y="-43"/>
                    <a:pt x="124691" y="-33"/>
                    <a:pt x="125405" y="119"/>
                  </a:cubicBezTo>
                  <a:lnTo>
                    <a:pt x="222036" y="21065"/>
                  </a:lnTo>
                  <a:cubicBezTo>
                    <a:pt x="227399" y="22227"/>
                    <a:pt x="227542" y="29818"/>
                    <a:pt x="222236" y="31190"/>
                  </a:cubicBezTo>
                  <a:lnTo>
                    <a:pt x="115528" y="58726"/>
                  </a:lnTo>
                  <a:cubicBezTo>
                    <a:pt x="114737" y="58926"/>
                    <a:pt x="113918" y="58945"/>
                    <a:pt x="113118" y="58774"/>
                  </a:cubicBezTo>
                  <a:lnTo>
                    <a:pt x="4095" y="35076"/>
                  </a:lnTo>
                  <a:cubicBezTo>
                    <a:pt x="-1392" y="33885"/>
                    <a:pt x="-1354" y="26037"/>
                    <a:pt x="4142" y="24894"/>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grpSp>
          <p:nvGrpSpPr>
            <p:cNvPr id="18" name="Graphic 7" descr="Room with laptops and chairs">
              <a:extLst>
                <a:ext uri="{FF2B5EF4-FFF2-40B4-BE49-F238E27FC236}">
                  <a16:creationId xmlns:a16="http://schemas.microsoft.com/office/drawing/2014/main" id="{2BC36D90-CDBC-951E-8109-C067E5C9B829}"/>
                </a:ext>
              </a:extLst>
            </p:cNvPr>
            <p:cNvGrpSpPr/>
            <p:nvPr/>
          </p:nvGrpSpPr>
          <p:grpSpPr>
            <a:xfrm>
              <a:off x="3397667" y="2869026"/>
              <a:ext cx="1715981" cy="1025409"/>
              <a:chOff x="3397667" y="2869026"/>
              <a:chExt cx="1715981" cy="1025409"/>
            </a:xfrm>
            <a:solidFill>
              <a:srgbClr val="000000"/>
            </a:solidFill>
          </p:grpSpPr>
          <p:sp>
            <p:nvSpPr>
              <p:cNvPr id="19" name="Freeform: Shape 18">
                <a:extLst>
                  <a:ext uri="{FF2B5EF4-FFF2-40B4-BE49-F238E27FC236}">
                    <a16:creationId xmlns:a16="http://schemas.microsoft.com/office/drawing/2014/main" id="{8AFC1D9C-5217-2DD1-AE0A-CB69E52ADDF1}"/>
                  </a:ext>
                </a:extLst>
              </p:cNvPr>
              <p:cNvSpPr/>
              <p:nvPr/>
            </p:nvSpPr>
            <p:spPr>
              <a:xfrm>
                <a:off x="3703987" y="3708055"/>
                <a:ext cx="336627" cy="76637"/>
              </a:xfrm>
              <a:custGeom>
                <a:avLst/>
                <a:gdLst>
                  <a:gd name="connsiteX0" fmla="*/ 323040 w 336627"/>
                  <a:gd name="connsiteY0" fmla="*/ 22192 h 76637"/>
                  <a:gd name="connsiteX1" fmla="*/ 243049 w 336627"/>
                  <a:gd name="connsiteY1" fmla="*/ 6294 h 76637"/>
                  <a:gd name="connsiteX2" fmla="*/ 184213 w 336627"/>
                  <a:gd name="connsiteY2" fmla="*/ 1179 h 76637"/>
                  <a:gd name="connsiteX3" fmla="*/ 149970 w 336627"/>
                  <a:gd name="connsiteY3" fmla="*/ 3799 h 76637"/>
                  <a:gd name="connsiteX4" fmla="*/ 94202 w 336627"/>
                  <a:gd name="connsiteY4" fmla="*/ 14286 h 76637"/>
                  <a:gd name="connsiteX5" fmla="*/ 11324 w 336627"/>
                  <a:gd name="connsiteY5" fmla="*/ 31726 h 76637"/>
                  <a:gd name="connsiteX6" fmla="*/ 3886 w 336627"/>
                  <a:gd name="connsiteY6" fmla="*/ 30764 h 76637"/>
                  <a:gd name="connsiteX7" fmla="*/ 171 w 336627"/>
                  <a:gd name="connsiteY7" fmla="*/ 35898 h 76637"/>
                  <a:gd name="connsiteX8" fmla="*/ 4086 w 336627"/>
                  <a:gd name="connsiteY8" fmla="*/ 41260 h 76637"/>
                  <a:gd name="connsiteX9" fmla="*/ 14268 w 336627"/>
                  <a:gd name="connsiteY9" fmla="*/ 41899 h 76637"/>
                  <a:gd name="connsiteX10" fmla="*/ 71942 w 336627"/>
                  <a:gd name="connsiteY10" fmla="*/ 56386 h 76637"/>
                  <a:gd name="connsiteX11" fmla="*/ 138045 w 336627"/>
                  <a:gd name="connsiteY11" fmla="*/ 72931 h 76637"/>
                  <a:gd name="connsiteX12" fmla="*/ 170316 w 336627"/>
                  <a:gd name="connsiteY12" fmla="*/ 76160 h 76637"/>
                  <a:gd name="connsiteX13" fmla="*/ 184222 w 336627"/>
                  <a:gd name="connsiteY13" fmla="*/ 73855 h 76637"/>
                  <a:gd name="connsiteX14" fmla="*/ 238620 w 336627"/>
                  <a:gd name="connsiteY14" fmla="*/ 64835 h 76637"/>
                  <a:gd name="connsiteX15" fmla="*/ 326697 w 336627"/>
                  <a:gd name="connsiteY15" fmla="*/ 49204 h 76637"/>
                  <a:gd name="connsiteX16" fmla="*/ 323040 w 336627"/>
                  <a:gd name="connsiteY16" fmla="*/ 22192 h 76637"/>
                  <a:gd name="connsiteX17" fmla="*/ 247592 w 336627"/>
                  <a:gd name="connsiteY17" fmla="*/ 36974 h 76637"/>
                  <a:gd name="connsiteX18" fmla="*/ 174955 w 336627"/>
                  <a:gd name="connsiteY18" fmla="*/ 51871 h 76637"/>
                  <a:gd name="connsiteX19" fmla="*/ 163448 w 336627"/>
                  <a:gd name="connsiteY19" fmla="*/ 54281 h 76637"/>
                  <a:gd name="connsiteX20" fmla="*/ 120738 w 336627"/>
                  <a:gd name="connsiteY20" fmla="*/ 48090 h 76637"/>
                  <a:gd name="connsiteX21" fmla="*/ 66379 w 336627"/>
                  <a:gd name="connsiteY21" fmla="*/ 39346 h 76637"/>
                  <a:gd name="connsiteX22" fmla="*/ 97116 w 336627"/>
                  <a:gd name="connsiteY22" fmla="*/ 35841 h 76637"/>
                  <a:gd name="connsiteX23" fmla="*/ 154838 w 336627"/>
                  <a:gd name="connsiteY23" fmla="*/ 28526 h 76637"/>
                  <a:gd name="connsiteX24" fmla="*/ 176707 w 336627"/>
                  <a:gd name="connsiteY24" fmla="*/ 24935 h 76637"/>
                  <a:gd name="connsiteX25" fmla="*/ 203358 w 336627"/>
                  <a:gd name="connsiteY25" fmla="*/ 29288 h 76637"/>
                  <a:gd name="connsiteX26" fmla="*/ 241029 w 336627"/>
                  <a:gd name="connsiteY26" fmla="*/ 35584 h 76637"/>
                  <a:gd name="connsiteX27" fmla="*/ 247592 w 336627"/>
                  <a:gd name="connsiteY27" fmla="*/ 36974 h 7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6627" h="76637">
                    <a:moveTo>
                      <a:pt x="323040" y="22192"/>
                    </a:moveTo>
                    <a:cubicBezTo>
                      <a:pt x="295827" y="19887"/>
                      <a:pt x="269652" y="11952"/>
                      <a:pt x="243049" y="6294"/>
                    </a:cubicBezTo>
                    <a:cubicBezTo>
                      <a:pt x="223237" y="2075"/>
                      <a:pt x="203987" y="1332"/>
                      <a:pt x="184213" y="1179"/>
                    </a:cubicBezTo>
                    <a:cubicBezTo>
                      <a:pt x="172983" y="-1850"/>
                      <a:pt x="161439" y="1665"/>
                      <a:pt x="149970" y="3799"/>
                    </a:cubicBezTo>
                    <a:cubicBezTo>
                      <a:pt x="131368" y="7266"/>
                      <a:pt x="112785" y="10742"/>
                      <a:pt x="94202" y="14286"/>
                    </a:cubicBezTo>
                    <a:cubicBezTo>
                      <a:pt x="66503" y="19572"/>
                      <a:pt x="38985" y="26382"/>
                      <a:pt x="11324" y="31726"/>
                    </a:cubicBezTo>
                    <a:cubicBezTo>
                      <a:pt x="8848" y="31402"/>
                      <a:pt x="6372" y="31078"/>
                      <a:pt x="3886" y="30764"/>
                    </a:cubicBezTo>
                    <a:cubicBezTo>
                      <a:pt x="800" y="30373"/>
                      <a:pt x="-496" y="33421"/>
                      <a:pt x="171" y="35898"/>
                    </a:cubicBezTo>
                    <a:cubicBezTo>
                      <a:pt x="-277" y="38146"/>
                      <a:pt x="1381" y="41013"/>
                      <a:pt x="4086" y="41260"/>
                    </a:cubicBezTo>
                    <a:cubicBezTo>
                      <a:pt x="7467" y="41565"/>
                      <a:pt x="10867" y="41765"/>
                      <a:pt x="14268" y="41899"/>
                    </a:cubicBezTo>
                    <a:cubicBezTo>
                      <a:pt x="33404" y="47137"/>
                      <a:pt x="52587" y="51814"/>
                      <a:pt x="71942" y="56386"/>
                    </a:cubicBezTo>
                    <a:cubicBezTo>
                      <a:pt x="94049" y="61615"/>
                      <a:pt x="115699" y="68693"/>
                      <a:pt x="138045" y="72931"/>
                    </a:cubicBezTo>
                    <a:cubicBezTo>
                      <a:pt x="148323" y="74884"/>
                      <a:pt x="159886" y="77789"/>
                      <a:pt x="170316" y="76160"/>
                    </a:cubicBezTo>
                    <a:cubicBezTo>
                      <a:pt x="174955" y="75436"/>
                      <a:pt x="179584" y="74626"/>
                      <a:pt x="184222" y="73855"/>
                    </a:cubicBezTo>
                    <a:cubicBezTo>
                      <a:pt x="202358" y="70855"/>
                      <a:pt x="220503" y="67950"/>
                      <a:pt x="238620" y="64835"/>
                    </a:cubicBezTo>
                    <a:cubicBezTo>
                      <a:pt x="268004" y="59777"/>
                      <a:pt x="297341" y="54415"/>
                      <a:pt x="326697" y="49204"/>
                    </a:cubicBezTo>
                    <a:cubicBezTo>
                      <a:pt x="343071" y="46299"/>
                      <a:pt x="337318" y="23401"/>
                      <a:pt x="323040" y="22192"/>
                    </a:cubicBezTo>
                    <a:close/>
                    <a:moveTo>
                      <a:pt x="247592" y="36974"/>
                    </a:moveTo>
                    <a:cubicBezTo>
                      <a:pt x="223361" y="41860"/>
                      <a:pt x="199148" y="46804"/>
                      <a:pt x="174955" y="51871"/>
                    </a:cubicBezTo>
                    <a:cubicBezTo>
                      <a:pt x="171268" y="52643"/>
                      <a:pt x="167211" y="54081"/>
                      <a:pt x="163448" y="54281"/>
                    </a:cubicBezTo>
                    <a:cubicBezTo>
                      <a:pt x="150123" y="54986"/>
                      <a:pt x="134121" y="50433"/>
                      <a:pt x="120738" y="48090"/>
                    </a:cubicBezTo>
                    <a:cubicBezTo>
                      <a:pt x="102622" y="44918"/>
                      <a:pt x="84515" y="42032"/>
                      <a:pt x="66379" y="39346"/>
                    </a:cubicBezTo>
                    <a:cubicBezTo>
                      <a:pt x="76704" y="38241"/>
                      <a:pt x="86982" y="36965"/>
                      <a:pt x="97116" y="35841"/>
                    </a:cubicBezTo>
                    <a:cubicBezTo>
                      <a:pt x="116404" y="33707"/>
                      <a:pt x="135635" y="31326"/>
                      <a:pt x="154838" y="28526"/>
                    </a:cubicBezTo>
                    <a:cubicBezTo>
                      <a:pt x="161582" y="27544"/>
                      <a:pt x="169563" y="27040"/>
                      <a:pt x="176707" y="24935"/>
                    </a:cubicBezTo>
                    <a:cubicBezTo>
                      <a:pt x="185384" y="27287"/>
                      <a:pt x="194014" y="28297"/>
                      <a:pt x="203358" y="29288"/>
                    </a:cubicBezTo>
                    <a:cubicBezTo>
                      <a:pt x="216093" y="30640"/>
                      <a:pt x="228485" y="32974"/>
                      <a:pt x="241029" y="35584"/>
                    </a:cubicBezTo>
                    <a:cubicBezTo>
                      <a:pt x="243211" y="36041"/>
                      <a:pt x="245401" y="36508"/>
                      <a:pt x="247592" y="36974"/>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20" name="Freeform: Shape 19">
                <a:extLst>
                  <a:ext uri="{FF2B5EF4-FFF2-40B4-BE49-F238E27FC236}">
                    <a16:creationId xmlns:a16="http://schemas.microsoft.com/office/drawing/2014/main" id="{F05B502A-45EF-7B6E-B5D7-56331513C8C1}"/>
                  </a:ext>
                </a:extLst>
              </p:cNvPr>
              <p:cNvSpPr/>
              <p:nvPr/>
            </p:nvSpPr>
            <p:spPr>
              <a:xfrm>
                <a:off x="3397667" y="2869026"/>
                <a:ext cx="1715981" cy="1025409"/>
              </a:xfrm>
              <a:custGeom>
                <a:avLst/>
                <a:gdLst>
                  <a:gd name="connsiteX0" fmla="*/ 128 w 1715981"/>
                  <a:gd name="connsiteY0" fmla="*/ 855172 h 1025409"/>
                  <a:gd name="connsiteX1" fmla="*/ 24007 w 1715981"/>
                  <a:gd name="connsiteY1" fmla="*/ 884081 h 1025409"/>
                  <a:gd name="connsiteX2" fmla="*/ 24274 w 1715981"/>
                  <a:gd name="connsiteY2" fmla="*/ 884052 h 1025409"/>
                  <a:gd name="connsiteX3" fmla="*/ 45372 w 1715981"/>
                  <a:gd name="connsiteY3" fmla="*/ 891472 h 1025409"/>
                  <a:gd name="connsiteX4" fmla="*/ 92645 w 1715981"/>
                  <a:gd name="connsiteY4" fmla="*/ 905179 h 1025409"/>
                  <a:gd name="connsiteX5" fmla="*/ 336389 w 1715981"/>
                  <a:gd name="connsiteY5" fmla="*/ 967339 h 1025409"/>
                  <a:gd name="connsiteX6" fmla="*/ 464015 w 1715981"/>
                  <a:gd name="connsiteY6" fmla="*/ 998371 h 1025409"/>
                  <a:gd name="connsiteX7" fmla="*/ 518184 w 1715981"/>
                  <a:gd name="connsiteY7" fmla="*/ 1010544 h 1025409"/>
                  <a:gd name="connsiteX8" fmla="*/ 561436 w 1715981"/>
                  <a:gd name="connsiteY8" fmla="*/ 1016964 h 1025409"/>
                  <a:gd name="connsiteX9" fmla="*/ 573314 w 1715981"/>
                  <a:gd name="connsiteY9" fmla="*/ 1023679 h 1025409"/>
                  <a:gd name="connsiteX10" fmla="*/ 580201 w 1715981"/>
                  <a:gd name="connsiteY10" fmla="*/ 1025336 h 1025409"/>
                  <a:gd name="connsiteX11" fmla="*/ 674889 w 1715981"/>
                  <a:gd name="connsiteY11" fmla="*/ 1016107 h 1025409"/>
                  <a:gd name="connsiteX12" fmla="*/ 768824 w 1715981"/>
                  <a:gd name="connsiteY12" fmla="*/ 1007563 h 1025409"/>
                  <a:gd name="connsiteX13" fmla="*/ 1107114 w 1715981"/>
                  <a:gd name="connsiteY13" fmla="*/ 982931 h 1025409"/>
                  <a:gd name="connsiteX14" fmla="*/ 1275850 w 1715981"/>
                  <a:gd name="connsiteY14" fmla="*/ 970444 h 1025409"/>
                  <a:gd name="connsiteX15" fmla="*/ 1356736 w 1715981"/>
                  <a:gd name="connsiteY15" fmla="*/ 964148 h 1025409"/>
                  <a:gd name="connsiteX16" fmla="*/ 1442309 w 1715981"/>
                  <a:gd name="connsiteY16" fmla="*/ 959176 h 1025409"/>
                  <a:gd name="connsiteX17" fmla="*/ 1458015 w 1715981"/>
                  <a:gd name="connsiteY17" fmla="*/ 943469 h 1025409"/>
                  <a:gd name="connsiteX18" fmla="*/ 1455901 w 1715981"/>
                  <a:gd name="connsiteY18" fmla="*/ 935906 h 1025409"/>
                  <a:gd name="connsiteX19" fmla="*/ 1455939 w 1715981"/>
                  <a:gd name="connsiteY19" fmla="*/ 935906 h 1025409"/>
                  <a:gd name="connsiteX20" fmla="*/ 1526129 w 1715981"/>
                  <a:gd name="connsiteY20" fmla="*/ 835722 h 1025409"/>
                  <a:gd name="connsiteX21" fmla="*/ 1628084 w 1715981"/>
                  <a:gd name="connsiteY21" fmla="*/ 432396 h 1025409"/>
                  <a:gd name="connsiteX22" fmla="*/ 1715971 w 1715981"/>
                  <a:gd name="connsiteY22" fmla="*/ 52129 h 1025409"/>
                  <a:gd name="connsiteX23" fmla="*/ 1707113 w 1715981"/>
                  <a:gd name="connsiteY23" fmla="*/ 21211 h 1025409"/>
                  <a:gd name="connsiteX24" fmla="*/ 1680967 w 1715981"/>
                  <a:gd name="connsiteY24" fmla="*/ 3151 h 1025409"/>
                  <a:gd name="connsiteX25" fmla="*/ 1602519 w 1715981"/>
                  <a:gd name="connsiteY25" fmla="*/ 7124 h 1025409"/>
                  <a:gd name="connsiteX26" fmla="*/ 926834 w 1715981"/>
                  <a:gd name="connsiteY26" fmla="*/ 111394 h 1025409"/>
                  <a:gd name="connsiteX27" fmla="*/ 884705 w 1715981"/>
                  <a:gd name="connsiteY27" fmla="*/ 168706 h 1025409"/>
                  <a:gd name="connsiteX28" fmla="*/ 716189 w 1715981"/>
                  <a:gd name="connsiteY28" fmla="*/ 785307 h 1025409"/>
                  <a:gd name="connsiteX29" fmla="*/ 714389 w 1715981"/>
                  <a:gd name="connsiteY29" fmla="*/ 786154 h 1025409"/>
                  <a:gd name="connsiteX30" fmla="*/ 579515 w 1715981"/>
                  <a:gd name="connsiteY30" fmla="*/ 794155 h 1025409"/>
                  <a:gd name="connsiteX31" fmla="*/ 287907 w 1715981"/>
                  <a:gd name="connsiteY31" fmla="*/ 806014 h 1025409"/>
                  <a:gd name="connsiteX32" fmla="*/ 143632 w 1715981"/>
                  <a:gd name="connsiteY32" fmla="*/ 814110 h 1025409"/>
                  <a:gd name="connsiteX33" fmla="*/ 73899 w 1715981"/>
                  <a:gd name="connsiteY33" fmla="*/ 822797 h 1025409"/>
                  <a:gd name="connsiteX34" fmla="*/ 17578 w 1715981"/>
                  <a:gd name="connsiteY34" fmla="*/ 830798 h 1025409"/>
                  <a:gd name="connsiteX35" fmla="*/ 17292 w 1715981"/>
                  <a:gd name="connsiteY35" fmla="*/ 830760 h 1025409"/>
                  <a:gd name="connsiteX36" fmla="*/ 13873 w 1715981"/>
                  <a:gd name="connsiteY36" fmla="*/ 831684 h 1025409"/>
                  <a:gd name="connsiteX37" fmla="*/ 5043 w 1715981"/>
                  <a:gd name="connsiteY37" fmla="*/ 834141 h 1025409"/>
                  <a:gd name="connsiteX38" fmla="*/ 3472 w 1715981"/>
                  <a:gd name="connsiteY38" fmla="*/ 839142 h 1025409"/>
                  <a:gd name="connsiteX39" fmla="*/ 128 w 1715981"/>
                  <a:gd name="connsiteY39" fmla="*/ 855172 h 1025409"/>
                  <a:gd name="connsiteX40" fmla="*/ 598032 w 1715981"/>
                  <a:gd name="connsiteY40" fmla="*/ 821892 h 1025409"/>
                  <a:gd name="connsiteX41" fmla="*/ 718609 w 1715981"/>
                  <a:gd name="connsiteY41" fmla="*/ 815082 h 1025409"/>
                  <a:gd name="connsiteX42" fmla="*/ 722695 w 1715981"/>
                  <a:gd name="connsiteY42" fmla="*/ 815863 h 1025409"/>
                  <a:gd name="connsiteX43" fmla="*/ 834566 w 1715981"/>
                  <a:gd name="connsiteY43" fmla="*/ 827255 h 1025409"/>
                  <a:gd name="connsiteX44" fmla="*/ 1201860 w 1715981"/>
                  <a:gd name="connsiteY44" fmla="*/ 869136 h 1025409"/>
                  <a:gd name="connsiteX45" fmla="*/ 1315274 w 1715981"/>
                  <a:gd name="connsiteY45" fmla="*/ 882347 h 1025409"/>
                  <a:gd name="connsiteX46" fmla="*/ 1294804 w 1715981"/>
                  <a:gd name="connsiteY46" fmla="*/ 883776 h 1025409"/>
                  <a:gd name="connsiteX47" fmla="*/ 1075948 w 1715981"/>
                  <a:gd name="connsiteY47" fmla="*/ 897701 h 1025409"/>
                  <a:gd name="connsiteX48" fmla="*/ 879181 w 1715981"/>
                  <a:gd name="connsiteY48" fmla="*/ 915856 h 1025409"/>
                  <a:gd name="connsiteX49" fmla="*/ 683271 w 1715981"/>
                  <a:gd name="connsiteY49" fmla="*/ 934620 h 1025409"/>
                  <a:gd name="connsiteX50" fmla="*/ 591831 w 1715981"/>
                  <a:gd name="connsiteY50" fmla="*/ 946346 h 1025409"/>
                  <a:gd name="connsiteX51" fmla="*/ 564904 w 1715981"/>
                  <a:gd name="connsiteY51" fmla="*/ 953470 h 1025409"/>
                  <a:gd name="connsiteX52" fmla="*/ 559922 w 1715981"/>
                  <a:gd name="connsiteY52" fmla="*/ 952308 h 1025409"/>
                  <a:gd name="connsiteX53" fmla="*/ 540310 w 1715981"/>
                  <a:gd name="connsiteY53" fmla="*/ 947736 h 1025409"/>
                  <a:gd name="connsiteX54" fmla="*/ 432297 w 1715981"/>
                  <a:gd name="connsiteY54" fmla="*/ 922447 h 1025409"/>
                  <a:gd name="connsiteX55" fmla="*/ 185228 w 1715981"/>
                  <a:gd name="connsiteY55" fmla="*/ 865364 h 1025409"/>
                  <a:gd name="connsiteX56" fmla="*/ 94645 w 1715981"/>
                  <a:gd name="connsiteY56" fmla="*/ 844104 h 1025409"/>
                  <a:gd name="connsiteX57" fmla="*/ 161301 w 1715981"/>
                  <a:gd name="connsiteY57" fmla="*/ 838313 h 1025409"/>
                  <a:gd name="connsiteX58" fmla="*/ 306357 w 1715981"/>
                  <a:gd name="connsiteY58" fmla="*/ 833398 h 1025409"/>
                  <a:gd name="connsiteX59" fmla="*/ 451947 w 1715981"/>
                  <a:gd name="connsiteY59" fmla="*/ 828064 h 1025409"/>
                  <a:gd name="connsiteX60" fmla="*/ 598032 w 1715981"/>
                  <a:gd name="connsiteY60" fmla="*/ 821892 h 1025409"/>
                  <a:gd name="connsiteX61" fmla="*/ 1467131 w 1715981"/>
                  <a:gd name="connsiteY61" fmla="*/ 761551 h 1025409"/>
                  <a:gd name="connsiteX62" fmla="*/ 1447214 w 1715981"/>
                  <a:gd name="connsiteY62" fmla="*/ 776705 h 1025409"/>
                  <a:gd name="connsiteX63" fmla="*/ 1421620 w 1715981"/>
                  <a:gd name="connsiteY63" fmla="*/ 784944 h 1025409"/>
                  <a:gd name="connsiteX64" fmla="*/ 798495 w 1715981"/>
                  <a:gd name="connsiteY64" fmla="*/ 734014 h 1025409"/>
                  <a:gd name="connsiteX65" fmla="*/ 838700 w 1715981"/>
                  <a:gd name="connsiteY65" fmla="*/ 595254 h 1025409"/>
                  <a:gd name="connsiteX66" fmla="*/ 911680 w 1715981"/>
                  <a:gd name="connsiteY66" fmla="*/ 293759 h 1025409"/>
                  <a:gd name="connsiteX67" fmla="*/ 937464 w 1715981"/>
                  <a:gd name="connsiteY67" fmla="*/ 207625 h 1025409"/>
                  <a:gd name="connsiteX68" fmla="*/ 966573 w 1715981"/>
                  <a:gd name="connsiteY68" fmla="*/ 152923 h 1025409"/>
                  <a:gd name="connsiteX69" fmla="*/ 1579459 w 1715981"/>
                  <a:gd name="connsiteY69" fmla="*/ 75523 h 1025409"/>
                  <a:gd name="connsiteX70" fmla="*/ 1622731 w 1715981"/>
                  <a:gd name="connsiteY70" fmla="*/ 94268 h 1025409"/>
                  <a:gd name="connsiteX71" fmla="*/ 1609644 w 1715981"/>
                  <a:gd name="connsiteY71" fmla="*/ 190127 h 1025409"/>
                  <a:gd name="connsiteX72" fmla="*/ 1580240 w 1715981"/>
                  <a:gd name="connsiteY72" fmla="*/ 316400 h 1025409"/>
                  <a:gd name="connsiteX73" fmla="*/ 1494782 w 1715981"/>
                  <a:gd name="connsiteY73" fmla="*/ 670054 h 1025409"/>
                  <a:gd name="connsiteX74" fmla="*/ 1467131 w 1715981"/>
                  <a:gd name="connsiteY74" fmla="*/ 761551 h 1025409"/>
                  <a:gd name="connsiteX75" fmla="*/ 1253666 w 1715981"/>
                  <a:gd name="connsiteY75" fmla="*/ 940974 h 1025409"/>
                  <a:gd name="connsiteX76" fmla="*/ 1195859 w 1715981"/>
                  <a:gd name="connsiteY76" fmla="*/ 945536 h 1025409"/>
                  <a:gd name="connsiteX77" fmla="*/ 1202679 w 1715981"/>
                  <a:gd name="connsiteY77" fmla="*/ 936421 h 1025409"/>
                  <a:gd name="connsiteX78" fmla="*/ 1202679 w 1715981"/>
                  <a:gd name="connsiteY78" fmla="*/ 928200 h 1025409"/>
                  <a:gd name="connsiteX79" fmla="*/ 1197164 w 1715981"/>
                  <a:gd name="connsiteY79" fmla="*/ 920276 h 1025409"/>
                  <a:gd name="connsiteX80" fmla="*/ 1240855 w 1715981"/>
                  <a:gd name="connsiteY80" fmla="*/ 917609 h 1025409"/>
                  <a:gd name="connsiteX81" fmla="*/ 1244551 w 1715981"/>
                  <a:gd name="connsiteY81" fmla="*/ 939688 h 1025409"/>
                  <a:gd name="connsiteX82" fmla="*/ 1265153 w 1715981"/>
                  <a:gd name="connsiteY82" fmla="*/ 938611 h 1025409"/>
                  <a:gd name="connsiteX83" fmla="*/ 1287556 w 1715981"/>
                  <a:gd name="connsiteY83" fmla="*/ 937116 h 1025409"/>
                  <a:gd name="connsiteX84" fmla="*/ 1291356 w 1715981"/>
                  <a:gd name="connsiteY84" fmla="*/ 914018 h 1025409"/>
                  <a:gd name="connsiteX85" fmla="*/ 1322903 w 1715981"/>
                  <a:gd name="connsiteY85" fmla="*/ 911303 h 1025409"/>
                  <a:gd name="connsiteX86" fmla="*/ 1433088 w 1715981"/>
                  <a:gd name="connsiteY86" fmla="*/ 896254 h 1025409"/>
                  <a:gd name="connsiteX87" fmla="*/ 1446319 w 1715981"/>
                  <a:gd name="connsiteY87" fmla="*/ 897816 h 1025409"/>
                  <a:gd name="connsiteX88" fmla="*/ 1451834 w 1715981"/>
                  <a:gd name="connsiteY88" fmla="*/ 920123 h 1025409"/>
                  <a:gd name="connsiteX89" fmla="*/ 1447481 w 1715981"/>
                  <a:gd name="connsiteY89" fmla="*/ 928324 h 1025409"/>
                  <a:gd name="connsiteX90" fmla="*/ 1447423 w 1715981"/>
                  <a:gd name="connsiteY90" fmla="*/ 928362 h 1025409"/>
                  <a:gd name="connsiteX91" fmla="*/ 1442309 w 1715981"/>
                  <a:gd name="connsiteY91" fmla="*/ 927781 h 1025409"/>
                  <a:gd name="connsiteX92" fmla="*/ 1346601 w 1715981"/>
                  <a:gd name="connsiteY92" fmla="*/ 933430 h 1025409"/>
                  <a:gd name="connsiteX93" fmla="*/ 1253666 w 1715981"/>
                  <a:gd name="connsiteY93" fmla="*/ 940974 h 1025409"/>
                  <a:gd name="connsiteX94" fmla="*/ 664611 w 1715981"/>
                  <a:gd name="connsiteY94" fmla="*/ 986084 h 1025409"/>
                  <a:gd name="connsiteX95" fmla="*/ 580191 w 1715981"/>
                  <a:gd name="connsiteY95" fmla="*/ 993933 h 1025409"/>
                  <a:gd name="connsiteX96" fmla="*/ 579086 w 1715981"/>
                  <a:gd name="connsiteY96" fmla="*/ 993961 h 1025409"/>
                  <a:gd name="connsiteX97" fmla="*/ 573924 w 1715981"/>
                  <a:gd name="connsiteY97" fmla="*/ 980702 h 1025409"/>
                  <a:gd name="connsiteX98" fmla="*/ 591964 w 1715981"/>
                  <a:gd name="connsiteY98" fmla="*/ 975740 h 1025409"/>
                  <a:gd name="connsiteX99" fmla="*/ 637398 w 1715981"/>
                  <a:gd name="connsiteY99" fmla="*/ 967891 h 1025409"/>
                  <a:gd name="connsiteX100" fmla="*/ 731429 w 1715981"/>
                  <a:gd name="connsiteY100" fmla="*/ 959938 h 1025409"/>
                  <a:gd name="connsiteX101" fmla="*/ 1106819 w 1715981"/>
                  <a:gd name="connsiteY101" fmla="*/ 925848 h 1025409"/>
                  <a:gd name="connsiteX102" fmla="*/ 1107448 w 1715981"/>
                  <a:gd name="connsiteY102" fmla="*/ 947184 h 1025409"/>
                  <a:gd name="connsiteX103" fmla="*/ 1122945 w 1715981"/>
                  <a:gd name="connsiteY103" fmla="*/ 950356 h 1025409"/>
                  <a:gd name="connsiteX104" fmla="*/ 917253 w 1715981"/>
                  <a:gd name="connsiteY104" fmla="*/ 963615 h 1025409"/>
                  <a:gd name="connsiteX105" fmla="*/ 746307 w 1715981"/>
                  <a:gd name="connsiteY105" fmla="*/ 977911 h 1025409"/>
                  <a:gd name="connsiteX106" fmla="*/ 664611 w 1715981"/>
                  <a:gd name="connsiteY106" fmla="*/ 986084 h 1025409"/>
                  <a:gd name="connsiteX107" fmla="*/ 35028 w 1715981"/>
                  <a:gd name="connsiteY107" fmla="*/ 869803 h 1025409"/>
                  <a:gd name="connsiteX108" fmla="*/ 35009 w 1715981"/>
                  <a:gd name="connsiteY108" fmla="*/ 869641 h 1025409"/>
                  <a:gd name="connsiteX109" fmla="*/ 24408 w 1715981"/>
                  <a:gd name="connsiteY109" fmla="*/ 851134 h 1025409"/>
                  <a:gd name="connsiteX110" fmla="*/ 23017 w 1715981"/>
                  <a:gd name="connsiteY110" fmla="*/ 844819 h 1025409"/>
                  <a:gd name="connsiteX111" fmla="*/ 28856 w 1715981"/>
                  <a:gd name="connsiteY111" fmla="*/ 845647 h 1025409"/>
                  <a:gd name="connsiteX112" fmla="*/ 90320 w 1715981"/>
                  <a:gd name="connsiteY112" fmla="*/ 863992 h 1025409"/>
                  <a:gd name="connsiteX113" fmla="*/ 211097 w 1715981"/>
                  <a:gd name="connsiteY113" fmla="*/ 895396 h 1025409"/>
                  <a:gd name="connsiteX114" fmla="*/ 456309 w 1715981"/>
                  <a:gd name="connsiteY114" fmla="*/ 956347 h 1025409"/>
                  <a:gd name="connsiteX115" fmla="*/ 551788 w 1715981"/>
                  <a:gd name="connsiteY115" fmla="*/ 979512 h 1025409"/>
                  <a:gd name="connsiteX116" fmla="*/ 550950 w 1715981"/>
                  <a:gd name="connsiteY116" fmla="*/ 989380 h 1025409"/>
                  <a:gd name="connsiteX117" fmla="*/ 518974 w 1715981"/>
                  <a:gd name="connsiteY117" fmla="*/ 980378 h 1025409"/>
                  <a:gd name="connsiteX118" fmla="*/ 455776 w 1715981"/>
                  <a:gd name="connsiteY118" fmla="*/ 964767 h 1025409"/>
                  <a:gd name="connsiteX119" fmla="*/ 196819 w 1715981"/>
                  <a:gd name="connsiteY119" fmla="*/ 904150 h 1025409"/>
                  <a:gd name="connsiteX120" fmla="*/ 85739 w 1715981"/>
                  <a:gd name="connsiteY120" fmla="*/ 879594 h 1025409"/>
                  <a:gd name="connsiteX121" fmla="*/ 45715 w 1715981"/>
                  <a:gd name="connsiteY121" fmla="*/ 871650 h 1025409"/>
                  <a:gd name="connsiteX122" fmla="*/ 35028 w 1715981"/>
                  <a:gd name="connsiteY122" fmla="*/ 869803 h 1025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715981" h="1025409">
                    <a:moveTo>
                      <a:pt x="128" y="855172"/>
                    </a:moveTo>
                    <a:cubicBezTo>
                      <a:pt x="1338" y="867364"/>
                      <a:pt x="9682" y="884643"/>
                      <a:pt x="24007" y="884081"/>
                    </a:cubicBezTo>
                    <a:cubicBezTo>
                      <a:pt x="24093" y="884081"/>
                      <a:pt x="24179" y="884062"/>
                      <a:pt x="24274" y="884052"/>
                    </a:cubicBezTo>
                    <a:cubicBezTo>
                      <a:pt x="30980" y="887129"/>
                      <a:pt x="38285" y="889272"/>
                      <a:pt x="45372" y="891472"/>
                    </a:cubicBezTo>
                    <a:cubicBezTo>
                      <a:pt x="61050" y="896349"/>
                      <a:pt x="76814" y="900797"/>
                      <a:pt x="92645" y="905179"/>
                    </a:cubicBezTo>
                    <a:cubicBezTo>
                      <a:pt x="173464" y="927505"/>
                      <a:pt x="254932" y="947489"/>
                      <a:pt x="336389" y="967339"/>
                    </a:cubicBezTo>
                    <a:cubicBezTo>
                      <a:pt x="378928" y="977702"/>
                      <a:pt x="421467" y="988056"/>
                      <a:pt x="464015" y="998371"/>
                    </a:cubicBezTo>
                    <a:cubicBezTo>
                      <a:pt x="481979" y="1002724"/>
                      <a:pt x="500057" y="1006887"/>
                      <a:pt x="518184" y="1010544"/>
                    </a:cubicBezTo>
                    <a:cubicBezTo>
                      <a:pt x="532318" y="1013402"/>
                      <a:pt x="546930" y="1016726"/>
                      <a:pt x="561436" y="1016964"/>
                    </a:cubicBezTo>
                    <a:cubicBezTo>
                      <a:pt x="564713" y="1020355"/>
                      <a:pt x="568694" y="1022765"/>
                      <a:pt x="573314" y="1023679"/>
                    </a:cubicBezTo>
                    <a:cubicBezTo>
                      <a:pt x="575267" y="1024670"/>
                      <a:pt x="577562" y="1025270"/>
                      <a:pt x="580201" y="1025336"/>
                    </a:cubicBezTo>
                    <a:cubicBezTo>
                      <a:pt x="612090" y="1026127"/>
                      <a:pt x="643409" y="1020364"/>
                      <a:pt x="674889" y="1016107"/>
                    </a:cubicBezTo>
                    <a:cubicBezTo>
                      <a:pt x="706064" y="1011887"/>
                      <a:pt x="737497" y="1010116"/>
                      <a:pt x="768824" y="1007563"/>
                    </a:cubicBezTo>
                    <a:cubicBezTo>
                      <a:pt x="881591" y="998381"/>
                      <a:pt x="994157" y="989408"/>
                      <a:pt x="1107114" y="982931"/>
                    </a:cubicBezTo>
                    <a:cubicBezTo>
                      <a:pt x="1163455" y="979702"/>
                      <a:pt x="1219643" y="975302"/>
                      <a:pt x="1275850" y="970444"/>
                    </a:cubicBezTo>
                    <a:cubicBezTo>
                      <a:pt x="1302796" y="968120"/>
                      <a:pt x="1329751" y="965881"/>
                      <a:pt x="1356736" y="964148"/>
                    </a:cubicBezTo>
                    <a:cubicBezTo>
                      <a:pt x="1385235" y="962319"/>
                      <a:pt x="1413962" y="962900"/>
                      <a:pt x="1442309" y="959176"/>
                    </a:cubicBezTo>
                    <a:cubicBezTo>
                      <a:pt x="1450757" y="958061"/>
                      <a:pt x="1458015" y="952880"/>
                      <a:pt x="1458015" y="943469"/>
                    </a:cubicBezTo>
                    <a:cubicBezTo>
                      <a:pt x="1458015" y="940964"/>
                      <a:pt x="1457234" y="938307"/>
                      <a:pt x="1455901" y="935906"/>
                    </a:cubicBezTo>
                    <a:cubicBezTo>
                      <a:pt x="1455910" y="935906"/>
                      <a:pt x="1455929" y="935906"/>
                      <a:pt x="1455939" y="935906"/>
                    </a:cubicBezTo>
                    <a:cubicBezTo>
                      <a:pt x="1502106" y="930801"/>
                      <a:pt x="1517471" y="873413"/>
                      <a:pt x="1526129" y="835722"/>
                    </a:cubicBezTo>
                    <a:cubicBezTo>
                      <a:pt x="1531291" y="813215"/>
                      <a:pt x="1603300" y="511796"/>
                      <a:pt x="1628084" y="432396"/>
                    </a:cubicBezTo>
                    <a:cubicBezTo>
                      <a:pt x="1629065" y="431253"/>
                      <a:pt x="1717067" y="72798"/>
                      <a:pt x="1715971" y="52129"/>
                    </a:cubicBezTo>
                    <a:cubicBezTo>
                      <a:pt x="1715400" y="41337"/>
                      <a:pt x="1712895" y="30441"/>
                      <a:pt x="1707113" y="21211"/>
                    </a:cubicBezTo>
                    <a:cubicBezTo>
                      <a:pt x="1701131" y="11667"/>
                      <a:pt x="1691635" y="6085"/>
                      <a:pt x="1680967" y="3151"/>
                    </a:cubicBezTo>
                    <a:cubicBezTo>
                      <a:pt x="1655897" y="-3745"/>
                      <a:pt x="1627389" y="2104"/>
                      <a:pt x="1602519" y="7124"/>
                    </a:cubicBezTo>
                    <a:cubicBezTo>
                      <a:pt x="1570820" y="13524"/>
                      <a:pt x="966649" y="85952"/>
                      <a:pt x="926834" y="111394"/>
                    </a:cubicBezTo>
                    <a:cubicBezTo>
                      <a:pt x="905365" y="125110"/>
                      <a:pt x="894364" y="145826"/>
                      <a:pt x="884705" y="168706"/>
                    </a:cubicBezTo>
                    <a:cubicBezTo>
                      <a:pt x="879552" y="180907"/>
                      <a:pt x="741183" y="686132"/>
                      <a:pt x="716189" y="785307"/>
                    </a:cubicBezTo>
                    <a:cubicBezTo>
                      <a:pt x="715551" y="785545"/>
                      <a:pt x="714961" y="785830"/>
                      <a:pt x="714389" y="786154"/>
                    </a:cubicBezTo>
                    <a:cubicBezTo>
                      <a:pt x="669364" y="787411"/>
                      <a:pt x="624463" y="791155"/>
                      <a:pt x="579515" y="794155"/>
                    </a:cubicBezTo>
                    <a:cubicBezTo>
                      <a:pt x="482493" y="800632"/>
                      <a:pt x="385043" y="801242"/>
                      <a:pt x="287907" y="806014"/>
                    </a:cubicBezTo>
                    <a:cubicBezTo>
                      <a:pt x="239863" y="808376"/>
                      <a:pt x="191485" y="809148"/>
                      <a:pt x="143632" y="814110"/>
                    </a:cubicBezTo>
                    <a:cubicBezTo>
                      <a:pt x="120315" y="816529"/>
                      <a:pt x="97150" y="819901"/>
                      <a:pt x="73899" y="822797"/>
                    </a:cubicBezTo>
                    <a:cubicBezTo>
                      <a:pt x="55059" y="825140"/>
                      <a:pt x="36066" y="826588"/>
                      <a:pt x="17578" y="830798"/>
                    </a:cubicBezTo>
                    <a:cubicBezTo>
                      <a:pt x="17483" y="830788"/>
                      <a:pt x="17388" y="830769"/>
                      <a:pt x="17292" y="830760"/>
                    </a:cubicBezTo>
                    <a:cubicBezTo>
                      <a:pt x="15778" y="830588"/>
                      <a:pt x="14654" y="830979"/>
                      <a:pt x="13873" y="831684"/>
                    </a:cubicBezTo>
                    <a:cubicBezTo>
                      <a:pt x="10910" y="832417"/>
                      <a:pt x="7967" y="833236"/>
                      <a:pt x="5043" y="834141"/>
                    </a:cubicBezTo>
                    <a:cubicBezTo>
                      <a:pt x="2643" y="834884"/>
                      <a:pt x="2214" y="837494"/>
                      <a:pt x="3472" y="839142"/>
                    </a:cubicBezTo>
                    <a:cubicBezTo>
                      <a:pt x="490" y="843590"/>
                      <a:pt x="-357" y="850267"/>
                      <a:pt x="128" y="855172"/>
                    </a:cubicBezTo>
                    <a:close/>
                    <a:moveTo>
                      <a:pt x="598032" y="821892"/>
                    </a:moveTo>
                    <a:cubicBezTo>
                      <a:pt x="638189" y="819139"/>
                      <a:pt x="678365" y="816167"/>
                      <a:pt x="718609" y="815082"/>
                    </a:cubicBezTo>
                    <a:cubicBezTo>
                      <a:pt x="719866" y="815482"/>
                      <a:pt x="721218" y="815768"/>
                      <a:pt x="722695" y="815863"/>
                    </a:cubicBezTo>
                    <a:cubicBezTo>
                      <a:pt x="760061" y="818444"/>
                      <a:pt x="797352" y="823178"/>
                      <a:pt x="834566" y="827255"/>
                    </a:cubicBezTo>
                    <a:cubicBezTo>
                      <a:pt x="957057" y="840685"/>
                      <a:pt x="1079463" y="854896"/>
                      <a:pt x="1201860" y="869136"/>
                    </a:cubicBezTo>
                    <a:cubicBezTo>
                      <a:pt x="1239664" y="873537"/>
                      <a:pt x="1277469" y="877928"/>
                      <a:pt x="1315274" y="882347"/>
                    </a:cubicBezTo>
                    <a:cubicBezTo>
                      <a:pt x="1308454" y="882833"/>
                      <a:pt x="1301624" y="883309"/>
                      <a:pt x="1294804" y="883776"/>
                    </a:cubicBezTo>
                    <a:cubicBezTo>
                      <a:pt x="1221871" y="888834"/>
                      <a:pt x="1148796" y="891396"/>
                      <a:pt x="1075948" y="897701"/>
                    </a:cubicBezTo>
                    <a:cubicBezTo>
                      <a:pt x="1010331" y="903388"/>
                      <a:pt x="944742" y="909550"/>
                      <a:pt x="879181" y="915856"/>
                    </a:cubicBezTo>
                    <a:cubicBezTo>
                      <a:pt x="813916" y="922133"/>
                      <a:pt x="748660" y="930001"/>
                      <a:pt x="683271" y="934620"/>
                    </a:cubicBezTo>
                    <a:cubicBezTo>
                      <a:pt x="652648" y="936783"/>
                      <a:pt x="621834" y="939611"/>
                      <a:pt x="591831" y="946346"/>
                    </a:cubicBezTo>
                    <a:cubicBezTo>
                      <a:pt x="583068" y="948317"/>
                      <a:pt x="568066" y="954080"/>
                      <a:pt x="564904" y="953470"/>
                    </a:cubicBezTo>
                    <a:cubicBezTo>
                      <a:pt x="563237" y="953147"/>
                      <a:pt x="561579" y="952699"/>
                      <a:pt x="559922" y="952308"/>
                    </a:cubicBezTo>
                    <a:cubicBezTo>
                      <a:pt x="553388" y="950784"/>
                      <a:pt x="546844" y="949260"/>
                      <a:pt x="540310" y="947736"/>
                    </a:cubicBezTo>
                    <a:cubicBezTo>
                      <a:pt x="504296" y="939335"/>
                      <a:pt x="468301" y="930896"/>
                      <a:pt x="432297" y="922447"/>
                    </a:cubicBezTo>
                    <a:cubicBezTo>
                      <a:pt x="350010" y="903131"/>
                      <a:pt x="267609" y="884309"/>
                      <a:pt x="185228" y="865364"/>
                    </a:cubicBezTo>
                    <a:cubicBezTo>
                      <a:pt x="155214" y="858459"/>
                      <a:pt x="125010" y="850743"/>
                      <a:pt x="94645" y="844104"/>
                    </a:cubicBezTo>
                    <a:cubicBezTo>
                      <a:pt x="116876" y="842275"/>
                      <a:pt x="139041" y="839808"/>
                      <a:pt x="161301" y="838313"/>
                    </a:cubicBezTo>
                    <a:cubicBezTo>
                      <a:pt x="209497" y="835074"/>
                      <a:pt x="258065" y="834960"/>
                      <a:pt x="306357" y="833398"/>
                    </a:cubicBezTo>
                    <a:cubicBezTo>
                      <a:pt x="354896" y="831817"/>
                      <a:pt x="403417" y="829626"/>
                      <a:pt x="451947" y="828064"/>
                    </a:cubicBezTo>
                    <a:cubicBezTo>
                      <a:pt x="500715" y="826512"/>
                      <a:pt x="549359" y="825235"/>
                      <a:pt x="598032" y="821892"/>
                    </a:cubicBezTo>
                    <a:close/>
                    <a:moveTo>
                      <a:pt x="1467131" y="761551"/>
                    </a:moveTo>
                    <a:cubicBezTo>
                      <a:pt x="1461035" y="769124"/>
                      <a:pt x="1455129" y="773610"/>
                      <a:pt x="1447214" y="776705"/>
                    </a:cubicBezTo>
                    <a:cubicBezTo>
                      <a:pt x="1439003" y="779915"/>
                      <a:pt x="1430307" y="782858"/>
                      <a:pt x="1421620" y="784944"/>
                    </a:cubicBezTo>
                    <a:cubicBezTo>
                      <a:pt x="1420582" y="784859"/>
                      <a:pt x="805562" y="735948"/>
                      <a:pt x="798495" y="734014"/>
                    </a:cubicBezTo>
                    <a:cubicBezTo>
                      <a:pt x="807496" y="687294"/>
                      <a:pt x="825231" y="640803"/>
                      <a:pt x="838700" y="595254"/>
                    </a:cubicBezTo>
                    <a:cubicBezTo>
                      <a:pt x="862846" y="513625"/>
                      <a:pt x="886963" y="375217"/>
                      <a:pt x="911680" y="293759"/>
                    </a:cubicBezTo>
                    <a:cubicBezTo>
                      <a:pt x="920377" y="265089"/>
                      <a:pt x="928978" y="236362"/>
                      <a:pt x="937464" y="207625"/>
                    </a:cubicBezTo>
                    <a:cubicBezTo>
                      <a:pt x="943256" y="188013"/>
                      <a:pt x="945970" y="162743"/>
                      <a:pt x="966573" y="152923"/>
                    </a:cubicBezTo>
                    <a:cubicBezTo>
                      <a:pt x="1006216" y="134025"/>
                      <a:pt x="1556837" y="76913"/>
                      <a:pt x="1579459" y="75523"/>
                    </a:cubicBezTo>
                    <a:cubicBezTo>
                      <a:pt x="1597871" y="74398"/>
                      <a:pt x="1616292" y="77856"/>
                      <a:pt x="1622731" y="94268"/>
                    </a:cubicBezTo>
                    <a:cubicBezTo>
                      <a:pt x="1634771" y="124957"/>
                      <a:pt x="1616969" y="160362"/>
                      <a:pt x="1609644" y="190127"/>
                    </a:cubicBezTo>
                    <a:cubicBezTo>
                      <a:pt x="1599318" y="232094"/>
                      <a:pt x="1589280" y="274138"/>
                      <a:pt x="1580240" y="316400"/>
                    </a:cubicBezTo>
                    <a:cubicBezTo>
                      <a:pt x="1554913" y="434777"/>
                      <a:pt x="1525471" y="552944"/>
                      <a:pt x="1494782" y="670054"/>
                    </a:cubicBezTo>
                    <a:cubicBezTo>
                      <a:pt x="1488124" y="695486"/>
                      <a:pt x="1484247" y="740253"/>
                      <a:pt x="1467131" y="761551"/>
                    </a:cubicBezTo>
                    <a:close/>
                    <a:moveTo>
                      <a:pt x="1253666" y="940974"/>
                    </a:moveTo>
                    <a:cubicBezTo>
                      <a:pt x="1234406" y="942650"/>
                      <a:pt x="1215137" y="944145"/>
                      <a:pt x="1195859" y="945536"/>
                    </a:cubicBezTo>
                    <a:cubicBezTo>
                      <a:pt x="1199164" y="943479"/>
                      <a:pt x="1201812" y="940050"/>
                      <a:pt x="1202679" y="936421"/>
                    </a:cubicBezTo>
                    <a:cubicBezTo>
                      <a:pt x="1203326" y="933716"/>
                      <a:pt x="1203612" y="930896"/>
                      <a:pt x="1202679" y="928200"/>
                    </a:cubicBezTo>
                    <a:cubicBezTo>
                      <a:pt x="1201507" y="924800"/>
                      <a:pt x="1199631" y="922162"/>
                      <a:pt x="1197164" y="920276"/>
                    </a:cubicBezTo>
                    <a:cubicBezTo>
                      <a:pt x="1211727" y="919428"/>
                      <a:pt x="1226291" y="918542"/>
                      <a:pt x="1240855" y="917609"/>
                    </a:cubicBezTo>
                    <a:cubicBezTo>
                      <a:pt x="1230187" y="920676"/>
                      <a:pt x="1231463" y="939202"/>
                      <a:pt x="1244551" y="939688"/>
                    </a:cubicBezTo>
                    <a:cubicBezTo>
                      <a:pt x="1251380" y="939935"/>
                      <a:pt x="1258352" y="939059"/>
                      <a:pt x="1265153" y="938611"/>
                    </a:cubicBezTo>
                    <a:cubicBezTo>
                      <a:pt x="1272411" y="938125"/>
                      <a:pt x="1280460" y="938707"/>
                      <a:pt x="1287556" y="937116"/>
                    </a:cubicBezTo>
                    <a:cubicBezTo>
                      <a:pt x="1298062" y="934763"/>
                      <a:pt x="1299672" y="919199"/>
                      <a:pt x="1291356" y="914018"/>
                    </a:cubicBezTo>
                    <a:cubicBezTo>
                      <a:pt x="1301872" y="913180"/>
                      <a:pt x="1312387" y="912294"/>
                      <a:pt x="1322903" y="911303"/>
                    </a:cubicBezTo>
                    <a:cubicBezTo>
                      <a:pt x="1359927" y="907808"/>
                      <a:pt x="1396484" y="902235"/>
                      <a:pt x="1433088" y="896254"/>
                    </a:cubicBezTo>
                    <a:cubicBezTo>
                      <a:pt x="1437498" y="896777"/>
                      <a:pt x="1441909" y="897292"/>
                      <a:pt x="1446319" y="897816"/>
                    </a:cubicBezTo>
                    <a:lnTo>
                      <a:pt x="1451834" y="920123"/>
                    </a:lnTo>
                    <a:lnTo>
                      <a:pt x="1447481" y="928324"/>
                    </a:lnTo>
                    <a:cubicBezTo>
                      <a:pt x="1447461" y="928334"/>
                      <a:pt x="1447443" y="928353"/>
                      <a:pt x="1447423" y="928362"/>
                    </a:cubicBezTo>
                    <a:cubicBezTo>
                      <a:pt x="1445804" y="927791"/>
                      <a:pt x="1444080" y="927553"/>
                      <a:pt x="1442309" y="927781"/>
                    </a:cubicBezTo>
                    <a:cubicBezTo>
                      <a:pt x="1410647" y="931944"/>
                      <a:pt x="1378434" y="931249"/>
                      <a:pt x="1346601" y="933430"/>
                    </a:cubicBezTo>
                    <a:cubicBezTo>
                      <a:pt x="1315588" y="935544"/>
                      <a:pt x="1284632" y="938278"/>
                      <a:pt x="1253666" y="940974"/>
                    </a:cubicBezTo>
                    <a:close/>
                    <a:moveTo>
                      <a:pt x="664611" y="986084"/>
                    </a:moveTo>
                    <a:cubicBezTo>
                      <a:pt x="636532" y="989999"/>
                      <a:pt x="608652" y="994637"/>
                      <a:pt x="580191" y="993933"/>
                    </a:cubicBezTo>
                    <a:cubicBezTo>
                      <a:pt x="579810" y="993923"/>
                      <a:pt x="579448" y="993942"/>
                      <a:pt x="579086" y="993961"/>
                    </a:cubicBezTo>
                    <a:cubicBezTo>
                      <a:pt x="576315" y="990103"/>
                      <a:pt x="574981" y="985465"/>
                      <a:pt x="573924" y="980702"/>
                    </a:cubicBezTo>
                    <a:cubicBezTo>
                      <a:pt x="579953" y="979102"/>
                      <a:pt x="585887" y="977197"/>
                      <a:pt x="591964" y="975740"/>
                    </a:cubicBezTo>
                    <a:cubicBezTo>
                      <a:pt x="606918" y="972139"/>
                      <a:pt x="622120" y="969625"/>
                      <a:pt x="637398" y="967891"/>
                    </a:cubicBezTo>
                    <a:cubicBezTo>
                      <a:pt x="668640" y="964348"/>
                      <a:pt x="700120" y="962948"/>
                      <a:pt x="731429" y="959938"/>
                    </a:cubicBezTo>
                    <a:cubicBezTo>
                      <a:pt x="856416" y="947908"/>
                      <a:pt x="981517" y="934506"/>
                      <a:pt x="1106819" y="925848"/>
                    </a:cubicBezTo>
                    <a:cubicBezTo>
                      <a:pt x="1097970" y="928963"/>
                      <a:pt x="1096237" y="943421"/>
                      <a:pt x="1107448" y="947184"/>
                    </a:cubicBezTo>
                    <a:cubicBezTo>
                      <a:pt x="1112315" y="948813"/>
                      <a:pt x="1117563" y="949794"/>
                      <a:pt x="1122945" y="950356"/>
                    </a:cubicBezTo>
                    <a:cubicBezTo>
                      <a:pt x="1054365" y="954566"/>
                      <a:pt x="985756" y="958185"/>
                      <a:pt x="917253" y="963615"/>
                    </a:cubicBezTo>
                    <a:cubicBezTo>
                      <a:pt x="860255" y="968129"/>
                      <a:pt x="803324" y="973578"/>
                      <a:pt x="746307" y="977911"/>
                    </a:cubicBezTo>
                    <a:cubicBezTo>
                      <a:pt x="718990" y="979978"/>
                      <a:pt x="691748" y="982302"/>
                      <a:pt x="664611" y="986084"/>
                    </a:cubicBezTo>
                    <a:close/>
                    <a:moveTo>
                      <a:pt x="35028" y="869803"/>
                    </a:moveTo>
                    <a:cubicBezTo>
                      <a:pt x="35018" y="869746"/>
                      <a:pt x="35018" y="869698"/>
                      <a:pt x="35009" y="869641"/>
                    </a:cubicBezTo>
                    <a:cubicBezTo>
                      <a:pt x="33809" y="862459"/>
                      <a:pt x="26741" y="857963"/>
                      <a:pt x="24408" y="851134"/>
                    </a:cubicBezTo>
                    <a:cubicBezTo>
                      <a:pt x="23693" y="849048"/>
                      <a:pt x="23398" y="846924"/>
                      <a:pt x="23017" y="844819"/>
                    </a:cubicBezTo>
                    <a:cubicBezTo>
                      <a:pt x="24960" y="845142"/>
                      <a:pt x="26903" y="845419"/>
                      <a:pt x="28856" y="845647"/>
                    </a:cubicBezTo>
                    <a:cubicBezTo>
                      <a:pt x="48925" y="853001"/>
                      <a:pt x="69632" y="858430"/>
                      <a:pt x="90320" y="863992"/>
                    </a:cubicBezTo>
                    <a:cubicBezTo>
                      <a:pt x="130497" y="874794"/>
                      <a:pt x="170769" y="885166"/>
                      <a:pt x="211097" y="895396"/>
                    </a:cubicBezTo>
                    <a:cubicBezTo>
                      <a:pt x="292736" y="916104"/>
                      <a:pt x="374461" y="936430"/>
                      <a:pt x="456309" y="956347"/>
                    </a:cubicBezTo>
                    <a:cubicBezTo>
                      <a:pt x="488132" y="964091"/>
                      <a:pt x="519955" y="971816"/>
                      <a:pt x="551788" y="979512"/>
                    </a:cubicBezTo>
                    <a:cubicBezTo>
                      <a:pt x="551130" y="982674"/>
                      <a:pt x="550864" y="986008"/>
                      <a:pt x="550950" y="989380"/>
                    </a:cubicBezTo>
                    <a:cubicBezTo>
                      <a:pt x="540444" y="985779"/>
                      <a:pt x="529528" y="983074"/>
                      <a:pt x="518974" y="980378"/>
                    </a:cubicBezTo>
                    <a:cubicBezTo>
                      <a:pt x="497943" y="975006"/>
                      <a:pt x="476912" y="969730"/>
                      <a:pt x="455776" y="964767"/>
                    </a:cubicBezTo>
                    <a:cubicBezTo>
                      <a:pt x="369479" y="944469"/>
                      <a:pt x="283211" y="924057"/>
                      <a:pt x="196819" y="904150"/>
                    </a:cubicBezTo>
                    <a:cubicBezTo>
                      <a:pt x="159853" y="895634"/>
                      <a:pt x="122829" y="887548"/>
                      <a:pt x="85739" y="879594"/>
                    </a:cubicBezTo>
                    <a:cubicBezTo>
                      <a:pt x="72433" y="876746"/>
                      <a:pt x="59088" y="874175"/>
                      <a:pt x="45715" y="871650"/>
                    </a:cubicBezTo>
                    <a:cubicBezTo>
                      <a:pt x="42162" y="870965"/>
                      <a:pt x="38590" y="870308"/>
                      <a:pt x="35028" y="869803"/>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grpSp>
      </p:grpSp>
      <p:grpSp>
        <p:nvGrpSpPr>
          <p:cNvPr id="21" name="Graphic 7" descr="Room with laptops and chairs">
            <a:extLst>
              <a:ext uri="{FF2B5EF4-FFF2-40B4-BE49-F238E27FC236}">
                <a16:creationId xmlns:a16="http://schemas.microsoft.com/office/drawing/2014/main" id="{E707F3D8-8FE9-4176-4AE4-BF6C63DBFB12}"/>
              </a:ext>
            </a:extLst>
          </p:cNvPr>
          <p:cNvGrpSpPr/>
          <p:nvPr/>
        </p:nvGrpSpPr>
        <p:grpSpPr>
          <a:xfrm>
            <a:off x="183868" y="3962664"/>
            <a:ext cx="1898490" cy="2895336"/>
            <a:chOff x="821266" y="3032281"/>
            <a:chExt cx="1898490" cy="2895336"/>
          </a:xfrm>
        </p:grpSpPr>
        <p:sp>
          <p:nvSpPr>
            <p:cNvPr id="22" name="Freeform: Shape 21">
              <a:extLst>
                <a:ext uri="{FF2B5EF4-FFF2-40B4-BE49-F238E27FC236}">
                  <a16:creationId xmlns:a16="http://schemas.microsoft.com/office/drawing/2014/main" id="{2EC47FAD-D158-8D8F-6D2E-3DA4CD5F63D8}"/>
                </a:ext>
              </a:extLst>
            </p:cNvPr>
            <p:cNvSpPr/>
            <p:nvPr/>
          </p:nvSpPr>
          <p:spPr>
            <a:xfrm>
              <a:off x="838371" y="3049744"/>
              <a:ext cx="1723737" cy="1573715"/>
            </a:xfrm>
            <a:custGeom>
              <a:avLst/>
              <a:gdLst>
                <a:gd name="connsiteX0" fmla="*/ 1671513 w 1723737"/>
                <a:gd name="connsiteY0" fmla="*/ 1174451 h 1573715"/>
                <a:gd name="connsiteX1" fmla="*/ 1531791 w 1723737"/>
                <a:gd name="connsiteY1" fmla="*/ 1115729 h 1573715"/>
                <a:gd name="connsiteX2" fmla="*/ 1121750 w 1723737"/>
                <a:gd name="connsiteY2" fmla="*/ 1051940 h 1573715"/>
                <a:gd name="connsiteX3" fmla="*/ 1105547 w 1723737"/>
                <a:gd name="connsiteY3" fmla="*/ 1030680 h 1573715"/>
                <a:gd name="connsiteX4" fmla="*/ 951652 w 1723737"/>
                <a:gd name="connsiteY4" fmla="*/ 552802 h 1573715"/>
                <a:gd name="connsiteX5" fmla="*/ 921277 w 1723737"/>
                <a:gd name="connsiteY5" fmla="*/ 158962 h 1573715"/>
                <a:gd name="connsiteX6" fmla="*/ 775487 w 1723737"/>
                <a:gd name="connsiteY6" fmla="*/ 3028 h 1573715"/>
                <a:gd name="connsiteX7" fmla="*/ 470735 w 1723737"/>
                <a:gd name="connsiteY7" fmla="*/ 6076 h 1573715"/>
                <a:gd name="connsiteX8" fmla="*/ 28289 w 1723737"/>
                <a:gd name="connsiteY8" fmla="*/ 100231 h 1573715"/>
                <a:gd name="connsiteX9" fmla="*/ 77409 w 1723737"/>
                <a:gd name="connsiteY9" fmla="*/ 387771 h 1573715"/>
                <a:gd name="connsiteX10" fmla="*/ 139665 w 1723737"/>
                <a:gd name="connsiteY10" fmla="*/ 970949 h 1573715"/>
                <a:gd name="connsiteX11" fmla="*/ 150800 w 1723737"/>
                <a:gd name="connsiteY11" fmla="*/ 1358721 h 1573715"/>
                <a:gd name="connsiteX12" fmla="*/ 204016 w 1723737"/>
                <a:gd name="connsiteY12" fmla="*/ 1377238 h 1573715"/>
                <a:gd name="connsiteX13" fmla="*/ 224513 w 1723737"/>
                <a:gd name="connsiteY13" fmla="*/ 1380553 h 1573715"/>
                <a:gd name="connsiteX14" fmla="*/ 401888 w 1723737"/>
                <a:gd name="connsiteY14" fmla="*/ 1525771 h 1573715"/>
                <a:gd name="connsiteX15" fmla="*/ 1333347 w 1723737"/>
                <a:gd name="connsiteY15" fmla="*/ 1548040 h 1573715"/>
                <a:gd name="connsiteX16" fmla="*/ 1689735 w 1723737"/>
                <a:gd name="connsiteY16" fmla="*/ 1449828 h 1573715"/>
                <a:gd name="connsiteX17" fmla="*/ 1723148 w 1723737"/>
                <a:gd name="connsiteY17" fmla="*/ 1279740 h 1573715"/>
                <a:gd name="connsiteX18" fmla="*/ 1671513 w 1723737"/>
                <a:gd name="connsiteY18" fmla="*/ 1174451 h 157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3737" h="1573715">
                  <a:moveTo>
                    <a:pt x="1671513" y="1174451"/>
                  </a:moveTo>
                  <a:cubicBezTo>
                    <a:pt x="1639976" y="1132026"/>
                    <a:pt x="1580397" y="1126559"/>
                    <a:pt x="1531791" y="1115729"/>
                  </a:cubicBezTo>
                  <a:cubicBezTo>
                    <a:pt x="1393202" y="1083468"/>
                    <a:pt x="1264320" y="1055303"/>
                    <a:pt x="1121750" y="1051940"/>
                  </a:cubicBezTo>
                  <a:cubicBezTo>
                    <a:pt x="1115425" y="1048959"/>
                    <a:pt x="1109491" y="1035147"/>
                    <a:pt x="1105547" y="1030680"/>
                  </a:cubicBezTo>
                  <a:cubicBezTo>
                    <a:pt x="992495" y="899988"/>
                    <a:pt x="961939" y="720651"/>
                    <a:pt x="951652" y="552802"/>
                  </a:cubicBezTo>
                  <a:cubicBezTo>
                    <a:pt x="946975" y="420804"/>
                    <a:pt x="950938" y="288483"/>
                    <a:pt x="921277" y="158962"/>
                  </a:cubicBezTo>
                  <a:cubicBezTo>
                    <a:pt x="907389" y="73313"/>
                    <a:pt x="874842" y="8867"/>
                    <a:pt x="775487" y="3028"/>
                  </a:cubicBezTo>
                  <a:cubicBezTo>
                    <a:pt x="672217" y="-3039"/>
                    <a:pt x="572281" y="1075"/>
                    <a:pt x="470735" y="6076"/>
                  </a:cubicBezTo>
                  <a:cubicBezTo>
                    <a:pt x="319763" y="22802"/>
                    <a:pt x="167935" y="40480"/>
                    <a:pt x="28289" y="100231"/>
                  </a:cubicBezTo>
                  <a:cubicBezTo>
                    <a:pt x="-46587" y="189404"/>
                    <a:pt x="47501" y="298979"/>
                    <a:pt x="77409" y="387771"/>
                  </a:cubicBezTo>
                  <a:cubicBezTo>
                    <a:pt x="143922" y="575947"/>
                    <a:pt x="145113" y="772905"/>
                    <a:pt x="139665" y="970949"/>
                  </a:cubicBezTo>
                  <a:cubicBezTo>
                    <a:pt x="136007" y="1103728"/>
                    <a:pt x="130968" y="1228791"/>
                    <a:pt x="150800" y="1358721"/>
                  </a:cubicBezTo>
                  <a:cubicBezTo>
                    <a:pt x="152438" y="1405251"/>
                    <a:pt x="179489" y="1402698"/>
                    <a:pt x="204016" y="1377238"/>
                  </a:cubicBezTo>
                  <a:cubicBezTo>
                    <a:pt x="210178" y="1370837"/>
                    <a:pt x="220856" y="1372456"/>
                    <a:pt x="224513" y="1380553"/>
                  </a:cubicBezTo>
                  <a:cubicBezTo>
                    <a:pt x="258346" y="1455543"/>
                    <a:pt x="319268" y="1515884"/>
                    <a:pt x="401888" y="1525771"/>
                  </a:cubicBezTo>
                  <a:cubicBezTo>
                    <a:pt x="709907" y="1581187"/>
                    <a:pt x="1023051" y="1588502"/>
                    <a:pt x="1333347" y="1548040"/>
                  </a:cubicBezTo>
                  <a:cubicBezTo>
                    <a:pt x="1430236" y="1526847"/>
                    <a:pt x="1634671" y="1533105"/>
                    <a:pt x="1689735" y="1449828"/>
                  </a:cubicBezTo>
                  <a:cubicBezTo>
                    <a:pt x="1719986" y="1398917"/>
                    <a:pt x="1721043" y="1337528"/>
                    <a:pt x="1723148" y="1279740"/>
                  </a:cubicBezTo>
                  <a:cubicBezTo>
                    <a:pt x="1727939" y="1235782"/>
                    <a:pt x="1702860" y="1202245"/>
                    <a:pt x="1671513" y="1174451"/>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23" name="Freeform: Shape 22">
              <a:extLst>
                <a:ext uri="{FF2B5EF4-FFF2-40B4-BE49-F238E27FC236}">
                  <a16:creationId xmlns:a16="http://schemas.microsoft.com/office/drawing/2014/main" id="{05BEF037-9CBB-3666-7B01-0041ED7D653C}"/>
                </a:ext>
              </a:extLst>
            </p:cNvPr>
            <p:cNvSpPr/>
            <p:nvPr/>
          </p:nvSpPr>
          <p:spPr>
            <a:xfrm>
              <a:off x="1101067" y="5180305"/>
              <a:ext cx="1588607" cy="601879"/>
            </a:xfrm>
            <a:custGeom>
              <a:avLst/>
              <a:gdLst>
                <a:gd name="connsiteX0" fmla="*/ 1578544 w 1588607"/>
                <a:gd name="connsiteY0" fmla="*/ 281882 h 601879"/>
                <a:gd name="connsiteX1" fmla="*/ 1541559 w 1588607"/>
                <a:gd name="connsiteY1" fmla="*/ 229980 h 601879"/>
                <a:gd name="connsiteX2" fmla="*/ 1541073 w 1588607"/>
                <a:gd name="connsiteY2" fmla="*/ 229809 h 601879"/>
                <a:gd name="connsiteX3" fmla="*/ 1153834 w 1588607"/>
                <a:gd name="connsiteY3" fmla="*/ 133645 h 601879"/>
                <a:gd name="connsiteX4" fmla="*/ 1149071 w 1588607"/>
                <a:gd name="connsiteY4" fmla="*/ 124710 h 601879"/>
                <a:gd name="connsiteX5" fmla="*/ 1145461 w 1588607"/>
                <a:gd name="connsiteY5" fmla="*/ 62931 h 601879"/>
                <a:gd name="connsiteX6" fmla="*/ 1080815 w 1588607"/>
                <a:gd name="connsiteY6" fmla="*/ 1114 h 601879"/>
                <a:gd name="connsiteX7" fmla="*/ 983670 w 1588607"/>
                <a:gd name="connsiteY7" fmla="*/ 17944 h 601879"/>
                <a:gd name="connsiteX8" fmla="*/ 913347 w 1588607"/>
                <a:gd name="connsiteY8" fmla="*/ 30880 h 601879"/>
                <a:gd name="connsiteX9" fmla="*/ 908098 w 1588607"/>
                <a:gd name="connsiteY9" fmla="*/ 44738 h 601879"/>
                <a:gd name="connsiteX10" fmla="*/ 915842 w 1588607"/>
                <a:gd name="connsiteY10" fmla="*/ 55844 h 601879"/>
                <a:gd name="connsiteX11" fmla="*/ 916661 w 1588607"/>
                <a:gd name="connsiteY11" fmla="*/ 59140 h 601879"/>
                <a:gd name="connsiteX12" fmla="*/ 914852 w 1588607"/>
                <a:gd name="connsiteY12" fmla="*/ 85677 h 601879"/>
                <a:gd name="connsiteX13" fmla="*/ 913661 w 1588607"/>
                <a:gd name="connsiteY13" fmla="*/ 89049 h 601879"/>
                <a:gd name="connsiteX14" fmla="*/ 814172 w 1588607"/>
                <a:gd name="connsiteY14" fmla="*/ 140217 h 601879"/>
                <a:gd name="connsiteX15" fmla="*/ 813315 w 1588607"/>
                <a:gd name="connsiteY15" fmla="*/ 140331 h 601879"/>
                <a:gd name="connsiteX16" fmla="*/ 609232 w 1588607"/>
                <a:gd name="connsiteY16" fmla="*/ 98754 h 601879"/>
                <a:gd name="connsiteX17" fmla="*/ 607680 w 1588607"/>
                <a:gd name="connsiteY17" fmla="*/ 95421 h 601879"/>
                <a:gd name="connsiteX18" fmla="*/ 605356 w 1588607"/>
                <a:gd name="connsiteY18" fmla="*/ 79924 h 601879"/>
                <a:gd name="connsiteX19" fmla="*/ 600660 w 1588607"/>
                <a:gd name="connsiteY19" fmla="*/ 57073 h 601879"/>
                <a:gd name="connsiteX20" fmla="*/ 593230 w 1588607"/>
                <a:gd name="connsiteY20" fmla="*/ 52511 h 601879"/>
                <a:gd name="connsiteX21" fmla="*/ 322149 w 1588607"/>
                <a:gd name="connsiteY21" fmla="*/ 46567 h 601879"/>
                <a:gd name="connsiteX22" fmla="*/ 217507 w 1588607"/>
                <a:gd name="connsiteY22" fmla="*/ 62245 h 601879"/>
                <a:gd name="connsiteX23" fmla="*/ 196485 w 1588607"/>
                <a:gd name="connsiteY23" fmla="*/ 118824 h 601879"/>
                <a:gd name="connsiteX24" fmla="*/ 191742 w 1588607"/>
                <a:gd name="connsiteY24" fmla="*/ 136569 h 601879"/>
                <a:gd name="connsiteX25" fmla="*/ 192676 w 1588607"/>
                <a:gd name="connsiteY25" fmla="*/ 143979 h 601879"/>
                <a:gd name="connsiteX26" fmla="*/ 199076 w 1588607"/>
                <a:gd name="connsiteY26" fmla="*/ 147818 h 601879"/>
                <a:gd name="connsiteX27" fmla="*/ 375755 w 1588607"/>
                <a:gd name="connsiteY27" fmla="*/ 159010 h 601879"/>
                <a:gd name="connsiteX28" fmla="*/ 377718 w 1588607"/>
                <a:gd name="connsiteY28" fmla="*/ 172040 h 601879"/>
                <a:gd name="connsiteX29" fmla="*/ 43019 w 1588607"/>
                <a:gd name="connsiteY29" fmla="*/ 304390 h 601879"/>
                <a:gd name="connsiteX30" fmla="*/ 9605 w 1588607"/>
                <a:gd name="connsiteY30" fmla="*/ 349948 h 601879"/>
                <a:gd name="connsiteX31" fmla="*/ 7576 w 1588607"/>
                <a:gd name="connsiteY31" fmla="*/ 464353 h 601879"/>
                <a:gd name="connsiteX32" fmla="*/ 141221 w 1588607"/>
                <a:gd name="connsiteY32" fmla="*/ 422843 h 601879"/>
                <a:gd name="connsiteX33" fmla="*/ 333588 w 1588607"/>
                <a:gd name="connsiteY33" fmla="*/ 346909 h 601879"/>
                <a:gd name="connsiteX34" fmla="*/ 545148 w 1588607"/>
                <a:gd name="connsiteY34" fmla="*/ 291036 h 601879"/>
                <a:gd name="connsiteX35" fmla="*/ 545491 w 1588607"/>
                <a:gd name="connsiteY35" fmla="*/ 290940 h 601879"/>
                <a:gd name="connsiteX36" fmla="*/ 692633 w 1588607"/>
                <a:gd name="connsiteY36" fmla="*/ 237553 h 601879"/>
                <a:gd name="connsiteX37" fmla="*/ 692900 w 1588607"/>
                <a:gd name="connsiteY37" fmla="*/ 237248 h 601879"/>
                <a:gd name="connsiteX38" fmla="*/ 706273 w 1588607"/>
                <a:gd name="connsiteY38" fmla="*/ 234400 h 601879"/>
                <a:gd name="connsiteX39" fmla="*/ 726161 w 1588607"/>
                <a:gd name="connsiteY39" fmla="*/ 254717 h 601879"/>
                <a:gd name="connsiteX40" fmla="*/ 755403 w 1588607"/>
                <a:gd name="connsiteY40" fmla="*/ 299056 h 601879"/>
                <a:gd name="connsiteX41" fmla="*/ 785159 w 1588607"/>
                <a:gd name="connsiteY41" fmla="*/ 419433 h 601879"/>
                <a:gd name="connsiteX42" fmla="*/ 818659 w 1588607"/>
                <a:gd name="connsiteY42" fmla="*/ 544582 h 601879"/>
                <a:gd name="connsiteX43" fmla="*/ 836365 w 1588607"/>
                <a:gd name="connsiteY43" fmla="*/ 586454 h 601879"/>
                <a:gd name="connsiteX44" fmla="*/ 848462 w 1588607"/>
                <a:gd name="connsiteY44" fmla="*/ 599484 h 601879"/>
                <a:gd name="connsiteX45" fmla="*/ 851243 w 1588607"/>
                <a:gd name="connsiteY45" fmla="*/ 600522 h 601879"/>
                <a:gd name="connsiteX46" fmla="*/ 892496 w 1588607"/>
                <a:gd name="connsiteY46" fmla="*/ 601827 h 601879"/>
                <a:gd name="connsiteX47" fmla="*/ 893087 w 1588607"/>
                <a:gd name="connsiteY47" fmla="*/ 601817 h 601879"/>
                <a:gd name="connsiteX48" fmla="*/ 915680 w 1588607"/>
                <a:gd name="connsiteY48" fmla="*/ 594111 h 601879"/>
                <a:gd name="connsiteX49" fmla="*/ 891458 w 1588607"/>
                <a:gd name="connsiteY49" fmla="*/ 378285 h 601879"/>
                <a:gd name="connsiteX50" fmla="*/ 857444 w 1588607"/>
                <a:gd name="connsiteY50" fmla="*/ 263889 h 601879"/>
                <a:gd name="connsiteX51" fmla="*/ 865236 w 1588607"/>
                <a:gd name="connsiteY51" fmla="*/ 255726 h 601879"/>
                <a:gd name="connsiteX52" fmla="*/ 1473636 w 1588607"/>
                <a:gd name="connsiteY52" fmla="*/ 347795 h 601879"/>
                <a:gd name="connsiteX53" fmla="*/ 1474407 w 1588607"/>
                <a:gd name="connsiteY53" fmla="*/ 347986 h 601879"/>
                <a:gd name="connsiteX54" fmla="*/ 1496096 w 1588607"/>
                <a:gd name="connsiteY54" fmla="*/ 358492 h 601879"/>
                <a:gd name="connsiteX55" fmla="*/ 1575801 w 1588607"/>
                <a:gd name="connsiteY55" fmla="*/ 377799 h 601879"/>
                <a:gd name="connsiteX56" fmla="*/ 1588602 w 1588607"/>
                <a:gd name="connsiteY56" fmla="*/ 362311 h 601879"/>
                <a:gd name="connsiteX57" fmla="*/ 1578544 w 1588607"/>
                <a:gd name="connsiteY57" fmla="*/ 281882 h 60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588607" h="601879">
                  <a:moveTo>
                    <a:pt x="1578544" y="281882"/>
                  </a:moveTo>
                  <a:cubicBezTo>
                    <a:pt x="1573524" y="258251"/>
                    <a:pt x="1570915" y="241344"/>
                    <a:pt x="1541559" y="229980"/>
                  </a:cubicBezTo>
                  <a:cubicBezTo>
                    <a:pt x="1541397" y="229923"/>
                    <a:pt x="1541235" y="229856"/>
                    <a:pt x="1541073" y="229809"/>
                  </a:cubicBezTo>
                  <a:cubicBezTo>
                    <a:pt x="1401084" y="185622"/>
                    <a:pt x="1294099" y="166039"/>
                    <a:pt x="1153834" y="133645"/>
                  </a:cubicBezTo>
                  <a:cubicBezTo>
                    <a:pt x="1149862" y="132730"/>
                    <a:pt x="1147557" y="128492"/>
                    <a:pt x="1149071" y="124710"/>
                  </a:cubicBezTo>
                  <a:cubicBezTo>
                    <a:pt x="1155586" y="108508"/>
                    <a:pt x="1145576" y="71494"/>
                    <a:pt x="1145461" y="62931"/>
                  </a:cubicBezTo>
                  <a:cubicBezTo>
                    <a:pt x="1142099" y="11230"/>
                    <a:pt x="1119458" y="-4630"/>
                    <a:pt x="1080815" y="1114"/>
                  </a:cubicBezTo>
                  <a:cubicBezTo>
                    <a:pt x="1048192" y="5295"/>
                    <a:pt x="1015388" y="11724"/>
                    <a:pt x="983670" y="17944"/>
                  </a:cubicBezTo>
                  <a:cubicBezTo>
                    <a:pt x="960619" y="22469"/>
                    <a:pt x="936788" y="27136"/>
                    <a:pt x="913347" y="30880"/>
                  </a:cubicBezTo>
                  <a:cubicBezTo>
                    <a:pt x="907022" y="31699"/>
                    <a:pt x="903860" y="39928"/>
                    <a:pt x="908098" y="44738"/>
                  </a:cubicBezTo>
                  <a:cubicBezTo>
                    <a:pt x="911194" y="48501"/>
                    <a:pt x="913842" y="52301"/>
                    <a:pt x="915842" y="55844"/>
                  </a:cubicBezTo>
                  <a:cubicBezTo>
                    <a:pt x="916414" y="56854"/>
                    <a:pt x="916680" y="57978"/>
                    <a:pt x="916661" y="59140"/>
                  </a:cubicBezTo>
                  <a:cubicBezTo>
                    <a:pt x="916566" y="65779"/>
                    <a:pt x="915442" y="77704"/>
                    <a:pt x="914852" y="85677"/>
                  </a:cubicBezTo>
                  <a:cubicBezTo>
                    <a:pt x="914766" y="86887"/>
                    <a:pt x="914356" y="88058"/>
                    <a:pt x="913661" y="89049"/>
                  </a:cubicBezTo>
                  <a:cubicBezTo>
                    <a:pt x="895525" y="114699"/>
                    <a:pt x="864569" y="130616"/>
                    <a:pt x="814172" y="140217"/>
                  </a:cubicBezTo>
                  <a:cubicBezTo>
                    <a:pt x="813886" y="140274"/>
                    <a:pt x="813601" y="140312"/>
                    <a:pt x="813315" y="140331"/>
                  </a:cubicBezTo>
                  <a:cubicBezTo>
                    <a:pt x="714255" y="147218"/>
                    <a:pt x="640522" y="134235"/>
                    <a:pt x="609232" y="98754"/>
                  </a:cubicBezTo>
                  <a:cubicBezTo>
                    <a:pt x="608404" y="97812"/>
                    <a:pt x="607880" y="96659"/>
                    <a:pt x="607680" y="95421"/>
                  </a:cubicBezTo>
                  <a:cubicBezTo>
                    <a:pt x="607013" y="91420"/>
                    <a:pt x="606060" y="84782"/>
                    <a:pt x="605356" y="79924"/>
                  </a:cubicBezTo>
                  <a:cubicBezTo>
                    <a:pt x="602393" y="59407"/>
                    <a:pt x="602289" y="59273"/>
                    <a:pt x="600660" y="57073"/>
                  </a:cubicBezTo>
                  <a:cubicBezTo>
                    <a:pt x="598955" y="54673"/>
                    <a:pt x="596497" y="52987"/>
                    <a:pt x="593230" y="52511"/>
                  </a:cubicBezTo>
                  <a:cubicBezTo>
                    <a:pt x="503029" y="48539"/>
                    <a:pt x="412160" y="53844"/>
                    <a:pt x="322149" y="46567"/>
                  </a:cubicBezTo>
                  <a:cubicBezTo>
                    <a:pt x="289383" y="45739"/>
                    <a:pt x="234385" y="32356"/>
                    <a:pt x="217507" y="62245"/>
                  </a:cubicBezTo>
                  <a:cubicBezTo>
                    <a:pt x="207354" y="79285"/>
                    <a:pt x="201581" y="100288"/>
                    <a:pt x="196485" y="118824"/>
                  </a:cubicBezTo>
                  <a:cubicBezTo>
                    <a:pt x="194666" y="124710"/>
                    <a:pt x="193685" y="130597"/>
                    <a:pt x="191742" y="136569"/>
                  </a:cubicBezTo>
                  <a:cubicBezTo>
                    <a:pt x="190904" y="139055"/>
                    <a:pt x="191247" y="141779"/>
                    <a:pt x="192676" y="143979"/>
                  </a:cubicBezTo>
                  <a:cubicBezTo>
                    <a:pt x="194104" y="146170"/>
                    <a:pt x="196466" y="147589"/>
                    <a:pt x="199076" y="147818"/>
                  </a:cubicBezTo>
                  <a:cubicBezTo>
                    <a:pt x="239062" y="151313"/>
                    <a:pt x="314319" y="155848"/>
                    <a:pt x="375755" y="159010"/>
                  </a:cubicBezTo>
                  <a:cubicBezTo>
                    <a:pt x="383071" y="159381"/>
                    <a:pt x="384585" y="169525"/>
                    <a:pt x="377718" y="172040"/>
                  </a:cubicBezTo>
                  <a:cubicBezTo>
                    <a:pt x="260922" y="214750"/>
                    <a:pt x="158633" y="246173"/>
                    <a:pt x="43019" y="304390"/>
                  </a:cubicBezTo>
                  <a:cubicBezTo>
                    <a:pt x="27102" y="312791"/>
                    <a:pt x="13348" y="335870"/>
                    <a:pt x="9605" y="349948"/>
                  </a:cubicBezTo>
                  <a:cubicBezTo>
                    <a:pt x="4795" y="367912"/>
                    <a:pt x="-8197" y="461476"/>
                    <a:pt x="7576" y="464353"/>
                  </a:cubicBezTo>
                  <a:cubicBezTo>
                    <a:pt x="49943" y="475792"/>
                    <a:pt x="102483" y="444360"/>
                    <a:pt x="141221" y="422843"/>
                  </a:cubicBezTo>
                  <a:cubicBezTo>
                    <a:pt x="199810" y="385790"/>
                    <a:pt x="266570" y="361007"/>
                    <a:pt x="333588" y="346909"/>
                  </a:cubicBezTo>
                  <a:cubicBezTo>
                    <a:pt x="406569" y="328888"/>
                    <a:pt x="472825" y="307485"/>
                    <a:pt x="545148" y="291036"/>
                  </a:cubicBezTo>
                  <a:cubicBezTo>
                    <a:pt x="545262" y="291007"/>
                    <a:pt x="545377" y="290979"/>
                    <a:pt x="545491" y="290940"/>
                  </a:cubicBezTo>
                  <a:cubicBezTo>
                    <a:pt x="589811" y="277663"/>
                    <a:pt x="662668" y="274748"/>
                    <a:pt x="692633" y="237553"/>
                  </a:cubicBezTo>
                  <a:cubicBezTo>
                    <a:pt x="692719" y="237448"/>
                    <a:pt x="692805" y="237343"/>
                    <a:pt x="692900" y="237248"/>
                  </a:cubicBezTo>
                  <a:cubicBezTo>
                    <a:pt x="697310" y="232552"/>
                    <a:pt x="701111" y="229152"/>
                    <a:pt x="706273" y="234400"/>
                  </a:cubicBezTo>
                  <a:cubicBezTo>
                    <a:pt x="712550" y="241439"/>
                    <a:pt x="719475" y="248192"/>
                    <a:pt x="726161" y="254717"/>
                  </a:cubicBezTo>
                  <a:cubicBezTo>
                    <a:pt x="740077" y="268299"/>
                    <a:pt x="746878" y="282339"/>
                    <a:pt x="755403" y="299056"/>
                  </a:cubicBezTo>
                  <a:cubicBezTo>
                    <a:pt x="773281" y="335870"/>
                    <a:pt x="775977" y="379580"/>
                    <a:pt x="785159" y="419433"/>
                  </a:cubicBezTo>
                  <a:cubicBezTo>
                    <a:pt x="794932" y="461200"/>
                    <a:pt x="797094" y="507120"/>
                    <a:pt x="818659" y="544582"/>
                  </a:cubicBezTo>
                  <a:cubicBezTo>
                    <a:pt x="825983" y="558603"/>
                    <a:pt x="832898" y="571843"/>
                    <a:pt x="836365" y="586454"/>
                  </a:cubicBezTo>
                  <a:cubicBezTo>
                    <a:pt x="836994" y="589111"/>
                    <a:pt x="844376" y="596798"/>
                    <a:pt x="848462" y="599484"/>
                  </a:cubicBezTo>
                  <a:cubicBezTo>
                    <a:pt x="849300" y="600036"/>
                    <a:pt x="850253" y="600379"/>
                    <a:pt x="851243" y="600522"/>
                  </a:cubicBezTo>
                  <a:cubicBezTo>
                    <a:pt x="864940" y="602456"/>
                    <a:pt x="878647" y="601246"/>
                    <a:pt x="892496" y="601827"/>
                  </a:cubicBezTo>
                  <a:cubicBezTo>
                    <a:pt x="892696" y="601837"/>
                    <a:pt x="892887" y="601827"/>
                    <a:pt x="893087" y="601817"/>
                  </a:cubicBezTo>
                  <a:cubicBezTo>
                    <a:pt x="900993" y="601246"/>
                    <a:pt x="913727" y="604522"/>
                    <a:pt x="915680" y="594111"/>
                  </a:cubicBezTo>
                  <a:cubicBezTo>
                    <a:pt x="928234" y="516816"/>
                    <a:pt x="919862" y="446598"/>
                    <a:pt x="891458" y="378285"/>
                  </a:cubicBezTo>
                  <a:cubicBezTo>
                    <a:pt x="875294" y="337985"/>
                    <a:pt x="867674" y="306505"/>
                    <a:pt x="857444" y="263889"/>
                  </a:cubicBezTo>
                  <a:cubicBezTo>
                    <a:pt x="856301" y="259137"/>
                    <a:pt x="860435" y="254812"/>
                    <a:pt x="865236" y="255726"/>
                  </a:cubicBezTo>
                  <a:cubicBezTo>
                    <a:pt x="1059879" y="292760"/>
                    <a:pt x="1280735" y="310181"/>
                    <a:pt x="1473636" y="347795"/>
                  </a:cubicBezTo>
                  <a:cubicBezTo>
                    <a:pt x="1473893" y="347843"/>
                    <a:pt x="1474150" y="347910"/>
                    <a:pt x="1474407" y="347986"/>
                  </a:cubicBezTo>
                  <a:cubicBezTo>
                    <a:pt x="1481646" y="350167"/>
                    <a:pt x="1489038" y="354920"/>
                    <a:pt x="1496096" y="358492"/>
                  </a:cubicBezTo>
                  <a:cubicBezTo>
                    <a:pt x="1521308" y="371465"/>
                    <a:pt x="1548302" y="382590"/>
                    <a:pt x="1575801" y="377799"/>
                  </a:cubicBezTo>
                  <a:cubicBezTo>
                    <a:pt x="1583307" y="376494"/>
                    <a:pt x="1588802" y="369932"/>
                    <a:pt x="1588602" y="362311"/>
                  </a:cubicBezTo>
                  <a:cubicBezTo>
                    <a:pt x="1587840" y="333327"/>
                    <a:pt x="1584459" y="306295"/>
                    <a:pt x="1578544" y="281882"/>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24" name="Freeform: Shape 23">
              <a:extLst>
                <a:ext uri="{FF2B5EF4-FFF2-40B4-BE49-F238E27FC236}">
                  <a16:creationId xmlns:a16="http://schemas.microsoft.com/office/drawing/2014/main" id="{9CC21908-4CA6-A36E-2480-7BCF828C8C00}"/>
                </a:ext>
              </a:extLst>
            </p:cNvPr>
            <p:cNvSpPr/>
            <p:nvPr/>
          </p:nvSpPr>
          <p:spPr>
            <a:xfrm>
              <a:off x="1792832" y="4889310"/>
              <a:ext cx="127093" cy="138118"/>
            </a:xfrm>
            <a:custGeom>
              <a:avLst/>
              <a:gdLst>
                <a:gd name="connsiteX0" fmla="*/ 127093 w 127093"/>
                <a:gd name="connsiteY0" fmla="*/ 113058 h 138118"/>
                <a:gd name="connsiteX1" fmla="*/ 117254 w 127093"/>
                <a:gd name="connsiteY1" fmla="*/ 7454 h 138118"/>
                <a:gd name="connsiteX2" fmla="*/ 106929 w 127093"/>
                <a:gd name="connsiteY2" fmla="*/ 224 h 138118"/>
                <a:gd name="connsiteX3" fmla="*/ 74506 w 127093"/>
                <a:gd name="connsiteY3" fmla="*/ 4521 h 138118"/>
                <a:gd name="connsiteX4" fmla="*/ 24442 w 127093"/>
                <a:gd name="connsiteY4" fmla="*/ 2673 h 138118"/>
                <a:gd name="connsiteX5" fmla="*/ 17365 w 127093"/>
                <a:gd name="connsiteY5" fmla="*/ 3996 h 138118"/>
                <a:gd name="connsiteX6" fmla="*/ 13813 w 127093"/>
                <a:gd name="connsiteY6" fmla="*/ 10255 h 138118"/>
                <a:gd name="connsiteX7" fmla="*/ 7279 w 127093"/>
                <a:gd name="connsiteY7" fmla="*/ 54536 h 138118"/>
                <a:gd name="connsiteX8" fmla="*/ 25300 w 127093"/>
                <a:gd name="connsiteY8" fmla="*/ 134108 h 138118"/>
                <a:gd name="connsiteX9" fmla="*/ 127093 w 127093"/>
                <a:gd name="connsiteY9" fmla="*/ 113058 h 13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093" h="138118">
                  <a:moveTo>
                    <a:pt x="127093" y="113058"/>
                  </a:moveTo>
                  <a:cubicBezTo>
                    <a:pt x="123274" y="77644"/>
                    <a:pt x="121883" y="42973"/>
                    <a:pt x="117254" y="7454"/>
                  </a:cubicBezTo>
                  <a:cubicBezTo>
                    <a:pt x="116721" y="2616"/>
                    <a:pt x="111663" y="-947"/>
                    <a:pt x="106929" y="224"/>
                  </a:cubicBezTo>
                  <a:cubicBezTo>
                    <a:pt x="95089" y="2863"/>
                    <a:pt x="82212" y="3902"/>
                    <a:pt x="74506" y="4521"/>
                  </a:cubicBezTo>
                  <a:cubicBezTo>
                    <a:pt x="55199" y="6416"/>
                    <a:pt x="36663" y="5968"/>
                    <a:pt x="24442" y="2673"/>
                  </a:cubicBezTo>
                  <a:cubicBezTo>
                    <a:pt x="22004" y="2053"/>
                    <a:pt x="19423" y="2530"/>
                    <a:pt x="17365" y="3996"/>
                  </a:cubicBezTo>
                  <a:cubicBezTo>
                    <a:pt x="15318" y="5454"/>
                    <a:pt x="14013" y="7750"/>
                    <a:pt x="13813" y="10255"/>
                  </a:cubicBezTo>
                  <a:cubicBezTo>
                    <a:pt x="12603" y="24990"/>
                    <a:pt x="9898" y="40010"/>
                    <a:pt x="7279" y="54536"/>
                  </a:cubicBezTo>
                  <a:cubicBezTo>
                    <a:pt x="4592" y="79511"/>
                    <a:pt x="-15429" y="134223"/>
                    <a:pt x="25300" y="134108"/>
                  </a:cubicBezTo>
                  <a:cubicBezTo>
                    <a:pt x="54780" y="138080"/>
                    <a:pt x="111996" y="146747"/>
                    <a:pt x="127093" y="113058"/>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grpSp>
          <p:nvGrpSpPr>
            <p:cNvPr id="25" name="Graphic 7" descr="Room with laptops and chairs">
              <a:extLst>
                <a:ext uri="{FF2B5EF4-FFF2-40B4-BE49-F238E27FC236}">
                  <a16:creationId xmlns:a16="http://schemas.microsoft.com/office/drawing/2014/main" id="{7B77B1F2-F401-9B42-32FF-195628849A50}"/>
                </a:ext>
              </a:extLst>
            </p:cNvPr>
            <p:cNvGrpSpPr/>
            <p:nvPr/>
          </p:nvGrpSpPr>
          <p:grpSpPr>
            <a:xfrm>
              <a:off x="1717544" y="4628619"/>
              <a:ext cx="286220" cy="677972"/>
              <a:chOff x="1717544" y="4628619"/>
              <a:chExt cx="286220" cy="677972"/>
            </a:xfrm>
            <a:solidFill>
              <a:srgbClr val="FFFFFF"/>
            </a:solidFill>
          </p:grpSpPr>
          <p:sp>
            <p:nvSpPr>
              <p:cNvPr id="27" name="Freeform: Shape 26">
                <a:extLst>
                  <a:ext uri="{FF2B5EF4-FFF2-40B4-BE49-F238E27FC236}">
                    <a16:creationId xmlns:a16="http://schemas.microsoft.com/office/drawing/2014/main" id="{D49B485D-1D82-B719-FAF0-22E6C3CAFEE3}"/>
                  </a:ext>
                </a:extLst>
              </p:cNvPr>
              <p:cNvSpPr/>
              <p:nvPr/>
            </p:nvSpPr>
            <p:spPr>
              <a:xfrm>
                <a:off x="1717544" y="5029339"/>
                <a:ext cx="286220" cy="277252"/>
              </a:xfrm>
              <a:custGeom>
                <a:avLst/>
                <a:gdLst>
                  <a:gd name="connsiteX0" fmla="*/ 286220 w 286220"/>
                  <a:gd name="connsiteY0" fmla="*/ 217869 h 277252"/>
                  <a:gd name="connsiteX1" fmla="*/ 264560 w 286220"/>
                  <a:gd name="connsiteY1" fmla="*/ 190465 h 277252"/>
                  <a:gd name="connsiteX2" fmla="*/ 250454 w 286220"/>
                  <a:gd name="connsiteY2" fmla="*/ 164119 h 277252"/>
                  <a:gd name="connsiteX3" fmla="*/ 222974 w 286220"/>
                  <a:gd name="connsiteY3" fmla="*/ 52943 h 277252"/>
                  <a:gd name="connsiteX4" fmla="*/ 199181 w 286220"/>
                  <a:gd name="connsiteY4" fmla="*/ 1280 h 277252"/>
                  <a:gd name="connsiteX5" fmla="*/ 74584 w 286220"/>
                  <a:gd name="connsiteY5" fmla="*/ 2928 h 277252"/>
                  <a:gd name="connsiteX6" fmla="*/ 66650 w 286220"/>
                  <a:gd name="connsiteY6" fmla="*/ 2413 h 277252"/>
                  <a:gd name="connsiteX7" fmla="*/ 53562 w 286220"/>
                  <a:gd name="connsiteY7" fmla="*/ 57239 h 277252"/>
                  <a:gd name="connsiteX8" fmla="*/ 4842 w 286220"/>
                  <a:gd name="connsiteY8" fmla="*/ 219288 h 277252"/>
                  <a:gd name="connsiteX9" fmla="*/ 3270 w 286220"/>
                  <a:gd name="connsiteY9" fmla="*/ 236814 h 277252"/>
                  <a:gd name="connsiteX10" fmla="*/ 286220 w 286220"/>
                  <a:gd name="connsiteY10" fmla="*/ 217869 h 27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6220" h="277252">
                    <a:moveTo>
                      <a:pt x="286220" y="217869"/>
                    </a:moveTo>
                    <a:cubicBezTo>
                      <a:pt x="280629" y="206849"/>
                      <a:pt x="272238" y="198200"/>
                      <a:pt x="264560" y="190465"/>
                    </a:cubicBezTo>
                    <a:cubicBezTo>
                      <a:pt x="254130" y="181826"/>
                      <a:pt x="251111" y="174616"/>
                      <a:pt x="250454" y="164119"/>
                    </a:cubicBezTo>
                    <a:cubicBezTo>
                      <a:pt x="240595" y="127134"/>
                      <a:pt x="231632" y="89424"/>
                      <a:pt x="222974" y="52943"/>
                    </a:cubicBezTo>
                    <a:cubicBezTo>
                      <a:pt x="217612" y="42076"/>
                      <a:pt x="216859" y="-8645"/>
                      <a:pt x="199181" y="1280"/>
                    </a:cubicBezTo>
                    <a:cubicBezTo>
                      <a:pt x="168329" y="20082"/>
                      <a:pt x="109198" y="19178"/>
                      <a:pt x="74584" y="2928"/>
                    </a:cubicBezTo>
                    <a:cubicBezTo>
                      <a:pt x="72184" y="1461"/>
                      <a:pt x="69222" y="1270"/>
                      <a:pt x="66650" y="2413"/>
                    </a:cubicBezTo>
                    <a:cubicBezTo>
                      <a:pt x="56420" y="10424"/>
                      <a:pt x="57734" y="43818"/>
                      <a:pt x="53562" y="57239"/>
                    </a:cubicBezTo>
                    <a:cubicBezTo>
                      <a:pt x="42809" y="111084"/>
                      <a:pt x="40018" y="174378"/>
                      <a:pt x="4842" y="219288"/>
                    </a:cubicBezTo>
                    <a:cubicBezTo>
                      <a:pt x="-1883" y="225393"/>
                      <a:pt x="-816" y="232461"/>
                      <a:pt x="3270" y="236814"/>
                    </a:cubicBezTo>
                    <a:cubicBezTo>
                      <a:pt x="45990" y="289516"/>
                      <a:pt x="270533" y="298060"/>
                      <a:pt x="286220" y="217869"/>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28" name="Freeform: Shape 27">
                <a:extLst>
                  <a:ext uri="{FF2B5EF4-FFF2-40B4-BE49-F238E27FC236}">
                    <a16:creationId xmlns:a16="http://schemas.microsoft.com/office/drawing/2014/main" id="{73DFD0B8-C12E-4AF2-B390-0BE575A40CC9}"/>
                  </a:ext>
                </a:extLst>
              </p:cNvPr>
              <p:cNvSpPr/>
              <p:nvPr/>
            </p:nvSpPr>
            <p:spPr>
              <a:xfrm>
                <a:off x="1804578" y="4628619"/>
                <a:ext cx="103948" cy="249962"/>
              </a:xfrm>
              <a:custGeom>
                <a:avLst/>
                <a:gdLst>
                  <a:gd name="connsiteX0" fmla="*/ 103575 w 103948"/>
                  <a:gd name="connsiteY0" fmla="*/ 50251 h 249962"/>
                  <a:gd name="connsiteX1" fmla="*/ 103432 w 103948"/>
                  <a:gd name="connsiteY1" fmla="*/ 8522 h 249962"/>
                  <a:gd name="connsiteX2" fmla="*/ 94545 w 103948"/>
                  <a:gd name="connsiteY2" fmla="*/ 16 h 249962"/>
                  <a:gd name="connsiteX3" fmla="*/ 10487 w 103948"/>
                  <a:gd name="connsiteY3" fmla="*/ 2254 h 249962"/>
                  <a:gd name="connsiteX4" fmla="*/ 2057 w 103948"/>
                  <a:gd name="connsiteY4" fmla="*/ 10693 h 249962"/>
                  <a:gd name="connsiteX5" fmla="*/ 5905 w 103948"/>
                  <a:gd name="connsiteY5" fmla="*/ 241922 h 249962"/>
                  <a:gd name="connsiteX6" fmla="*/ 97136 w 103948"/>
                  <a:gd name="connsiteY6" fmla="*/ 242646 h 249962"/>
                  <a:gd name="connsiteX7" fmla="*/ 103937 w 103948"/>
                  <a:gd name="connsiteY7" fmla="*/ 234293 h 249962"/>
                  <a:gd name="connsiteX8" fmla="*/ 103575 w 103948"/>
                  <a:gd name="connsiteY8" fmla="*/ 50251 h 249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948" h="249962">
                    <a:moveTo>
                      <a:pt x="103575" y="50251"/>
                    </a:moveTo>
                    <a:lnTo>
                      <a:pt x="103432" y="8522"/>
                    </a:lnTo>
                    <a:cubicBezTo>
                      <a:pt x="103498" y="3826"/>
                      <a:pt x="99269" y="-289"/>
                      <a:pt x="94545" y="16"/>
                    </a:cubicBezTo>
                    <a:cubicBezTo>
                      <a:pt x="66218" y="1149"/>
                      <a:pt x="37938" y="1902"/>
                      <a:pt x="10487" y="2254"/>
                    </a:cubicBezTo>
                    <a:cubicBezTo>
                      <a:pt x="5848" y="2311"/>
                      <a:pt x="2105" y="6064"/>
                      <a:pt x="2057" y="10693"/>
                    </a:cubicBezTo>
                    <a:cubicBezTo>
                      <a:pt x="5000" y="87360"/>
                      <a:pt x="-6525" y="170085"/>
                      <a:pt x="5905" y="241922"/>
                    </a:cubicBezTo>
                    <a:cubicBezTo>
                      <a:pt x="32775" y="256067"/>
                      <a:pt x="66484" y="248409"/>
                      <a:pt x="97136" y="242646"/>
                    </a:cubicBezTo>
                    <a:cubicBezTo>
                      <a:pt x="101098" y="241817"/>
                      <a:pt x="103937" y="238331"/>
                      <a:pt x="103937" y="234293"/>
                    </a:cubicBezTo>
                    <a:cubicBezTo>
                      <a:pt x="104003" y="172933"/>
                      <a:pt x="103784" y="110563"/>
                      <a:pt x="103575" y="50251"/>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grpSp>
        <p:sp>
          <p:nvSpPr>
            <p:cNvPr id="26" name="Freeform: Shape 25">
              <a:extLst>
                <a:ext uri="{FF2B5EF4-FFF2-40B4-BE49-F238E27FC236}">
                  <a16:creationId xmlns:a16="http://schemas.microsoft.com/office/drawing/2014/main" id="{9556EF6F-EEA3-97EA-5242-9943BA4139E9}"/>
                </a:ext>
              </a:extLst>
            </p:cNvPr>
            <p:cNvSpPr/>
            <p:nvPr/>
          </p:nvSpPr>
          <p:spPr>
            <a:xfrm>
              <a:off x="821266" y="3032281"/>
              <a:ext cx="1898490" cy="2895336"/>
            </a:xfrm>
            <a:custGeom>
              <a:avLst/>
              <a:gdLst>
                <a:gd name="connsiteX0" fmla="*/ 17686 w 1898490"/>
                <a:gd name="connsiteY0" fmla="*/ 277284 h 2895336"/>
                <a:gd name="connsiteX1" fmla="*/ 153798 w 1898490"/>
                <a:gd name="connsiteY1" fmla="*/ 1387175 h 2895336"/>
                <a:gd name="connsiteX2" fmla="*/ 231636 w 1898490"/>
                <a:gd name="connsiteY2" fmla="*/ 1415512 h 2895336"/>
                <a:gd name="connsiteX3" fmla="*/ 415040 w 1898490"/>
                <a:gd name="connsiteY3" fmla="*/ 1559406 h 2895336"/>
                <a:gd name="connsiteX4" fmla="*/ 959994 w 1898490"/>
                <a:gd name="connsiteY4" fmla="*/ 1607384 h 2895336"/>
                <a:gd name="connsiteX5" fmla="*/ 962147 w 1898490"/>
                <a:gd name="connsiteY5" fmla="*/ 1846357 h 2895336"/>
                <a:gd name="connsiteX6" fmla="*/ 946059 w 1898490"/>
                <a:gd name="connsiteY6" fmla="*/ 1969496 h 2895336"/>
                <a:gd name="connsiteX7" fmla="*/ 921256 w 1898490"/>
                <a:gd name="connsiteY7" fmla="*/ 2076481 h 2895336"/>
                <a:gd name="connsiteX8" fmla="*/ 895424 w 1898490"/>
                <a:gd name="connsiteY8" fmla="*/ 2178836 h 2895336"/>
                <a:gd name="connsiteX9" fmla="*/ 825168 w 1898490"/>
                <a:gd name="connsiteY9" fmla="*/ 2173502 h 2895336"/>
                <a:gd name="connsiteX10" fmla="*/ 588291 w 1898490"/>
                <a:gd name="connsiteY10" fmla="*/ 2168416 h 2895336"/>
                <a:gd name="connsiteX11" fmla="*/ 448521 w 1898490"/>
                <a:gd name="connsiteY11" fmla="*/ 2272086 h 2895336"/>
                <a:gd name="connsiteX12" fmla="*/ 455531 w 1898490"/>
                <a:gd name="connsiteY12" fmla="*/ 2313005 h 2895336"/>
                <a:gd name="connsiteX13" fmla="*/ 416679 w 1898490"/>
                <a:gd name="connsiteY13" fmla="*/ 2390187 h 2895336"/>
                <a:gd name="connsiteX14" fmla="*/ 347460 w 1898490"/>
                <a:gd name="connsiteY14" fmla="*/ 2420809 h 2895336"/>
                <a:gd name="connsiteX15" fmla="*/ 276223 w 1898490"/>
                <a:gd name="connsiteY15" fmla="*/ 2479378 h 2895336"/>
                <a:gd name="connsiteX16" fmla="*/ 259945 w 1898490"/>
                <a:gd name="connsiteY16" fmla="*/ 2576181 h 2895336"/>
                <a:gd name="connsiteX17" fmla="*/ 261973 w 1898490"/>
                <a:gd name="connsiteY17" fmla="*/ 2610919 h 2895336"/>
                <a:gd name="connsiteX18" fmla="*/ 295368 w 1898490"/>
                <a:gd name="connsiteY18" fmla="*/ 2745222 h 2895336"/>
                <a:gd name="connsiteX19" fmla="*/ 346756 w 1898490"/>
                <a:gd name="connsiteY19" fmla="*/ 2624521 h 2895336"/>
                <a:gd name="connsiteX20" fmla="*/ 491469 w 1898490"/>
                <a:gd name="connsiteY20" fmla="*/ 2551645 h 2895336"/>
                <a:gd name="connsiteX21" fmla="*/ 583185 w 1898490"/>
                <a:gd name="connsiteY21" fmla="*/ 2523070 h 2895336"/>
                <a:gd name="connsiteX22" fmla="*/ 886747 w 1898490"/>
                <a:gd name="connsiteY22" fmla="*/ 2450813 h 2895336"/>
                <a:gd name="connsiteX23" fmla="*/ 980520 w 1898490"/>
                <a:gd name="connsiteY23" fmla="*/ 2413180 h 2895336"/>
                <a:gd name="connsiteX24" fmla="*/ 1043643 w 1898490"/>
                <a:gd name="connsiteY24" fmla="*/ 2551311 h 2895336"/>
                <a:gd name="connsiteX25" fmla="*/ 1080057 w 1898490"/>
                <a:gd name="connsiteY25" fmla="*/ 2697482 h 2895336"/>
                <a:gd name="connsiteX26" fmla="*/ 1098735 w 1898490"/>
                <a:gd name="connsiteY26" fmla="*/ 2738697 h 2895336"/>
                <a:gd name="connsiteX27" fmla="*/ 1118185 w 1898490"/>
                <a:gd name="connsiteY27" fmla="*/ 2762823 h 2895336"/>
                <a:gd name="connsiteX28" fmla="*/ 1154761 w 1898490"/>
                <a:gd name="connsiteY28" fmla="*/ 2895336 h 2895336"/>
                <a:gd name="connsiteX29" fmla="*/ 1197567 w 1898490"/>
                <a:gd name="connsiteY29" fmla="*/ 2767014 h 2895336"/>
                <a:gd name="connsiteX30" fmla="*/ 1224427 w 1898490"/>
                <a:gd name="connsiteY30" fmla="*/ 2695682 h 2895336"/>
                <a:gd name="connsiteX31" fmla="*/ 1156314 w 1898490"/>
                <a:gd name="connsiteY31" fmla="*/ 2427401 h 2895336"/>
                <a:gd name="connsiteX32" fmla="*/ 1747731 w 1898490"/>
                <a:gd name="connsiteY32" fmla="*/ 2520270 h 2895336"/>
                <a:gd name="connsiteX33" fmla="*/ 1762675 w 1898490"/>
                <a:gd name="connsiteY33" fmla="*/ 2528204 h 2895336"/>
                <a:gd name="connsiteX34" fmla="*/ 1789584 w 1898490"/>
                <a:gd name="connsiteY34" fmla="*/ 2540596 h 2895336"/>
                <a:gd name="connsiteX35" fmla="*/ 1827331 w 1898490"/>
                <a:gd name="connsiteY35" fmla="*/ 2672384 h 2895336"/>
                <a:gd name="connsiteX36" fmla="*/ 1874299 w 1898490"/>
                <a:gd name="connsiteY36" fmla="*/ 2547463 h 2895336"/>
                <a:gd name="connsiteX37" fmla="*/ 1893806 w 1898490"/>
                <a:gd name="connsiteY37" fmla="*/ 2522622 h 2895336"/>
                <a:gd name="connsiteX38" fmla="*/ 1878404 w 1898490"/>
                <a:gd name="connsiteY38" fmla="*/ 2405913 h 2895336"/>
                <a:gd name="connsiteX39" fmla="*/ 1835847 w 1898490"/>
                <a:gd name="connsiteY39" fmla="*/ 2356868 h 2895336"/>
                <a:gd name="connsiteX40" fmla="*/ 1446798 w 1898490"/>
                <a:gd name="connsiteY40" fmla="*/ 2264724 h 2895336"/>
                <a:gd name="connsiteX41" fmla="*/ 1444369 w 1898490"/>
                <a:gd name="connsiteY41" fmla="*/ 2193191 h 2895336"/>
                <a:gd name="connsiteX42" fmla="*/ 1391772 w 1898490"/>
                <a:gd name="connsiteY42" fmla="*/ 2125115 h 2895336"/>
                <a:gd name="connsiteX43" fmla="*/ 1288911 w 1898490"/>
                <a:gd name="connsiteY43" fmla="*/ 2135935 h 2895336"/>
                <a:gd name="connsiteX44" fmla="*/ 1171944 w 1898490"/>
                <a:gd name="connsiteY44" fmla="*/ 2157272 h 2895336"/>
                <a:gd name="connsiteX45" fmla="*/ 1170401 w 1898490"/>
                <a:gd name="connsiteY45" fmla="*/ 2151871 h 2895336"/>
                <a:gd name="connsiteX46" fmla="*/ 1133321 w 1898490"/>
                <a:gd name="connsiteY46" fmla="*/ 1999747 h 2895336"/>
                <a:gd name="connsiteX47" fmla="*/ 1123977 w 1898490"/>
                <a:gd name="connsiteY47" fmla="*/ 1970058 h 2895336"/>
                <a:gd name="connsiteX48" fmla="*/ 1112108 w 1898490"/>
                <a:gd name="connsiteY48" fmla="*/ 1603336 h 2895336"/>
                <a:gd name="connsiteX49" fmla="*/ 1559926 w 1898490"/>
                <a:gd name="connsiteY49" fmla="*/ 1547338 h 2895336"/>
                <a:gd name="connsiteX50" fmla="*/ 1758437 w 1898490"/>
                <a:gd name="connsiteY50" fmla="*/ 1295431 h 2895336"/>
                <a:gd name="connsiteX51" fmla="*/ 1703382 w 1898490"/>
                <a:gd name="connsiteY51" fmla="*/ 1181835 h 2895336"/>
                <a:gd name="connsiteX52" fmla="*/ 1146970 w 1898490"/>
                <a:gd name="connsiteY52" fmla="*/ 1053181 h 2895336"/>
                <a:gd name="connsiteX53" fmla="*/ 950069 w 1898490"/>
                <a:gd name="connsiteY53" fmla="*/ 169242 h 2895336"/>
                <a:gd name="connsiteX54" fmla="*/ 793640 w 1898490"/>
                <a:gd name="connsiteY54" fmla="*/ 4060 h 2895336"/>
                <a:gd name="connsiteX55" fmla="*/ 49099 w 1898490"/>
                <a:gd name="connsiteY55" fmla="*/ 97929 h 2895336"/>
                <a:gd name="connsiteX56" fmla="*/ 30106 w 1898490"/>
                <a:gd name="connsiteY56" fmla="*/ 110949 h 2895336"/>
                <a:gd name="connsiteX57" fmla="*/ 17686 w 1898490"/>
                <a:gd name="connsiteY57" fmla="*/ 277284 h 2895336"/>
                <a:gd name="connsiteX58" fmla="*/ 1106470 w 1898490"/>
                <a:gd name="connsiteY58" fmla="*/ 1052115 h 2895336"/>
                <a:gd name="connsiteX59" fmla="*/ 301693 w 1898490"/>
                <a:gd name="connsiteY59" fmla="*/ 1229137 h 2895336"/>
                <a:gd name="connsiteX60" fmla="*/ 155913 w 1898490"/>
                <a:gd name="connsiteY60" fmla="*/ 101567 h 2895336"/>
                <a:gd name="connsiteX61" fmla="*/ 833331 w 1898490"/>
                <a:gd name="connsiteY61" fmla="*/ 43664 h 2895336"/>
                <a:gd name="connsiteX62" fmla="*/ 913293 w 1898490"/>
                <a:gd name="connsiteY62" fmla="*/ 159517 h 2895336"/>
                <a:gd name="connsiteX63" fmla="*/ 946954 w 1898490"/>
                <a:gd name="connsiteY63" fmla="*/ 358256 h 2895336"/>
                <a:gd name="connsiteX64" fmla="*/ 1106470 w 1898490"/>
                <a:gd name="connsiteY64" fmla="*/ 1052115 h 2895336"/>
                <a:gd name="connsiteX65" fmla="*/ 1635002 w 1898490"/>
                <a:gd name="connsiteY65" fmla="*/ 1264798 h 2895336"/>
                <a:gd name="connsiteX66" fmla="*/ 1512663 w 1898490"/>
                <a:gd name="connsiteY66" fmla="*/ 1291973 h 2895336"/>
                <a:gd name="connsiteX67" fmla="*/ 309780 w 1898490"/>
                <a:gd name="connsiteY67" fmla="*/ 1262826 h 2895336"/>
                <a:gd name="connsiteX68" fmla="*/ 1617067 w 1898490"/>
                <a:gd name="connsiteY68" fmla="*/ 1164614 h 2895336"/>
                <a:gd name="connsiteX69" fmla="*/ 1678036 w 1898490"/>
                <a:gd name="connsiteY69" fmla="*/ 1204476 h 2895336"/>
                <a:gd name="connsiteX70" fmla="*/ 1635002 w 1898490"/>
                <a:gd name="connsiteY70" fmla="*/ 1264798 h 2895336"/>
                <a:gd name="connsiteX71" fmla="*/ 1409174 w 1898490"/>
                <a:gd name="connsiteY71" fmla="*/ 2256665 h 2895336"/>
                <a:gd name="connsiteX72" fmla="*/ 1204187 w 1898490"/>
                <a:gd name="connsiteY72" fmla="*/ 2201715 h 2895336"/>
                <a:gd name="connsiteX73" fmla="*/ 1194500 w 1898490"/>
                <a:gd name="connsiteY73" fmla="*/ 2187333 h 2895336"/>
                <a:gd name="connsiteX74" fmla="*/ 1361711 w 1898490"/>
                <a:gd name="connsiteY74" fmla="*/ 2157596 h 2895336"/>
                <a:gd name="connsiteX75" fmla="*/ 1408431 w 1898490"/>
                <a:gd name="connsiteY75" fmla="*/ 2185389 h 2895336"/>
                <a:gd name="connsiteX76" fmla="*/ 1415956 w 1898490"/>
                <a:gd name="connsiteY76" fmla="*/ 2251255 h 2895336"/>
                <a:gd name="connsiteX77" fmla="*/ 1409174 w 1898490"/>
                <a:gd name="connsiteY77" fmla="*/ 2256665 h 2895336"/>
                <a:gd name="connsiteX78" fmla="*/ 1146675 w 1898490"/>
                <a:gd name="connsiteY78" fmla="*/ 2390777 h 2895336"/>
                <a:gd name="connsiteX79" fmla="*/ 1124605 w 1898490"/>
                <a:gd name="connsiteY79" fmla="*/ 2290164 h 2895336"/>
                <a:gd name="connsiteX80" fmla="*/ 1202434 w 1898490"/>
                <a:gd name="connsiteY80" fmla="*/ 2239025 h 2895336"/>
                <a:gd name="connsiteX81" fmla="*/ 1818521 w 1898490"/>
                <a:gd name="connsiteY81" fmla="*/ 2386053 h 2895336"/>
                <a:gd name="connsiteX82" fmla="*/ 1850010 w 1898490"/>
                <a:gd name="connsiteY82" fmla="*/ 2431830 h 2895336"/>
                <a:gd name="connsiteX83" fmla="*/ 1859964 w 1898490"/>
                <a:gd name="connsiteY83" fmla="*/ 2516126 h 2895336"/>
                <a:gd name="connsiteX84" fmla="*/ 1779782 w 1898490"/>
                <a:gd name="connsiteY84" fmla="*/ 2498924 h 2895336"/>
                <a:gd name="connsiteX85" fmla="*/ 1146675 w 1898490"/>
                <a:gd name="connsiteY85" fmla="*/ 2390777 h 2895336"/>
                <a:gd name="connsiteX86" fmla="*/ 871945 w 1898490"/>
                <a:gd name="connsiteY86" fmla="*/ 2209021 h 2895336"/>
                <a:gd name="connsiteX87" fmla="*/ 659433 w 1898490"/>
                <a:gd name="connsiteY87" fmla="*/ 2297660 h 2895336"/>
                <a:gd name="connsiteX88" fmla="*/ 479629 w 1898490"/>
                <a:gd name="connsiteY88" fmla="*/ 2287336 h 2895336"/>
                <a:gd name="connsiteX89" fmla="*/ 601445 w 1898490"/>
                <a:gd name="connsiteY89" fmla="*/ 2203125 h 2895336"/>
                <a:gd name="connsiteX90" fmla="*/ 871945 w 1898490"/>
                <a:gd name="connsiteY90" fmla="*/ 2209021 h 2895336"/>
                <a:gd name="connsiteX91" fmla="*/ 576584 w 1898490"/>
                <a:gd name="connsiteY91" fmla="*/ 2327541 h 2895336"/>
                <a:gd name="connsiteX92" fmla="*/ 546723 w 1898490"/>
                <a:gd name="connsiteY92" fmla="*/ 2338504 h 2895336"/>
                <a:gd name="connsiteX93" fmla="*/ 536113 w 1898490"/>
                <a:gd name="connsiteY93" fmla="*/ 2325616 h 2895336"/>
                <a:gd name="connsiteX94" fmla="*/ 576584 w 1898490"/>
                <a:gd name="connsiteY94" fmla="*/ 2327541 h 2895336"/>
                <a:gd name="connsiteX95" fmla="*/ 1091392 w 1898490"/>
                <a:gd name="connsiteY95" fmla="*/ 2296584 h 2895336"/>
                <a:gd name="connsiteX96" fmla="*/ 1132959 w 1898490"/>
                <a:gd name="connsiteY96" fmla="*/ 2468139 h 2895336"/>
                <a:gd name="connsiteX97" fmla="*/ 1187013 w 1898490"/>
                <a:gd name="connsiteY97" fmla="*/ 2733429 h 2895336"/>
                <a:gd name="connsiteX98" fmla="*/ 1132092 w 1898490"/>
                <a:gd name="connsiteY98" fmla="*/ 2732515 h 2895336"/>
                <a:gd name="connsiteX99" fmla="*/ 1106422 w 1898490"/>
                <a:gd name="connsiteY99" fmla="*/ 2674546 h 2895336"/>
                <a:gd name="connsiteX100" fmla="*/ 1074513 w 1898490"/>
                <a:gd name="connsiteY100" fmla="*/ 2533100 h 2895336"/>
                <a:gd name="connsiteX101" fmla="*/ 1050415 w 1898490"/>
                <a:gd name="connsiteY101" fmla="*/ 2443203 h 2895336"/>
                <a:gd name="connsiteX102" fmla="*/ 992446 w 1898490"/>
                <a:gd name="connsiteY102" fmla="*/ 2376747 h 2895336"/>
                <a:gd name="connsiteX103" fmla="*/ 965823 w 1898490"/>
                <a:gd name="connsiteY103" fmla="*/ 2380176 h 2895336"/>
                <a:gd name="connsiteX104" fmla="*/ 904949 w 1898490"/>
                <a:gd name="connsiteY104" fmla="*/ 2411790 h 2895336"/>
                <a:gd name="connsiteX105" fmla="*/ 621590 w 1898490"/>
                <a:gd name="connsiteY105" fmla="*/ 2478550 h 2895336"/>
                <a:gd name="connsiteX106" fmla="*/ 441920 w 1898490"/>
                <a:gd name="connsiteY106" fmla="*/ 2539729 h 2895336"/>
                <a:gd name="connsiteX107" fmla="*/ 293473 w 1898490"/>
                <a:gd name="connsiteY107" fmla="*/ 2593974 h 2895336"/>
                <a:gd name="connsiteX108" fmla="*/ 326010 w 1898490"/>
                <a:gd name="connsiteY108" fmla="*/ 2468225 h 2895336"/>
                <a:gd name="connsiteX109" fmla="*/ 877203 w 1898490"/>
                <a:gd name="connsiteY109" fmla="*/ 2245759 h 2895336"/>
                <a:gd name="connsiteX110" fmla="*/ 1091392 w 1898490"/>
                <a:gd name="connsiteY110" fmla="*/ 2296584 h 2895336"/>
                <a:gd name="connsiteX111" fmla="*/ 966405 w 1898490"/>
                <a:gd name="connsiteY111" fmla="*/ 2007282 h 2895336"/>
                <a:gd name="connsiteX112" fmla="*/ 1099878 w 1898490"/>
                <a:gd name="connsiteY112" fmla="*/ 2005663 h 2895336"/>
                <a:gd name="connsiteX113" fmla="*/ 1138474 w 1898490"/>
                <a:gd name="connsiteY113" fmla="*/ 2163387 h 2895336"/>
                <a:gd name="connsiteX114" fmla="*/ 1174878 w 1898490"/>
                <a:gd name="connsiteY114" fmla="*/ 2218755 h 2895336"/>
                <a:gd name="connsiteX115" fmla="*/ 906406 w 1898490"/>
                <a:gd name="connsiteY115" fmla="*/ 2228776 h 2895336"/>
                <a:gd name="connsiteX116" fmla="*/ 907683 w 1898490"/>
                <a:gd name="connsiteY116" fmla="*/ 2221832 h 2895336"/>
                <a:gd name="connsiteX117" fmla="*/ 966405 w 1898490"/>
                <a:gd name="connsiteY117" fmla="*/ 2007282 h 2895336"/>
                <a:gd name="connsiteX118" fmla="*/ 1080352 w 1898490"/>
                <a:gd name="connsiteY118" fmla="*/ 1865578 h 2895336"/>
                <a:gd name="connsiteX119" fmla="*/ 1090163 w 1898490"/>
                <a:gd name="connsiteY119" fmla="*/ 1971001 h 2895336"/>
                <a:gd name="connsiteX120" fmla="*/ 1000933 w 1898490"/>
                <a:gd name="connsiteY120" fmla="*/ 1983041 h 2895336"/>
                <a:gd name="connsiteX121" fmla="*/ 979987 w 1898490"/>
                <a:gd name="connsiteY121" fmla="*/ 1970477 h 2895336"/>
                <a:gd name="connsiteX122" fmla="*/ 993894 w 1898490"/>
                <a:gd name="connsiteY122" fmla="*/ 1867969 h 2895336"/>
                <a:gd name="connsiteX123" fmla="*/ 1080352 w 1898490"/>
                <a:gd name="connsiteY123" fmla="*/ 1865578 h 2895336"/>
                <a:gd name="connsiteX124" fmla="*/ 993513 w 1898490"/>
                <a:gd name="connsiteY124" fmla="*/ 1830860 h 2895336"/>
                <a:gd name="connsiteX125" fmla="*/ 993913 w 1898490"/>
                <a:gd name="connsiteY125" fmla="*/ 1607117 h 2895336"/>
                <a:gd name="connsiteX126" fmla="*/ 1078209 w 1898490"/>
                <a:gd name="connsiteY126" fmla="*/ 1604879 h 2895336"/>
                <a:gd name="connsiteX127" fmla="*/ 1078733 w 1898490"/>
                <a:gd name="connsiteY127" fmla="*/ 1830612 h 2895336"/>
                <a:gd name="connsiteX128" fmla="*/ 993513 w 1898490"/>
                <a:gd name="connsiteY128" fmla="*/ 1830860 h 2895336"/>
                <a:gd name="connsiteX129" fmla="*/ 253125 w 1898490"/>
                <a:gd name="connsiteY129" fmla="*/ 1381879 h 2895336"/>
                <a:gd name="connsiteX130" fmla="*/ 282338 w 1898490"/>
                <a:gd name="connsiteY130" fmla="*/ 1289268 h 2895336"/>
                <a:gd name="connsiteX131" fmla="*/ 1642394 w 1898490"/>
                <a:gd name="connsiteY131" fmla="*/ 1297907 h 2895336"/>
                <a:gd name="connsiteX132" fmla="*/ 1715974 w 1898490"/>
                <a:gd name="connsiteY132" fmla="*/ 1248034 h 2895336"/>
                <a:gd name="connsiteX133" fmla="*/ 1719937 w 1898490"/>
                <a:gd name="connsiteY133" fmla="*/ 1361334 h 2895336"/>
                <a:gd name="connsiteX134" fmla="*/ 1566975 w 1898490"/>
                <a:gd name="connsiteY134" fmla="*/ 1511391 h 2895336"/>
                <a:gd name="connsiteX135" fmla="*/ 476162 w 1898490"/>
                <a:gd name="connsiteY135" fmla="*/ 1535680 h 2895336"/>
                <a:gd name="connsiteX136" fmla="*/ 253125 w 1898490"/>
                <a:gd name="connsiteY136" fmla="*/ 1381879 h 2895336"/>
                <a:gd name="connsiteX137" fmla="*/ 60558 w 1898490"/>
                <a:gd name="connsiteY137" fmla="*/ 129856 h 2895336"/>
                <a:gd name="connsiteX138" fmla="*/ 276585 w 1898490"/>
                <a:gd name="connsiteY138" fmla="*/ 277294 h 2895336"/>
                <a:gd name="connsiteX139" fmla="*/ 234913 w 1898490"/>
                <a:gd name="connsiteY139" fmla="*/ 1329997 h 2895336"/>
                <a:gd name="connsiteX140" fmla="*/ 197242 w 1898490"/>
                <a:gd name="connsiteY140" fmla="*/ 1400158 h 2895336"/>
                <a:gd name="connsiteX141" fmla="*/ 188917 w 1898490"/>
                <a:gd name="connsiteY141" fmla="*/ 1394272 h 2895336"/>
                <a:gd name="connsiteX142" fmla="*/ 82322 w 1898490"/>
                <a:gd name="connsiteY142" fmla="*/ 335406 h 2895336"/>
                <a:gd name="connsiteX143" fmla="*/ 34631 w 1898490"/>
                <a:gd name="connsiteY143" fmla="*/ 211171 h 2895336"/>
                <a:gd name="connsiteX144" fmla="*/ 60558 w 1898490"/>
                <a:gd name="connsiteY144" fmla="*/ 129856 h 289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898490" h="2895336">
                  <a:moveTo>
                    <a:pt x="17686" y="277284"/>
                  </a:moveTo>
                  <a:cubicBezTo>
                    <a:pt x="214587" y="629662"/>
                    <a:pt x="102782" y="1009099"/>
                    <a:pt x="153798" y="1387175"/>
                  </a:cubicBezTo>
                  <a:cubicBezTo>
                    <a:pt x="154465" y="1439239"/>
                    <a:pt x="197823" y="1451384"/>
                    <a:pt x="231636" y="1415512"/>
                  </a:cubicBezTo>
                  <a:cubicBezTo>
                    <a:pt x="269574" y="1499894"/>
                    <a:pt x="322743" y="1544528"/>
                    <a:pt x="415040" y="1559406"/>
                  </a:cubicBezTo>
                  <a:cubicBezTo>
                    <a:pt x="594720" y="1591877"/>
                    <a:pt x="777428" y="1607470"/>
                    <a:pt x="959994" y="1607384"/>
                  </a:cubicBezTo>
                  <a:cubicBezTo>
                    <a:pt x="961280" y="1686670"/>
                    <a:pt x="954603" y="1767994"/>
                    <a:pt x="962147" y="1846357"/>
                  </a:cubicBezTo>
                  <a:cubicBezTo>
                    <a:pt x="960070" y="1887828"/>
                    <a:pt x="947183" y="1928091"/>
                    <a:pt x="946059" y="1969496"/>
                  </a:cubicBezTo>
                  <a:cubicBezTo>
                    <a:pt x="928285" y="1987222"/>
                    <a:pt x="927352" y="2050153"/>
                    <a:pt x="921256" y="2076481"/>
                  </a:cubicBezTo>
                  <a:cubicBezTo>
                    <a:pt x="915046" y="2111114"/>
                    <a:pt x="906626" y="2145470"/>
                    <a:pt x="895424" y="2178836"/>
                  </a:cubicBezTo>
                  <a:cubicBezTo>
                    <a:pt x="872402" y="2173464"/>
                    <a:pt x="848742" y="2173112"/>
                    <a:pt x="825168" y="2173502"/>
                  </a:cubicBezTo>
                  <a:cubicBezTo>
                    <a:pt x="746186" y="2175045"/>
                    <a:pt x="667129" y="2173483"/>
                    <a:pt x="588291" y="2168416"/>
                  </a:cubicBezTo>
                  <a:cubicBezTo>
                    <a:pt x="488516" y="2157815"/>
                    <a:pt x="473181" y="2178369"/>
                    <a:pt x="448521" y="2272086"/>
                  </a:cubicBezTo>
                  <a:cubicBezTo>
                    <a:pt x="444387" y="2285783"/>
                    <a:pt x="443091" y="2303109"/>
                    <a:pt x="455531" y="2313005"/>
                  </a:cubicBezTo>
                  <a:cubicBezTo>
                    <a:pt x="426404" y="2327178"/>
                    <a:pt x="410821" y="2359078"/>
                    <a:pt x="416679" y="2390187"/>
                  </a:cubicBezTo>
                  <a:cubicBezTo>
                    <a:pt x="393466" y="2400083"/>
                    <a:pt x="370387" y="2410294"/>
                    <a:pt x="347460" y="2420809"/>
                  </a:cubicBezTo>
                  <a:cubicBezTo>
                    <a:pt x="317352" y="2434173"/>
                    <a:pt x="285929" y="2444050"/>
                    <a:pt x="276223" y="2479378"/>
                  </a:cubicBezTo>
                  <a:cubicBezTo>
                    <a:pt x="266231" y="2510278"/>
                    <a:pt x="261650" y="2543854"/>
                    <a:pt x="259945" y="2576181"/>
                  </a:cubicBezTo>
                  <a:cubicBezTo>
                    <a:pt x="259373" y="2587002"/>
                    <a:pt x="257630" y="2600518"/>
                    <a:pt x="261973" y="2610919"/>
                  </a:cubicBezTo>
                  <a:cubicBezTo>
                    <a:pt x="197346" y="2644951"/>
                    <a:pt x="221178" y="2745107"/>
                    <a:pt x="295368" y="2745222"/>
                  </a:cubicBezTo>
                  <a:cubicBezTo>
                    <a:pt x="357843" y="2745726"/>
                    <a:pt x="390037" y="2668507"/>
                    <a:pt x="346756" y="2624521"/>
                  </a:cubicBezTo>
                  <a:cubicBezTo>
                    <a:pt x="398343" y="2607642"/>
                    <a:pt x="442758" y="2574838"/>
                    <a:pt x="491469" y="2551645"/>
                  </a:cubicBezTo>
                  <a:cubicBezTo>
                    <a:pt x="520244" y="2537300"/>
                    <a:pt x="552200" y="2530861"/>
                    <a:pt x="583185" y="2523070"/>
                  </a:cubicBezTo>
                  <a:cubicBezTo>
                    <a:pt x="684064" y="2497715"/>
                    <a:pt x="785267" y="2473635"/>
                    <a:pt x="886747" y="2450813"/>
                  </a:cubicBezTo>
                  <a:cubicBezTo>
                    <a:pt x="919437" y="2443422"/>
                    <a:pt x="954908" y="2436335"/>
                    <a:pt x="980520" y="2413180"/>
                  </a:cubicBezTo>
                  <a:cubicBezTo>
                    <a:pt x="1033518" y="2458519"/>
                    <a:pt x="1030451" y="2487770"/>
                    <a:pt x="1043643" y="2551311"/>
                  </a:cubicBezTo>
                  <a:cubicBezTo>
                    <a:pt x="1054835" y="2600118"/>
                    <a:pt x="1057568" y="2652095"/>
                    <a:pt x="1080057" y="2697482"/>
                  </a:cubicBezTo>
                  <a:cubicBezTo>
                    <a:pt x="1087029" y="2711103"/>
                    <a:pt x="1094316" y="2723980"/>
                    <a:pt x="1098735" y="2738697"/>
                  </a:cubicBezTo>
                  <a:cubicBezTo>
                    <a:pt x="1102212" y="2750251"/>
                    <a:pt x="1108641" y="2758366"/>
                    <a:pt x="1118185" y="2762823"/>
                  </a:cubicBezTo>
                  <a:cubicBezTo>
                    <a:pt x="1056978" y="2799019"/>
                    <a:pt x="1082533" y="2895364"/>
                    <a:pt x="1154761" y="2895336"/>
                  </a:cubicBezTo>
                  <a:cubicBezTo>
                    <a:pt x="1223037" y="2895612"/>
                    <a:pt x="1251688" y="2806953"/>
                    <a:pt x="1197567" y="2767014"/>
                  </a:cubicBezTo>
                  <a:cubicBezTo>
                    <a:pt x="1226408" y="2762052"/>
                    <a:pt x="1221522" y="2717923"/>
                    <a:pt x="1224427" y="2695682"/>
                  </a:cubicBezTo>
                  <a:cubicBezTo>
                    <a:pt x="1231876" y="2600413"/>
                    <a:pt x="1179907" y="2516622"/>
                    <a:pt x="1156314" y="2427401"/>
                  </a:cubicBezTo>
                  <a:cubicBezTo>
                    <a:pt x="1347938" y="2463243"/>
                    <a:pt x="1569823" y="2486198"/>
                    <a:pt x="1747731" y="2520270"/>
                  </a:cubicBezTo>
                  <a:cubicBezTo>
                    <a:pt x="1749960" y="2519603"/>
                    <a:pt x="1760332" y="2527003"/>
                    <a:pt x="1762675" y="2528204"/>
                  </a:cubicBezTo>
                  <a:cubicBezTo>
                    <a:pt x="1771457" y="2532690"/>
                    <a:pt x="1780421" y="2536900"/>
                    <a:pt x="1789584" y="2540596"/>
                  </a:cubicBezTo>
                  <a:cubicBezTo>
                    <a:pt x="1729662" y="2577543"/>
                    <a:pt x="1755827" y="2672470"/>
                    <a:pt x="1827331" y="2672384"/>
                  </a:cubicBezTo>
                  <a:cubicBezTo>
                    <a:pt x="1892854" y="2672783"/>
                    <a:pt x="1923343" y="2589545"/>
                    <a:pt x="1874299" y="2547463"/>
                  </a:cubicBezTo>
                  <a:cubicBezTo>
                    <a:pt x="1885548" y="2543187"/>
                    <a:pt x="1892739" y="2535672"/>
                    <a:pt x="1893806" y="2522622"/>
                  </a:cubicBezTo>
                  <a:cubicBezTo>
                    <a:pt x="1894692" y="2483427"/>
                    <a:pt x="1888691" y="2443698"/>
                    <a:pt x="1878404" y="2405913"/>
                  </a:cubicBezTo>
                  <a:cubicBezTo>
                    <a:pt x="1871518" y="2382071"/>
                    <a:pt x="1858402" y="2367079"/>
                    <a:pt x="1835847" y="2356868"/>
                  </a:cubicBezTo>
                  <a:cubicBezTo>
                    <a:pt x="1710278" y="2312291"/>
                    <a:pt x="1576395" y="2294336"/>
                    <a:pt x="1446798" y="2264724"/>
                  </a:cubicBezTo>
                  <a:cubicBezTo>
                    <a:pt x="1455218" y="2242406"/>
                    <a:pt x="1446845" y="2216232"/>
                    <a:pt x="1444369" y="2193191"/>
                  </a:cubicBezTo>
                  <a:cubicBezTo>
                    <a:pt x="1439797" y="2162177"/>
                    <a:pt x="1425271" y="2132021"/>
                    <a:pt x="1391772" y="2125115"/>
                  </a:cubicBezTo>
                  <a:cubicBezTo>
                    <a:pt x="1357244" y="2119114"/>
                    <a:pt x="1322878" y="2130907"/>
                    <a:pt x="1288911" y="2135935"/>
                  </a:cubicBezTo>
                  <a:cubicBezTo>
                    <a:pt x="1249954" y="2143156"/>
                    <a:pt x="1210826" y="2149699"/>
                    <a:pt x="1171944" y="2157272"/>
                  </a:cubicBezTo>
                  <a:cubicBezTo>
                    <a:pt x="1171630" y="2155386"/>
                    <a:pt x="1171125" y="2153566"/>
                    <a:pt x="1170401" y="2151871"/>
                  </a:cubicBezTo>
                  <a:cubicBezTo>
                    <a:pt x="1160638" y="2113552"/>
                    <a:pt x="1144617" y="2047315"/>
                    <a:pt x="1133321" y="1999747"/>
                  </a:cubicBezTo>
                  <a:cubicBezTo>
                    <a:pt x="1130168" y="1990241"/>
                    <a:pt x="1130358" y="1977878"/>
                    <a:pt x="1123977" y="1970058"/>
                  </a:cubicBezTo>
                  <a:cubicBezTo>
                    <a:pt x="1108708" y="1848347"/>
                    <a:pt x="1112889" y="1726218"/>
                    <a:pt x="1112108" y="1603336"/>
                  </a:cubicBezTo>
                  <a:cubicBezTo>
                    <a:pt x="1262480" y="1595630"/>
                    <a:pt x="1412279" y="1576809"/>
                    <a:pt x="1559926" y="1547338"/>
                  </a:cubicBezTo>
                  <a:cubicBezTo>
                    <a:pt x="1723023" y="1527574"/>
                    <a:pt x="1757037" y="1451250"/>
                    <a:pt x="1758437" y="1295431"/>
                  </a:cubicBezTo>
                  <a:cubicBezTo>
                    <a:pt x="1762332" y="1246577"/>
                    <a:pt x="1737520" y="1213477"/>
                    <a:pt x="1703382" y="1181835"/>
                  </a:cubicBezTo>
                  <a:cubicBezTo>
                    <a:pt x="1638107" y="1094768"/>
                    <a:pt x="1262260" y="1059144"/>
                    <a:pt x="1146970" y="1053181"/>
                  </a:cubicBezTo>
                  <a:cubicBezTo>
                    <a:pt x="918741" y="773184"/>
                    <a:pt x="1026069" y="485872"/>
                    <a:pt x="950069" y="169242"/>
                  </a:cubicBezTo>
                  <a:cubicBezTo>
                    <a:pt x="932362" y="75383"/>
                    <a:pt x="900930" y="5746"/>
                    <a:pt x="793640" y="4060"/>
                  </a:cubicBezTo>
                  <a:cubicBezTo>
                    <a:pt x="542618" y="-12066"/>
                    <a:pt x="288177" y="19976"/>
                    <a:pt x="49099" y="97929"/>
                  </a:cubicBezTo>
                  <a:cubicBezTo>
                    <a:pt x="41632" y="99948"/>
                    <a:pt x="31992" y="103167"/>
                    <a:pt x="30106" y="110949"/>
                  </a:cubicBezTo>
                  <a:cubicBezTo>
                    <a:pt x="-12232" y="155155"/>
                    <a:pt x="-3641" y="224935"/>
                    <a:pt x="17686" y="277284"/>
                  </a:cubicBezTo>
                  <a:close/>
                  <a:moveTo>
                    <a:pt x="1106470" y="1052115"/>
                  </a:moveTo>
                  <a:cubicBezTo>
                    <a:pt x="829311" y="1047933"/>
                    <a:pt x="551514" y="1109045"/>
                    <a:pt x="301693" y="1229137"/>
                  </a:cubicBezTo>
                  <a:cubicBezTo>
                    <a:pt x="399400" y="917707"/>
                    <a:pt x="489173" y="295210"/>
                    <a:pt x="155913" y="101567"/>
                  </a:cubicBezTo>
                  <a:cubicBezTo>
                    <a:pt x="375321" y="44598"/>
                    <a:pt x="607626" y="16471"/>
                    <a:pt x="833331" y="43664"/>
                  </a:cubicBezTo>
                  <a:cubicBezTo>
                    <a:pt x="886718" y="57609"/>
                    <a:pt x="902568" y="111521"/>
                    <a:pt x="913293" y="159517"/>
                  </a:cubicBezTo>
                  <a:cubicBezTo>
                    <a:pt x="927923" y="224992"/>
                    <a:pt x="942173" y="291210"/>
                    <a:pt x="946954" y="358256"/>
                  </a:cubicBezTo>
                  <a:cubicBezTo>
                    <a:pt x="951022" y="595696"/>
                    <a:pt x="945307" y="859195"/>
                    <a:pt x="1106470" y="1052115"/>
                  </a:cubicBezTo>
                  <a:close/>
                  <a:moveTo>
                    <a:pt x="1635002" y="1264798"/>
                  </a:moveTo>
                  <a:cubicBezTo>
                    <a:pt x="1594512" y="1275085"/>
                    <a:pt x="1553687" y="1284096"/>
                    <a:pt x="1512663" y="1291973"/>
                  </a:cubicBezTo>
                  <a:cubicBezTo>
                    <a:pt x="1116357" y="1361715"/>
                    <a:pt x="701971" y="1354038"/>
                    <a:pt x="309780" y="1262826"/>
                  </a:cubicBezTo>
                  <a:cubicBezTo>
                    <a:pt x="713078" y="1063383"/>
                    <a:pt x="1187880" y="1037379"/>
                    <a:pt x="1617067" y="1164614"/>
                  </a:cubicBezTo>
                  <a:cubicBezTo>
                    <a:pt x="1641203" y="1171444"/>
                    <a:pt x="1659872" y="1187122"/>
                    <a:pt x="1678036" y="1204476"/>
                  </a:cubicBezTo>
                  <a:cubicBezTo>
                    <a:pt x="1701544" y="1239471"/>
                    <a:pt x="1666968" y="1260426"/>
                    <a:pt x="1635002" y="1264798"/>
                  </a:cubicBezTo>
                  <a:close/>
                  <a:moveTo>
                    <a:pt x="1409174" y="2256665"/>
                  </a:moveTo>
                  <a:cubicBezTo>
                    <a:pt x="1340851" y="2239815"/>
                    <a:pt x="1268214" y="2230795"/>
                    <a:pt x="1204187" y="2201715"/>
                  </a:cubicBezTo>
                  <a:cubicBezTo>
                    <a:pt x="1201653" y="2196820"/>
                    <a:pt x="1198176" y="2191819"/>
                    <a:pt x="1194500" y="2187333"/>
                  </a:cubicBezTo>
                  <a:cubicBezTo>
                    <a:pt x="1250316" y="2178436"/>
                    <a:pt x="1305685" y="2164787"/>
                    <a:pt x="1361711" y="2157596"/>
                  </a:cubicBezTo>
                  <a:cubicBezTo>
                    <a:pt x="1385457" y="2154709"/>
                    <a:pt x="1402792" y="2159986"/>
                    <a:pt x="1408431" y="2185389"/>
                  </a:cubicBezTo>
                  <a:cubicBezTo>
                    <a:pt x="1412660" y="2206907"/>
                    <a:pt x="1416670" y="2229329"/>
                    <a:pt x="1415956" y="2251255"/>
                  </a:cubicBezTo>
                  <a:cubicBezTo>
                    <a:pt x="1415737" y="2258170"/>
                    <a:pt x="1409298" y="2256694"/>
                    <a:pt x="1409174" y="2256665"/>
                  </a:cubicBezTo>
                  <a:close/>
                  <a:moveTo>
                    <a:pt x="1146675" y="2390777"/>
                  </a:moveTo>
                  <a:cubicBezTo>
                    <a:pt x="1138454" y="2357459"/>
                    <a:pt x="1131444" y="2323807"/>
                    <a:pt x="1124605" y="2290164"/>
                  </a:cubicBezTo>
                  <a:cubicBezTo>
                    <a:pt x="1154561" y="2281792"/>
                    <a:pt x="1184984" y="2265714"/>
                    <a:pt x="1202434" y="2239025"/>
                  </a:cubicBezTo>
                  <a:cubicBezTo>
                    <a:pt x="1403535" y="2303537"/>
                    <a:pt x="1617153" y="2322207"/>
                    <a:pt x="1818521" y="2386053"/>
                  </a:cubicBezTo>
                  <a:cubicBezTo>
                    <a:pt x="1843486" y="2396168"/>
                    <a:pt x="1844647" y="2407351"/>
                    <a:pt x="1850010" y="2431830"/>
                  </a:cubicBezTo>
                  <a:cubicBezTo>
                    <a:pt x="1856706" y="2459395"/>
                    <a:pt x="1859554" y="2487894"/>
                    <a:pt x="1859964" y="2516126"/>
                  </a:cubicBezTo>
                  <a:cubicBezTo>
                    <a:pt x="1832284" y="2523575"/>
                    <a:pt x="1804138" y="2511459"/>
                    <a:pt x="1779782" y="2498924"/>
                  </a:cubicBezTo>
                  <a:cubicBezTo>
                    <a:pt x="1575909" y="2438859"/>
                    <a:pt x="1354796" y="2439155"/>
                    <a:pt x="1146675" y="2390777"/>
                  </a:cubicBezTo>
                  <a:close/>
                  <a:moveTo>
                    <a:pt x="871945" y="2209021"/>
                  </a:moveTo>
                  <a:cubicBezTo>
                    <a:pt x="805594" y="2246940"/>
                    <a:pt x="730880" y="2270219"/>
                    <a:pt x="659433" y="2297660"/>
                  </a:cubicBezTo>
                  <a:cubicBezTo>
                    <a:pt x="599663" y="2292822"/>
                    <a:pt x="539313" y="2292613"/>
                    <a:pt x="479629" y="2287336"/>
                  </a:cubicBezTo>
                  <a:cubicBezTo>
                    <a:pt x="503137" y="2194771"/>
                    <a:pt x="505642" y="2193943"/>
                    <a:pt x="601445" y="2203125"/>
                  </a:cubicBezTo>
                  <a:cubicBezTo>
                    <a:pt x="691446" y="2210364"/>
                    <a:pt x="782000" y="2205221"/>
                    <a:pt x="871945" y="2209021"/>
                  </a:cubicBezTo>
                  <a:close/>
                  <a:moveTo>
                    <a:pt x="576584" y="2327541"/>
                  </a:moveTo>
                  <a:cubicBezTo>
                    <a:pt x="566621" y="2331160"/>
                    <a:pt x="556667" y="2334817"/>
                    <a:pt x="546723" y="2338504"/>
                  </a:cubicBezTo>
                  <a:cubicBezTo>
                    <a:pt x="543666" y="2333741"/>
                    <a:pt x="540094" y="2329427"/>
                    <a:pt x="536113" y="2325616"/>
                  </a:cubicBezTo>
                  <a:cubicBezTo>
                    <a:pt x="549590" y="2326341"/>
                    <a:pt x="563087" y="2326969"/>
                    <a:pt x="576584" y="2327541"/>
                  </a:cubicBezTo>
                  <a:close/>
                  <a:moveTo>
                    <a:pt x="1091392" y="2296584"/>
                  </a:moveTo>
                  <a:cubicBezTo>
                    <a:pt x="1103088" y="2354258"/>
                    <a:pt x="1115071" y="2412008"/>
                    <a:pt x="1132959" y="2468139"/>
                  </a:cubicBezTo>
                  <a:cubicBezTo>
                    <a:pt x="1163705" y="2553645"/>
                    <a:pt x="1205311" y="2640075"/>
                    <a:pt x="1187013" y="2733429"/>
                  </a:cubicBezTo>
                  <a:cubicBezTo>
                    <a:pt x="1168820" y="2733734"/>
                    <a:pt x="1150142" y="2734258"/>
                    <a:pt x="1132092" y="2732515"/>
                  </a:cubicBezTo>
                  <a:cubicBezTo>
                    <a:pt x="1127129" y="2711674"/>
                    <a:pt x="1115718" y="2693615"/>
                    <a:pt x="1106422" y="2674546"/>
                  </a:cubicBezTo>
                  <a:cubicBezTo>
                    <a:pt x="1089039" y="2629436"/>
                    <a:pt x="1085572" y="2580029"/>
                    <a:pt x="1074513" y="2533100"/>
                  </a:cubicBezTo>
                  <a:cubicBezTo>
                    <a:pt x="1068570" y="2502982"/>
                    <a:pt x="1064541" y="2470873"/>
                    <a:pt x="1050415" y="2443203"/>
                  </a:cubicBezTo>
                  <a:cubicBezTo>
                    <a:pt x="1037023" y="2416961"/>
                    <a:pt x="1011715" y="2398359"/>
                    <a:pt x="992446" y="2376747"/>
                  </a:cubicBezTo>
                  <a:cubicBezTo>
                    <a:pt x="983511" y="2366870"/>
                    <a:pt x="972243" y="2371937"/>
                    <a:pt x="965823" y="2380176"/>
                  </a:cubicBezTo>
                  <a:cubicBezTo>
                    <a:pt x="951564" y="2398721"/>
                    <a:pt x="926590" y="2406265"/>
                    <a:pt x="904949" y="2411790"/>
                  </a:cubicBezTo>
                  <a:cubicBezTo>
                    <a:pt x="810471" y="2433868"/>
                    <a:pt x="715697" y="2454842"/>
                    <a:pt x="621590" y="2478550"/>
                  </a:cubicBezTo>
                  <a:cubicBezTo>
                    <a:pt x="559830" y="2493504"/>
                    <a:pt x="496860" y="2506211"/>
                    <a:pt x="441920" y="2539729"/>
                  </a:cubicBezTo>
                  <a:cubicBezTo>
                    <a:pt x="401801" y="2559503"/>
                    <a:pt x="338231" y="2607728"/>
                    <a:pt x="293473" y="2593974"/>
                  </a:cubicBezTo>
                  <a:cubicBezTo>
                    <a:pt x="294035" y="2565780"/>
                    <a:pt x="298254" y="2479855"/>
                    <a:pt x="326010" y="2468225"/>
                  </a:cubicBezTo>
                  <a:cubicBezTo>
                    <a:pt x="503394" y="2378690"/>
                    <a:pt x="697952" y="2330569"/>
                    <a:pt x="877203" y="2245759"/>
                  </a:cubicBezTo>
                  <a:cubicBezTo>
                    <a:pt x="918865" y="2301975"/>
                    <a:pt x="1027545" y="2301480"/>
                    <a:pt x="1091392" y="2296584"/>
                  </a:cubicBezTo>
                  <a:close/>
                  <a:moveTo>
                    <a:pt x="966405" y="2007282"/>
                  </a:moveTo>
                  <a:cubicBezTo>
                    <a:pt x="1002295" y="2024960"/>
                    <a:pt x="1066131" y="2026389"/>
                    <a:pt x="1099878" y="2005663"/>
                  </a:cubicBezTo>
                  <a:cubicBezTo>
                    <a:pt x="1112661" y="2058431"/>
                    <a:pt x="1124481" y="2110904"/>
                    <a:pt x="1138474" y="2163387"/>
                  </a:cubicBezTo>
                  <a:cubicBezTo>
                    <a:pt x="1138817" y="2188228"/>
                    <a:pt x="1165877" y="2198162"/>
                    <a:pt x="1174878" y="2218755"/>
                  </a:cubicBezTo>
                  <a:cubicBezTo>
                    <a:pt x="1134445" y="2284116"/>
                    <a:pt x="957175" y="2277172"/>
                    <a:pt x="906406" y="2228776"/>
                  </a:cubicBezTo>
                  <a:cubicBezTo>
                    <a:pt x="903644" y="2225080"/>
                    <a:pt x="904301" y="2225871"/>
                    <a:pt x="907683" y="2221832"/>
                  </a:cubicBezTo>
                  <a:cubicBezTo>
                    <a:pt x="952708" y="2161453"/>
                    <a:pt x="950555" y="2078376"/>
                    <a:pt x="966405" y="2007282"/>
                  </a:cubicBezTo>
                  <a:close/>
                  <a:moveTo>
                    <a:pt x="1080352" y="1865578"/>
                  </a:moveTo>
                  <a:cubicBezTo>
                    <a:pt x="1084924" y="1900621"/>
                    <a:pt x="1086362" y="1935882"/>
                    <a:pt x="1090163" y="1971001"/>
                  </a:cubicBezTo>
                  <a:cubicBezTo>
                    <a:pt x="1065741" y="1992280"/>
                    <a:pt x="1030603" y="1987222"/>
                    <a:pt x="1000933" y="1983041"/>
                  </a:cubicBezTo>
                  <a:cubicBezTo>
                    <a:pt x="991141" y="1981697"/>
                    <a:pt x="982254" y="1981897"/>
                    <a:pt x="979987" y="1970477"/>
                  </a:cubicBezTo>
                  <a:cubicBezTo>
                    <a:pt x="980730" y="1935987"/>
                    <a:pt x="991065" y="1902411"/>
                    <a:pt x="993894" y="1867969"/>
                  </a:cubicBezTo>
                  <a:cubicBezTo>
                    <a:pt x="1026564" y="1874246"/>
                    <a:pt x="1046253" y="1870921"/>
                    <a:pt x="1080352" y="1865578"/>
                  </a:cubicBezTo>
                  <a:close/>
                  <a:moveTo>
                    <a:pt x="993513" y="1830860"/>
                  </a:moveTo>
                  <a:cubicBezTo>
                    <a:pt x="992903" y="1756279"/>
                    <a:pt x="993036" y="1681698"/>
                    <a:pt x="993913" y="1607117"/>
                  </a:cubicBezTo>
                  <a:cubicBezTo>
                    <a:pt x="1022021" y="1606755"/>
                    <a:pt x="1050120" y="1606012"/>
                    <a:pt x="1078209" y="1604879"/>
                  </a:cubicBezTo>
                  <a:cubicBezTo>
                    <a:pt x="1078457" y="1680126"/>
                    <a:pt x="1078790" y="1755374"/>
                    <a:pt x="1078733" y="1830612"/>
                  </a:cubicBezTo>
                  <a:cubicBezTo>
                    <a:pt x="1054644" y="1835631"/>
                    <a:pt x="1015030" y="1843328"/>
                    <a:pt x="993513" y="1830860"/>
                  </a:cubicBezTo>
                  <a:close/>
                  <a:moveTo>
                    <a:pt x="253125" y="1381879"/>
                  </a:moveTo>
                  <a:cubicBezTo>
                    <a:pt x="265374" y="1351819"/>
                    <a:pt x="272603" y="1320158"/>
                    <a:pt x="282338" y="1289268"/>
                  </a:cubicBezTo>
                  <a:cubicBezTo>
                    <a:pt x="724174" y="1398463"/>
                    <a:pt x="1198986" y="1400872"/>
                    <a:pt x="1642394" y="1297907"/>
                  </a:cubicBezTo>
                  <a:cubicBezTo>
                    <a:pt x="1672855" y="1290716"/>
                    <a:pt x="1703430" y="1279343"/>
                    <a:pt x="1715974" y="1248034"/>
                  </a:cubicBezTo>
                  <a:cubicBezTo>
                    <a:pt x="1732596" y="1282658"/>
                    <a:pt x="1722985" y="1324644"/>
                    <a:pt x="1719937" y="1361334"/>
                  </a:cubicBezTo>
                  <a:cubicBezTo>
                    <a:pt x="1711707" y="1466842"/>
                    <a:pt x="1666854" y="1496865"/>
                    <a:pt x="1566975" y="1511391"/>
                  </a:cubicBezTo>
                  <a:cubicBezTo>
                    <a:pt x="1208854" y="1585267"/>
                    <a:pt x="837236" y="1593201"/>
                    <a:pt x="476162" y="1535680"/>
                  </a:cubicBezTo>
                  <a:cubicBezTo>
                    <a:pt x="360205" y="1521192"/>
                    <a:pt x="298188" y="1496389"/>
                    <a:pt x="253125" y="1381879"/>
                  </a:cubicBezTo>
                  <a:close/>
                  <a:moveTo>
                    <a:pt x="60558" y="129856"/>
                  </a:moveTo>
                  <a:cubicBezTo>
                    <a:pt x="159865" y="98091"/>
                    <a:pt x="238666" y="197722"/>
                    <a:pt x="276585" y="277294"/>
                  </a:cubicBezTo>
                  <a:cubicBezTo>
                    <a:pt x="425327" y="596848"/>
                    <a:pt x="342498" y="1009271"/>
                    <a:pt x="234913" y="1329997"/>
                  </a:cubicBezTo>
                  <a:cubicBezTo>
                    <a:pt x="226979" y="1354905"/>
                    <a:pt x="220940" y="1385299"/>
                    <a:pt x="197242" y="1400158"/>
                  </a:cubicBezTo>
                  <a:cubicBezTo>
                    <a:pt x="189336" y="1404320"/>
                    <a:pt x="190279" y="1402168"/>
                    <a:pt x="188917" y="1394272"/>
                  </a:cubicBezTo>
                  <a:cubicBezTo>
                    <a:pt x="135691" y="1043628"/>
                    <a:pt x="240676" y="667333"/>
                    <a:pt x="82322" y="335406"/>
                  </a:cubicBezTo>
                  <a:cubicBezTo>
                    <a:pt x="63349" y="295658"/>
                    <a:pt x="39450" y="255825"/>
                    <a:pt x="34631" y="211171"/>
                  </a:cubicBezTo>
                  <a:cubicBezTo>
                    <a:pt x="31935" y="183073"/>
                    <a:pt x="34802" y="146725"/>
                    <a:pt x="60558" y="129856"/>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grpSp>
      <p:pic>
        <p:nvPicPr>
          <p:cNvPr id="29" name="Graphic 28" descr="Woman with long wavy hair">
            <a:extLst>
              <a:ext uri="{FF2B5EF4-FFF2-40B4-BE49-F238E27FC236}">
                <a16:creationId xmlns:a16="http://schemas.microsoft.com/office/drawing/2014/main" id="{4614D6EA-AE4D-1E71-E43A-97D815F8DE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660" y="2511660"/>
            <a:ext cx="1249883" cy="1434524"/>
          </a:xfrm>
          <a:prstGeom prst="rect">
            <a:avLst/>
          </a:prstGeom>
        </p:spPr>
      </p:pic>
      <p:pic>
        <p:nvPicPr>
          <p:cNvPr id="31" name="Graphic 30" descr="Female crossing legs">
            <a:extLst>
              <a:ext uri="{FF2B5EF4-FFF2-40B4-BE49-F238E27FC236}">
                <a16:creationId xmlns:a16="http://schemas.microsoft.com/office/drawing/2014/main" id="{62F50F38-9F96-C388-BADD-B809421FB3D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1529" y="3473800"/>
            <a:ext cx="2400027" cy="3147404"/>
          </a:xfrm>
          <a:prstGeom prst="rect">
            <a:avLst/>
          </a:prstGeom>
        </p:spPr>
      </p:pic>
      <p:pic>
        <p:nvPicPr>
          <p:cNvPr id="33" name="Graphic 32" descr="Smiling face with closed eyes">
            <a:extLst>
              <a:ext uri="{FF2B5EF4-FFF2-40B4-BE49-F238E27FC236}">
                <a16:creationId xmlns:a16="http://schemas.microsoft.com/office/drawing/2014/main" id="{84749F97-0E98-A066-CCD8-582764F169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67180" y="2925962"/>
            <a:ext cx="432535" cy="473086"/>
          </a:xfrm>
          <a:prstGeom prst="rect">
            <a:avLst/>
          </a:prstGeom>
        </p:spPr>
      </p:pic>
      <p:sp>
        <p:nvSpPr>
          <p:cNvPr id="3" name="Marcador de número de diapositiva 2">
            <a:extLst>
              <a:ext uri="{FF2B5EF4-FFF2-40B4-BE49-F238E27FC236}">
                <a16:creationId xmlns:a16="http://schemas.microsoft.com/office/drawing/2014/main" id="{BE165E68-42A7-CA40-B48F-27448EE2B9D3}"/>
              </a:ext>
            </a:extLst>
          </p:cNvPr>
          <p:cNvSpPr>
            <a:spLocks noGrp="1"/>
          </p:cNvSpPr>
          <p:nvPr>
            <p:ph type="sldNum" sz="quarter" idx="4"/>
          </p:nvPr>
        </p:nvSpPr>
        <p:spPr/>
        <p:txBody>
          <a:bodyPr/>
          <a:lstStyle/>
          <a:p>
            <a:fld id="{2A4924F2-D2C6-4E44-94BF-16121116D9F5}" type="slidenum">
              <a:rPr lang="en-GB" sz="1100" smtClean="0">
                <a:latin typeface="Raleway" panose="020B0503030101060003" pitchFamily="34" charset="77"/>
              </a:rPr>
              <a:pPr/>
              <a:t>15</a:t>
            </a:fld>
            <a:endParaRPr lang="en-GB" sz="1100">
              <a:latin typeface="Raleway" panose="020B0503030101060003" pitchFamily="34" charset="77"/>
            </a:endParaRPr>
          </a:p>
        </p:txBody>
      </p:sp>
      <p:sp>
        <p:nvSpPr>
          <p:cNvPr id="5" name="Marcador de texto 4">
            <a:extLst>
              <a:ext uri="{FF2B5EF4-FFF2-40B4-BE49-F238E27FC236}">
                <a16:creationId xmlns:a16="http://schemas.microsoft.com/office/drawing/2014/main" id="{2B1FD6A6-9F06-EC44-B2B7-938170FAE3E9}"/>
              </a:ext>
            </a:extLst>
          </p:cNvPr>
          <p:cNvSpPr>
            <a:spLocks noGrp="1"/>
          </p:cNvSpPr>
          <p:nvPr>
            <p:ph type="body" sz="quarter" idx="14"/>
          </p:nvPr>
        </p:nvSpPr>
        <p:spPr/>
        <p:txBody>
          <a:bodyPr/>
          <a:lstStyle/>
          <a:p>
            <a:endParaRPr lang="es-US" sz="600">
              <a:latin typeface="Raleway" panose="020B0503030101060003" pitchFamily="34" charset="77"/>
            </a:endParaRPr>
          </a:p>
        </p:txBody>
      </p:sp>
      <p:sp>
        <p:nvSpPr>
          <p:cNvPr id="6" name="Marcador de texto 5">
            <a:extLst>
              <a:ext uri="{FF2B5EF4-FFF2-40B4-BE49-F238E27FC236}">
                <a16:creationId xmlns:a16="http://schemas.microsoft.com/office/drawing/2014/main" id="{8C56885C-5709-274D-A5DE-37EE9B0C93E7}"/>
              </a:ext>
            </a:extLst>
          </p:cNvPr>
          <p:cNvSpPr>
            <a:spLocks noGrp="1"/>
          </p:cNvSpPr>
          <p:nvPr>
            <p:ph type="body" sz="quarter" idx="15"/>
          </p:nvPr>
        </p:nvSpPr>
        <p:spPr/>
        <p:txBody>
          <a:bodyPr>
            <a:normAutofit/>
          </a:bodyPr>
          <a:lstStyle/>
          <a:p>
            <a:r>
              <a:rPr lang="es-US" sz="3200" b="1">
                <a:solidFill>
                  <a:schemeClr val="accent3"/>
                </a:solidFill>
                <a:latin typeface="Raleway" panose="020B0503030101060003" pitchFamily="34" charset="77"/>
              </a:rPr>
              <a:t>Ideas </a:t>
            </a:r>
            <a:r>
              <a:rPr lang="es-US" sz="3200" b="1" err="1">
                <a:solidFill>
                  <a:schemeClr val="accent3"/>
                </a:solidFill>
                <a:latin typeface="Raleway" panose="020B0503030101060003" pitchFamily="34" charset="77"/>
              </a:rPr>
              <a:t>for</a:t>
            </a:r>
            <a:r>
              <a:rPr lang="es-US" sz="3200" b="1">
                <a:solidFill>
                  <a:schemeClr val="accent3"/>
                </a:solidFill>
                <a:latin typeface="Raleway" panose="020B0503030101060003" pitchFamily="34" charset="77"/>
              </a:rPr>
              <a:t> </a:t>
            </a:r>
            <a:r>
              <a:rPr lang="es-US" sz="3200" b="1" err="1">
                <a:solidFill>
                  <a:schemeClr val="accent3"/>
                </a:solidFill>
                <a:latin typeface="Raleway" panose="020B0503030101060003" pitchFamily="34" charset="77"/>
              </a:rPr>
              <a:t>talking</a:t>
            </a:r>
            <a:r>
              <a:rPr lang="es-US" sz="3200" b="1">
                <a:solidFill>
                  <a:schemeClr val="accent3"/>
                </a:solidFill>
                <a:latin typeface="Raleway" panose="020B0503030101060003" pitchFamily="34" charset="77"/>
              </a:rPr>
              <a:t> </a:t>
            </a:r>
            <a:r>
              <a:rPr lang="es-US" sz="3200" b="1" err="1">
                <a:solidFill>
                  <a:schemeClr val="accent3"/>
                </a:solidFill>
                <a:latin typeface="Raleway" panose="020B0503030101060003" pitchFamily="34" charset="77"/>
              </a:rPr>
              <a:t>about</a:t>
            </a:r>
            <a:r>
              <a:rPr lang="es-US" sz="3200" b="1">
                <a:solidFill>
                  <a:schemeClr val="accent3"/>
                </a:solidFill>
                <a:latin typeface="Raleway" panose="020B0503030101060003" pitchFamily="34" charset="77"/>
              </a:rPr>
              <a:t> sex</a:t>
            </a:r>
          </a:p>
        </p:txBody>
      </p:sp>
      <p:sp>
        <p:nvSpPr>
          <p:cNvPr id="9" name="CuadroTexto 8">
            <a:extLst>
              <a:ext uri="{FF2B5EF4-FFF2-40B4-BE49-F238E27FC236}">
                <a16:creationId xmlns:a16="http://schemas.microsoft.com/office/drawing/2014/main" id="{36805705-D478-3847-B60A-ADD3EC6CFEAB}"/>
              </a:ext>
            </a:extLst>
          </p:cNvPr>
          <p:cNvSpPr txBox="1"/>
          <p:nvPr/>
        </p:nvSpPr>
        <p:spPr>
          <a:xfrm>
            <a:off x="4645952" y="5322349"/>
            <a:ext cx="6973677" cy="954107"/>
          </a:xfrm>
          <a:prstGeom prst="rect">
            <a:avLst/>
          </a:prstGeom>
          <a:noFill/>
          <a:ln>
            <a:noFill/>
          </a:ln>
        </p:spPr>
        <p:txBody>
          <a:bodyPr wrap="square" lIns="91440" tIns="45720" rIns="91440" bIns="45720" anchor="t">
            <a:spAutoFit/>
          </a:bodyPr>
          <a:lstStyle/>
          <a:p>
            <a:pPr algn="ctr"/>
            <a:r>
              <a:rPr lang="en-US" sz="2800" i="1">
                <a:solidFill>
                  <a:schemeClr val="accent3"/>
                </a:solidFill>
                <a:latin typeface="Raleway" panose="020B0503030101060003" pitchFamily="34" charset="77"/>
                <a:cs typeface="Breakthrough"/>
              </a:rPr>
              <a:t>Be open. Be present. Be respectful.</a:t>
            </a:r>
          </a:p>
          <a:p>
            <a:pPr algn="ctr"/>
            <a:r>
              <a:rPr lang="en-US" sz="2800" i="1" u="sng">
                <a:solidFill>
                  <a:schemeClr val="accent3"/>
                </a:solidFill>
                <a:latin typeface="Raleway" panose="020B0503030101060003" pitchFamily="34" charset="77"/>
                <a:cs typeface="Breakthrough"/>
              </a:rPr>
              <a:t>verbal</a:t>
            </a:r>
            <a:r>
              <a:rPr lang="en-US" sz="2800" i="1">
                <a:solidFill>
                  <a:schemeClr val="accent3"/>
                </a:solidFill>
                <a:latin typeface="Raleway" panose="020B0503030101060003" pitchFamily="34" charset="77"/>
                <a:cs typeface="Breakthrough"/>
              </a:rPr>
              <a:t> and </a:t>
            </a:r>
            <a:r>
              <a:rPr lang="en-US" sz="2800" i="1" u="sng">
                <a:solidFill>
                  <a:schemeClr val="accent3"/>
                </a:solidFill>
                <a:latin typeface="Raleway" panose="020B0503030101060003" pitchFamily="34" charset="77"/>
                <a:cs typeface="Breakthrough"/>
              </a:rPr>
              <a:t>body language</a:t>
            </a:r>
            <a:r>
              <a:rPr lang="en-US" sz="2800" i="1">
                <a:solidFill>
                  <a:schemeClr val="accent3"/>
                </a:solidFill>
                <a:latin typeface="Raleway" panose="020B0503030101060003" pitchFamily="34" charset="77"/>
                <a:cs typeface="Breakthrough"/>
              </a:rPr>
              <a:t> matter. </a:t>
            </a:r>
          </a:p>
        </p:txBody>
      </p:sp>
      <p:sp>
        <p:nvSpPr>
          <p:cNvPr id="32" name="Oval 31">
            <a:extLst>
              <a:ext uri="{FF2B5EF4-FFF2-40B4-BE49-F238E27FC236}">
                <a16:creationId xmlns:a16="http://schemas.microsoft.com/office/drawing/2014/main" id="{94823364-1626-8DB0-8D65-76AA3C8B5EB7}"/>
              </a:ext>
            </a:extLst>
          </p:cNvPr>
          <p:cNvSpPr>
            <a:spLocks noChangeAspect="1"/>
          </p:cNvSpPr>
          <p:nvPr/>
        </p:nvSpPr>
        <p:spPr>
          <a:xfrm>
            <a:off x="-4057919" y="1596019"/>
            <a:ext cx="7948923" cy="7948923"/>
          </a:xfrm>
          <a:prstGeom prst="ellipse">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
        <p:nvSpPr>
          <p:cNvPr id="2" name="Marcador de texto 1">
            <a:extLst>
              <a:ext uri="{FF2B5EF4-FFF2-40B4-BE49-F238E27FC236}">
                <a16:creationId xmlns:a16="http://schemas.microsoft.com/office/drawing/2014/main" id="{06AFE455-E3DB-034D-91AA-75922DD3CBEB}"/>
              </a:ext>
            </a:extLst>
          </p:cNvPr>
          <p:cNvSpPr>
            <a:spLocks noGrp="1"/>
          </p:cNvSpPr>
          <p:nvPr>
            <p:ph type="body" sz="quarter" idx="12"/>
          </p:nvPr>
        </p:nvSpPr>
        <p:spPr>
          <a:xfrm>
            <a:off x="4158248" y="1441872"/>
            <a:ext cx="3743191" cy="2645093"/>
          </a:xfrm>
        </p:spPr>
        <p:txBody>
          <a:bodyPr/>
          <a:lstStyle/>
          <a:p>
            <a:pPr marL="234950" indent="-234950" algn="l" rtl="0" fontAlgn="base">
              <a:buClr>
                <a:schemeClr val="accent1"/>
              </a:buClr>
              <a:buFont typeface="Arial" panose="020B0604020202020204" pitchFamily="34" charset="0"/>
              <a:buChar char="•"/>
            </a:pPr>
            <a:r>
              <a:rPr lang="en-US" sz="1600" b="0">
                <a:solidFill>
                  <a:schemeClr val="accent3"/>
                </a:solidFill>
                <a:latin typeface="Raleway" panose="020B0503030101060003" pitchFamily="34" charset="77"/>
              </a:rPr>
              <a:t>Be okay with not always knowing what to say.</a:t>
            </a:r>
          </a:p>
          <a:p>
            <a:pPr marL="234950" indent="-234950" algn="l" rtl="0" fontAlgn="base">
              <a:buClr>
                <a:schemeClr val="accent1"/>
              </a:buClr>
              <a:buFont typeface="Arial" panose="020B0604020202020204" pitchFamily="34" charset="0"/>
              <a:buChar char="•"/>
            </a:pPr>
            <a:r>
              <a:rPr lang="en-US" sz="1600" b="0">
                <a:solidFill>
                  <a:schemeClr val="accent3"/>
                </a:solidFill>
                <a:latin typeface="Raleway" panose="020B0503030101060003" pitchFamily="34" charset="77"/>
              </a:rPr>
              <a:t>Be supportive and don't judge others.</a:t>
            </a:r>
          </a:p>
          <a:p>
            <a:pPr marL="234950" indent="-234950" algn="l" rtl="0" fontAlgn="base">
              <a:buClr>
                <a:schemeClr val="accent1"/>
              </a:buClr>
              <a:buFont typeface="Arial" panose="020B0604020202020204" pitchFamily="34" charset="0"/>
              <a:buChar char="•"/>
            </a:pPr>
            <a:r>
              <a:rPr lang="en-US" sz="1600" b="0">
                <a:solidFill>
                  <a:schemeClr val="accent3"/>
                </a:solidFill>
                <a:latin typeface="Raleway" panose="020B0503030101060003" pitchFamily="34" charset="77"/>
              </a:rPr>
              <a:t>Don’t assume things like preferences, sexual orientation, or gender identity.</a:t>
            </a:r>
          </a:p>
          <a:p>
            <a:pPr marL="234950" indent="-234950" algn="l" rtl="0" fontAlgn="base">
              <a:buClr>
                <a:schemeClr val="accent1"/>
              </a:buClr>
              <a:buFont typeface="Arial" panose="020B0604020202020204" pitchFamily="34" charset="0"/>
              <a:buChar char="•"/>
            </a:pPr>
            <a:r>
              <a:rPr lang="en-US" sz="1600" b="0">
                <a:solidFill>
                  <a:schemeClr val="accent3"/>
                </a:solidFill>
                <a:latin typeface="Raleway" panose="020B0503030101060003" pitchFamily="34" charset="77"/>
              </a:rPr>
              <a:t>Focus on understanding and respecting cultural differences.</a:t>
            </a:r>
          </a:p>
        </p:txBody>
      </p:sp>
      <p:sp>
        <p:nvSpPr>
          <p:cNvPr id="35" name="TextBox 34">
            <a:extLst>
              <a:ext uri="{FF2B5EF4-FFF2-40B4-BE49-F238E27FC236}">
                <a16:creationId xmlns:a16="http://schemas.microsoft.com/office/drawing/2014/main" id="{C118D80E-D57F-77B1-3ADD-A551D62C011C}"/>
              </a:ext>
            </a:extLst>
          </p:cNvPr>
          <p:cNvSpPr txBox="1"/>
          <p:nvPr/>
        </p:nvSpPr>
        <p:spPr>
          <a:xfrm>
            <a:off x="8143683" y="1441872"/>
            <a:ext cx="3475946" cy="1569660"/>
          </a:xfrm>
          <a:prstGeom prst="rect">
            <a:avLst/>
          </a:prstGeom>
          <a:noFill/>
        </p:spPr>
        <p:txBody>
          <a:bodyPr wrap="square">
            <a:spAutoFit/>
          </a:bodyPr>
          <a:lstStyle/>
          <a:p>
            <a:pPr marL="234950" indent="-234950" algn="l" rtl="0" fontAlgn="base">
              <a:buClr>
                <a:schemeClr val="accent1"/>
              </a:buClr>
              <a:buFont typeface="Arial" panose="020B0604020202020204" pitchFamily="34" charset="0"/>
              <a:buChar char="•"/>
            </a:pPr>
            <a:r>
              <a:rPr lang="en-US" sz="1600" b="0">
                <a:solidFill>
                  <a:schemeClr val="accent3"/>
                </a:solidFill>
                <a:latin typeface="Raleway" panose="020B0503030101060003" pitchFamily="34" charset="77"/>
              </a:rPr>
              <a:t>Be aware of your body language and facial expressions – you can practice in the mirror!</a:t>
            </a:r>
          </a:p>
          <a:p>
            <a:pPr marL="234950" indent="-234950" algn="l" rtl="0" fontAlgn="base">
              <a:buClr>
                <a:schemeClr val="accent1"/>
              </a:buClr>
              <a:buFont typeface="Arial" panose="020B0604020202020204" pitchFamily="34" charset="0"/>
              <a:buChar char="•"/>
            </a:pPr>
            <a:r>
              <a:rPr lang="en-US" sz="1600" b="0">
                <a:solidFill>
                  <a:schemeClr val="accent3"/>
                </a:solidFill>
                <a:latin typeface="Raleway" panose="020B0503030101060003" pitchFamily="34" charset="77"/>
              </a:rPr>
              <a:t>Keep an open mind.</a:t>
            </a:r>
          </a:p>
          <a:p>
            <a:pPr marL="234950" indent="-234950" fontAlgn="base">
              <a:buClr>
                <a:schemeClr val="accent1"/>
              </a:buClr>
              <a:buFont typeface="Arial" panose="020B0604020202020204" pitchFamily="34" charset="0"/>
              <a:buChar char="•"/>
            </a:pPr>
            <a:r>
              <a:rPr lang="en-US" sz="1600" b="0">
                <a:solidFill>
                  <a:schemeClr val="accent3"/>
                </a:solidFill>
                <a:latin typeface="Raleway" panose="020B0503030101060003" pitchFamily="34" charset="77"/>
              </a:rPr>
              <a:t>Know your strengths and limits.</a:t>
            </a:r>
            <a:endParaRPr lang="es-US" sz="1600">
              <a:solidFill>
                <a:schemeClr val="accent3"/>
              </a:solidFill>
              <a:latin typeface="Raleway" panose="020B0503030101060003" pitchFamily="34" charset="77"/>
            </a:endParaRPr>
          </a:p>
          <a:p>
            <a:pPr marL="234950" indent="-234950" algn="l" rtl="0" fontAlgn="base">
              <a:buClr>
                <a:schemeClr val="accent1"/>
              </a:buClr>
              <a:buFont typeface="Arial" panose="020B0604020202020204" pitchFamily="34" charset="0"/>
              <a:buChar char="•"/>
            </a:pPr>
            <a:endParaRPr lang="en-US" sz="1600" b="0">
              <a:solidFill>
                <a:schemeClr val="accent3"/>
              </a:solidFill>
              <a:latin typeface="Raleway" panose="020B0503030101060003" pitchFamily="34" charset="77"/>
            </a:endParaRPr>
          </a:p>
        </p:txBody>
      </p:sp>
    </p:spTree>
    <p:extLst>
      <p:ext uri="{BB962C8B-B14F-4D97-AF65-F5344CB8AC3E}">
        <p14:creationId xmlns:p14="http://schemas.microsoft.com/office/powerpoint/2010/main" val="1488642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DA6DE89-EE81-784E-9589-D70A7154713B}"/>
              </a:ext>
            </a:extLst>
          </p:cNvPr>
          <p:cNvSpPr>
            <a:spLocks noGrp="1"/>
          </p:cNvSpPr>
          <p:nvPr>
            <p:ph type="body" sz="quarter" idx="13"/>
          </p:nvPr>
        </p:nvSpPr>
        <p:spPr>
          <a:xfrm>
            <a:off x="673100" y="6437200"/>
            <a:ext cx="7721092" cy="274496"/>
          </a:xfrm>
        </p:spPr>
        <p:txBody>
          <a:bodyPr anchor="b"/>
          <a:lstStyle/>
          <a:p>
            <a:pPr algn="l"/>
            <a:r>
              <a:rPr lang="en-US"/>
              <a:t>Altarum Institute. 2016. https://nationalcoalitionforsexualhealth.org/tools/for-healthcare-providers/documents/ProviderGuide.pdf. Accessed January 12, 2021.</a:t>
            </a:r>
          </a:p>
        </p:txBody>
      </p:sp>
      <p:sp>
        <p:nvSpPr>
          <p:cNvPr id="2" name="Text Placeholder 1">
            <a:extLst>
              <a:ext uri="{FF2B5EF4-FFF2-40B4-BE49-F238E27FC236}">
                <a16:creationId xmlns:a16="http://schemas.microsoft.com/office/drawing/2014/main" id="{3E7764D7-CB78-4457-9A59-C7B8D7B0E777}"/>
              </a:ext>
            </a:extLst>
          </p:cNvPr>
          <p:cNvSpPr>
            <a:spLocks noGrp="1"/>
          </p:cNvSpPr>
          <p:nvPr>
            <p:ph type="body" sz="quarter" idx="14"/>
          </p:nvPr>
        </p:nvSpPr>
        <p:spPr>
          <a:xfrm>
            <a:off x="673100" y="264928"/>
            <a:ext cx="11063288" cy="720725"/>
          </a:xfrm>
        </p:spPr>
        <p:txBody>
          <a:bodyPr/>
          <a:lstStyle/>
          <a:p>
            <a:r>
              <a:rPr lang="en-US"/>
              <a:t>Resources</a:t>
            </a:r>
          </a:p>
        </p:txBody>
      </p:sp>
      <p:sp>
        <p:nvSpPr>
          <p:cNvPr id="4" name="Title 3">
            <a:extLst>
              <a:ext uri="{FF2B5EF4-FFF2-40B4-BE49-F238E27FC236}">
                <a16:creationId xmlns:a16="http://schemas.microsoft.com/office/drawing/2014/main" id="{C015E5DD-7CDA-4034-98EF-F8F37DF96772}"/>
              </a:ext>
            </a:extLst>
          </p:cNvPr>
          <p:cNvSpPr>
            <a:spLocks noGrp="1"/>
          </p:cNvSpPr>
          <p:nvPr>
            <p:ph type="title" idx="4294967295"/>
          </p:nvPr>
        </p:nvSpPr>
        <p:spPr>
          <a:xfrm>
            <a:off x="2811463" y="323850"/>
            <a:ext cx="9380537" cy="901700"/>
          </a:xfrm>
        </p:spPr>
        <p:txBody>
          <a:bodyPr/>
          <a:lstStyle/>
          <a:p>
            <a:r>
              <a:rPr lang="en-US"/>
              <a:t> </a:t>
            </a:r>
          </a:p>
        </p:txBody>
      </p:sp>
      <p:pic>
        <p:nvPicPr>
          <p:cNvPr id="1042" name="Picture 18" descr="page28image4109719840">
            <a:extLst>
              <a:ext uri="{FF2B5EF4-FFF2-40B4-BE49-F238E27FC236}">
                <a16:creationId xmlns:a16="http://schemas.microsoft.com/office/drawing/2014/main" id="{49AACA79-6CB4-8A4B-8553-4D85EEF798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87" y="-1051691"/>
            <a:ext cx="3200400" cy="0"/>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age28image4109720128">
            <a:extLst>
              <a:ext uri="{FF2B5EF4-FFF2-40B4-BE49-F238E27FC236}">
                <a16:creationId xmlns:a16="http://schemas.microsoft.com/office/drawing/2014/main" id="{54D6A831-52B2-3B46-8075-049F1E310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87" y="-1051691"/>
            <a:ext cx="3200400" cy="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age28image4109720416">
            <a:extLst>
              <a:ext uri="{FF2B5EF4-FFF2-40B4-BE49-F238E27FC236}">
                <a16:creationId xmlns:a16="http://schemas.microsoft.com/office/drawing/2014/main" id="{0BEB029B-93D2-8F4E-B353-99B8F798F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87" y="-1051691"/>
            <a:ext cx="3200400" cy="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8">
            <a:extLst>
              <a:ext uri="{FF2B5EF4-FFF2-40B4-BE49-F238E27FC236}">
                <a16:creationId xmlns:a16="http://schemas.microsoft.com/office/drawing/2014/main" id="{5196C085-0B1A-1840-E489-7C81504F3409}"/>
              </a:ext>
            </a:extLst>
          </p:cNvPr>
          <p:cNvSpPr txBox="1">
            <a:spLocks/>
          </p:cNvSpPr>
          <p:nvPr/>
        </p:nvSpPr>
        <p:spPr>
          <a:xfrm>
            <a:off x="673100" y="971505"/>
            <a:ext cx="11063288" cy="5609240"/>
          </a:xfrm>
        </p:spPr>
        <p:txBody>
          <a:bodyPr lIns="0" tIns="0" rIns="0" bIns="0" numCol="3" spcCol="36576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en-CA" sz="1200" b="1">
                <a:solidFill>
                  <a:schemeClr val="accent1"/>
                </a:solidFill>
              </a:rPr>
              <a:t>GAY, LESBIAN, BISEXUAL, AND </a:t>
            </a:r>
            <a:br>
              <a:rPr lang="en-CA" sz="1200" b="1">
                <a:solidFill>
                  <a:schemeClr val="accent1"/>
                </a:solidFill>
              </a:rPr>
            </a:br>
            <a:r>
              <a:rPr lang="en-CA" sz="1200" b="1">
                <a:solidFill>
                  <a:schemeClr val="accent1"/>
                </a:solidFill>
              </a:rPr>
              <a:t>TRANSGENDER INDIVIDUALS </a:t>
            </a:r>
          </a:p>
          <a:p>
            <a:pPr marL="0" indent="0">
              <a:lnSpc>
                <a:spcPct val="100000"/>
              </a:lnSpc>
              <a:spcBef>
                <a:spcPts val="0"/>
              </a:spcBef>
              <a:buFont typeface="Arial" panose="020B0604020202020204" pitchFamily="34" charset="0"/>
              <a:buNone/>
            </a:pPr>
            <a:endParaRPr lang="en-CA" sz="1000">
              <a:solidFill>
                <a:schemeClr val="accent2"/>
              </a:solidFill>
            </a:endParaRPr>
          </a:p>
          <a:p>
            <a:pPr marL="171450" indent="-171450">
              <a:lnSpc>
                <a:spcPct val="100000"/>
              </a:lnSpc>
              <a:spcBef>
                <a:spcPts val="0"/>
              </a:spcBef>
              <a:buFont typeface="Arial" panose="020B0604020202020204" pitchFamily="34" charset="0"/>
              <a:buNone/>
            </a:pPr>
            <a:r>
              <a:rPr lang="en-CA" sz="1000">
                <a:solidFill>
                  <a:schemeClr val="accent3"/>
                </a:solidFill>
              </a:rPr>
              <a:t>National LGBT Health Education Center </a:t>
            </a:r>
          </a:p>
          <a:p>
            <a:pPr marL="0" indent="0">
              <a:lnSpc>
                <a:spcPct val="100000"/>
              </a:lnSpc>
              <a:spcBef>
                <a:spcPts val="0"/>
              </a:spcBef>
              <a:buNone/>
            </a:pPr>
            <a:r>
              <a:rPr lang="en-CA" sz="1000" u="sng">
                <a:solidFill>
                  <a:schemeClr val="accent3"/>
                </a:solidFill>
              </a:rPr>
              <a:t>Suggested Resources and Readings </a:t>
            </a:r>
          </a:p>
          <a:p>
            <a:pPr marL="171450" indent="-171450">
              <a:lnSpc>
                <a:spcPct val="100000"/>
              </a:lnSpc>
              <a:spcBef>
                <a:spcPts val="0"/>
              </a:spcBef>
              <a:buFont typeface="Arial" panose="020B0604020202020204" pitchFamily="34" charset="0"/>
              <a:buNone/>
            </a:pPr>
            <a:endParaRPr lang="en-CA" sz="1000">
              <a:solidFill>
                <a:schemeClr val="accent3"/>
              </a:solidFill>
            </a:endParaRPr>
          </a:p>
          <a:p>
            <a:pPr marL="171450" indent="-171450">
              <a:lnSpc>
                <a:spcPct val="100000"/>
              </a:lnSpc>
              <a:spcBef>
                <a:spcPts val="0"/>
              </a:spcBef>
              <a:buFont typeface="Arial" panose="020B0604020202020204" pitchFamily="34" charset="0"/>
              <a:buNone/>
            </a:pPr>
            <a:r>
              <a:rPr lang="en-CA" sz="1000">
                <a:solidFill>
                  <a:schemeClr val="accent3"/>
                </a:solidFill>
              </a:rPr>
              <a:t>American Medical Association </a:t>
            </a:r>
          </a:p>
          <a:p>
            <a:pPr marL="0" indent="0">
              <a:lnSpc>
                <a:spcPct val="100000"/>
              </a:lnSpc>
              <a:spcBef>
                <a:spcPts val="0"/>
              </a:spcBef>
              <a:buNone/>
            </a:pPr>
            <a:r>
              <a:rPr lang="en-CA" sz="1000" u="sng">
                <a:solidFill>
                  <a:schemeClr val="accent3"/>
                </a:solidFill>
              </a:rPr>
              <a:t>LGBT Resources </a:t>
            </a:r>
          </a:p>
          <a:p>
            <a:pPr marL="171450" indent="-171450">
              <a:lnSpc>
                <a:spcPct val="100000"/>
              </a:lnSpc>
              <a:spcBef>
                <a:spcPts val="0"/>
              </a:spcBef>
              <a:buFont typeface="Arial" panose="020B0604020202020204" pitchFamily="34" charset="0"/>
              <a:buNone/>
            </a:pPr>
            <a:endParaRPr lang="en-CA" sz="1000">
              <a:solidFill>
                <a:schemeClr val="accent3"/>
              </a:solidFill>
            </a:endParaRPr>
          </a:p>
          <a:p>
            <a:pPr marL="171450" indent="-171450">
              <a:lnSpc>
                <a:spcPct val="100000"/>
              </a:lnSpc>
              <a:spcBef>
                <a:spcPts val="0"/>
              </a:spcBef>
              <a:buFont typeface="Arial" panose="020B0604020202020204" pitchFamily="34" charset="0"/>
              <a:buNone/>
            </a:pPr>
            <a:r>
              <a:rPr lang="en-CA" sz="1000">
                <a:solidFill>
                  <a:schemeClr val="accent3"/>
                </a:solidFill>
              </a:rPr>
              <a:t>University of California, San Francisco </a:t>
            </a:r>
          </a:p>
          <a:p>
            <a:pPr marL="0" indent="0">
              <a:lnSpc>
                <a:spcPct val="100000"/>
              </a:lnSpc>
              <a:spcBef>
                <a:spcPts val="0"/>
              </a:spcBef>
              <a:buNone/>
            </a:pPr>
            <a:r>
              <a:rPr lang="en-CA" sz="1000" u="sng">
                <a:solidFill>
                  <a:schemeClr val="accent3"/>
                </a:solidFill>
              </a:rPr>
              <a:t>Center of Excellence for Transgender Health </a:t>
            </a:r>
          </a:p>
          <a:p>
            <a:pPr marL="171450" indent="-171450">
              <a:lnSpc>
                <a:spcPct val="100000"/>
              </a:lnSpc>
              <a:spcBef>
                <a:spcPts val="0"/>
              </a:spcBef>
              <a:buFont typeface="Arial" panose="020B0604020202020204" pitchFamily="34" charset="0"/>
              <a:buNone/>
            </a:pPr>
            <a:endParaRPr lang="en-CA" sz="1000">
              <a:solidFill>
                <a:schemeClr val="accent3"/>
              </a:solidFill>
            </a:endParaRPr>
          </a:p>
          <a:p>
            <a:pPr marL="171450" indent="-171450">
              <a:lnSpc>
                <a:spcPct val="100000"/>
              </a:lnSpc>
              <a:spcBef>
                <a:spcPts val="0"/>
              </a:spcBef>
              <a:buFont typeface="Arial" panose="020B0604020202020204" pitchFamily="34" charset="0"/>
              <a:buNone/>
            </a:pPr>
            <a:r>
              <a:rPr lang="en-CA" sz="1000">
                <a:solidFill>
                  <a:schemeClr val="accent3"/>
                </a:solidFill>
              </a:rPr>
              <a:t>World Professional Association for Transgender Health </a:t>
            </a:r>
          </a:p>
          <a:p>
            <a:pPr marL="0" indent="0">
              <a:lnSpc>
                <a:spcPct val="100000"/>
              </a:lnSpc>
              <a:spcBef>
                <a:spcPts val="0"/>
              </a:spcBef>
              <a:buNone/>
            </a:pPr>
            <a:r>
              <a:rPr lang="en-CA" sz="1000" u="sng">
                <a:solidFill>
                  <a:schemeClr val="accent3"/>
                </a:solidFill>
              </a:rPr>
              <a:t>Standards of Care</a:t>
            </a:r>
          </a:p>
          <a:p>
            <a:pPr marL="0" indent="0">
              <a:lnSpc>
                <a:spcPct val="100000"/>
              </a:lnSpc>
              <a:spcBef>
                <a:spcPts val="0"/>
              </a:spcBef>
              <a:buFont typeface="Arial" panose="020B0604020202020204" pitchFamily="34" charset="0"/>
              <a:buNone/>
            </a:pPr>
            <a:endParaRPr lang="en-CA" sz="1200" b="1">
              <a:solidFill>
                <a:schemeClr val="accent2"/>
              </a:solidFill>
            </a:endParaRPr>
          </a:p>
          <a:p>
            <a:pPr marL="0" indent="0">
              <a:lnSpc>
                <a:spcPct val="100000"/>
              </a:lnSpc>
              <a:spcBef>
                <a:spcPts val="600"/>
              </a:spcBef>
              <a:buFont typeface="Arial" panose="020B0604020202020204" pitchFamily="34" charset="0"/>
              <a:buNone/>
            </a:pPr>
            <a:r>
              <a:rPr lang="en-CA" sz="1200" b="1">
                <a:solidFill>
                  <a:schemeClr val="accent1"/>
                </a:solidFill>
              </a:rPr>
              <a:t>MALES</a:t>
            </a:r>
            <a:r>
              <a:rPr lang="en-CA" sz="1000" b="1">
                <a:solidFill>
                  <a:schemeClr val="accent1"/>
                </a:solidFill>
              </a:rPr>
              <a:t> </a:t>
            </a:r>
          </a:p>
          <a:p>
            <a:pPr marL="0" indent="0">
              <a:lnSpc>
                <a:spcPct val="100000"/>
              </a:lnSpc>
              <a:spcBef>
                <a:spcPts val="0"/>
              </a:spcBef>
              <a:buFont typeface="Arial" panose="020B0604020202020204" pitchFamily="34" charset="0"/>
              <a:buNone/>
            </a:pPr>
            <a:endParaRPr lang="en-CA" sz="1000">
              <a:solidFill>
                <a:schemeClr val="accent2"/>
              </a:solidFill>
            </a:endParaRPr>
          </a:p>
          <a:p>
            <a:pPr marL="0" indent="0">
              <a:lnSpc>
                <a:spcPct val="100000"/>
              </a:lnSpc>
              <a:spcBef>
                <a:spcPts val="0"/>
              </a:spcBef>
              <a:buFont typeface="Arial" panose="020B0604020202020204" pitchFamily="34" charset="0"/>
              <a:buNone/>
            </a:pPr>
            <a:r>
              <a:rPr lang="en-CA" sz="1000">
                <a:solidFill>
                  <a:schemeClr val="accent3"/>
                </a:solidFill>
              </a:rPr>
              <a:t>Male Training Center for Family Planning and Reproductive Health </a:t>
            </a:r>
          </a:p>
          <a:p>
            <a:pPr marL="0" indent="0">
              <a:lnSpc>
                <a:spcPct val="100000"/>
              </a:lnSpc>
              <a:spcBef>
                <a:spcPts val="0"/>
              </a:spcBef>
              <a:buNone/>
            </a:pPr>
            <a:r>
              <a:rPr lang="en-CA" sz="1000" u="sng">
                <a:solidFill>
                  <a:schemeClr val="accent3"/>
                </a:solidFill>
              </a:rPr>
              <a:t>Preventive Male Sexual and Reproductive Health Care: Recommendations for Clinical Practice </a:t>
            </a:r>
          </a:p>
          <a:p>
            <a:pPr marL="0" indent="0">
              <a:lnSpc>
                <a:spcPct val="100000"/>
              </a:lnSpc>
              <a:spcBef>
                <a:spcPts val="0"/>
              </a:spcBef>
              <a:buFont typeface="Arial" panose="020B0604020202020204" pitchFamily="34" charset="0"/>
              <a:buNone/>
            </a:pPr>
            <a:endParaRPr lang="en-CA" sz="1000">
              <a:solidFill>
                <a:schemeClr val="accent3"/>
              </a:solidFill>
            </a:endParaRPr>
          </a:p>
          <a:p>
            <a:pPr marL="0" indent="0">
              <a:lnSpc>
                <a:spcPct val="100000"/>
              </a:lnSpc>
              <a:spcBef>
                <a:spcPts val="0"/>
              </a:spcBef>
              <a:buFont typeface="Arial" panose="020B0604020202020204" pitchFamily="34" charset="0"/>
              <a:buNone/>
            </a:pPr>
            <a:r>
              <a:rPr lang="en-CA" sz="1000">
                <a:solidFill>
                  <a:schemeClr val="accent3"/>
                </a:solidFill>
              </a:rPr>
              <a:t>The Partnership for Male Youth </a:t>
            </a:r>
          </a:p>
          <a:p>
            <a:pPr marL="0" indent="0">
              <a:lnSpc>
                <a:spcPct val="100000"/>
              </a:lnSpc>
              <a:spcBef>
                <a:spcPts val="0"/>
              </a:spcBef>
              <a:buNone/>
            </a:pPr>
            <a:r>
              <a:rPr lang="en-CA" sz="1000" u="sng">
                <a:solidFill>
                  <a:schemeClr val="accent3"/>
                </a:solidFill>
              </a:rPr>
              <a:t>Health Provider Toolkit for Adolescent and Young Adult Males</a:t>
            </a:r>
          </a:p>
          <a:p>
            <a:pPr marL="0" indent="0">
              <a:lnSpc>
                <a:spcPct val="100000"/>
              </a:lnSpc>
              <a:spcBef>
                <a:spcPts val="0"/>
              </a:spcBef>
              <a:buFont typeface="Arial" panose="020B0604020202020204" pitchFamily="34" charset="0"/>
              <a:buNone/>
            </a:pPr>
            <a:endParaRPr lang="en-CA" sz="1200" b="1">
              <a:solidFill>
                <a:schemeClr val="accent2"/>
              </a:solidFill>
            </a:endParaRPr>
          </a:p>
          <a:p>
            <a:pPr marL="0" indent="0">
              <a:lnSpc>
                <a:spcPct val="100000"/>
              </a:lnSpc>
              <a:spcBef>
                <a:spcPts val="600"/>
              </a:spcBef>
              <a:buFont typeface="Arial" panose="020B0604020202020204" pitchFamily="34" charset="0"/>
              <a:buNone/>
            </a:pPr>
            <a:r>
              <a:rPr lang="en-CA" sz="1200" b="1">
                <a:solidFill>
                  <a:schemeClr val="accent1"/>
                </a:solidFill>
              </a:rPr>
              <a:t>OLDER ADULTS </a:t>
            </a:r>
          </a:p>
          <a:p>
            <a:pPr marL="0" indent="0">
              <a:lnSpc>
                <a:spcPct val="100000"/>
              </a:lnSpc>
              <a:spcBef>
                <a:spcPts val="0"/>
              </a:spcBef>
              <a:buFont typeface="Arial" panose="020B0604020202020204" pitchFamily="34" charset="0"/>
              <a:buNone/>
            </a:pPr>
            <a:endParaRPr lang="en-CA" sz="1000">
              <a:solidFill>
                <a:schemeClr val="accent2"/>
              </a:solidFill>
            </a:endParaRPr>
          </a:p>
          <a:p>
            <a:pPr marL="0" indent="0">
              <a:lnSpc>
                <a:spcPct val="100000"/>
              </a:lnSpc>
              <a:spcBef>
                <a:spcPts val="0"/>
              </a:spcBef>
              <a:buFont typeface="Arial" panose="020B0604020202020204" pitchFamily="34" charset="0"/>
              <a:buNone/>
            </a:pPr>
            <a:r>
              <a:rPr lang="en-CA" sz="1000">
                <a:solidFill>
                  <a:schemeClr val="accent3"/>
                </a:solidFill>
              </a:rPr>
              <a:t>National Institute on Aging </a:t>
            </a:r>
          </a:p>
          <a:p>
            <a:pPr marL="0" indent="0">
              <a:lnSpc>
                <a:spcPct val="100000"/>
              </a:lnSpc>
              <a:spcBef>
                <a:spcPts val="0"/>
              </a:spcBef>
              <a:buNone/>
            </a:pPr>
            <a:r>
              <a:rPr lang="en-CA" sz="1000" u="sng">
                <a:solidFill>
                  <a:schemeClr val="accent3"/>
                </a:solidFill>
              </a:rPr>
              <a:t>Talking with Your Older Patient: A Clinician’s Handbook </a:t>
            </a:r>
          </a:p>
          <a:p>
            <a:pPr marL="0" indent="0">
              <a:lnSpc>
                <a:spcPct val="100000"/>
              </a:lnSpc>
              <a:spcBef>
                <a:spcPts val="0"/>
              </a:spcBef>
              <a:buFont typeface="Arial" panose="020B0604020202020204" pitchFamily="34" charset="0"/>
              <a:buNone/>
            </a:pPr>
            <a:endParaRPr lang="en-CA" sz="1000" b="1">
              <a:solidFill>
                <a:schemeClr val="accent1"/>
              </a:solidFill>
            </a:endParaRPr>
          </a:p>
          <a:p>
            <a:pPr marL="0" indent="0">
              <a:lnSpc>
                <a:spcPct val="100000"/>
              </a:lnSpc>
              <a:spcBef>
                <a:spcPts val="0"/>
              </a:spcBef>
              <a:buFont typeface="Arial" panose="020B0604020202020204" pitchFamily="34" charset="0"/>
              <a:buNone/>
            </a:pPr>
            <a:endParaRPr lang="en-CA" sz="1400" b="1">
              <a:solidFill>
                <a:schemeClr val="accent1"/>
              </a:solidFill>
            </a:endParaRPr>
          </a:p>
          <a:p>
            <a:pPr marL="0" indent="0">
              <a:lnSpc>
                <a:spcPct val="100000"/>
              </a:lnSpc>
              <a:spcBef>
                <a:spcPts val="0"/>
              </a:spcBef>
              <a:buFont typeface="Arial" panose="020B0604020202020204" pitchFamily="34" charset="0"/>
              <a:buNone/>
            </a:pPr>
            <a:endParaRPr lang="en-CA" sz="1400" b="1">
              <a:solidFill>
                <a:schemeClr val="accent1"/>
              </a:solidFill>
            </a:endParaRPr>
          </a:p>
          <a:p>
            <a:pPr marL="0" indent="0">
              <a:lnSpc>
                <a:spcPct val="100000"/>
              </a:lnSpc>
              <a:spcBef>
                <a:spcPts val="0"/>
              </a:spcBef>
              <a:buFont typeface="Arial" panose="020B0604020202020204" pitchFamily="34" charset="0"/>
              <a:buNone/>
            </a:pPr>
            <a:endParaRPr lang="en-CA" sz="1400" b="1">
              <a:solidFill>
                <a:schemeClr val="accent4"/>
              </a:solidFill>
            </a:endParaRPr>
          </a:p>
          <a:p>
            <a:pPr marL="0" indent="0">
              <a:lnSpc>
                <a:spcPct val="100000"/>
              </a:lnSpc>
              <a:spcBef>
                <a:spcPts val="0"/>
              </a:spcBef>
              <a:buFont typeface="Arial" panose="020B0604020202020204" pitchFamily="34" charset="0"/>
              <a:buNone/>
            </a:pPr>
            <a:r>
              <a:rPr lang="en-CA" sz="1400" b="1">
                <a:solidFill>
                  <a:schemeClr val="accent3"/>
                </a:solidFill>
              </a:rPr>
              <a:t>Clinical education &amp; resources on specific health topics </a:t>
            </a:r>
          </a:p>
          <a:p>
            <a:pPr marL="0" indent="0">
              <a:lnSpc>
                <a:spcPct val="100000"/>
              </a:lnSpc>
              <a:spcBef>
                <a:spcPts val="0"/>
              </a:spcBef>
              <a:buFont typeface="Arial" panose="020B0604020202020204" pitchFamily="34" charset="0"/>
              <a:buNone/>
            </a:pPr>
            <a:endParaRPr lang="en-CA" sz="1200" b="1">
              <a:solidFill>
                <a:schemeClr val="accent2"/>
              </a:solidFill>
            </a:endParaRPr>
          </a:p>
          <a:p>
            <a:pPr marL="0" indent="0">
              <a:lnSpc>
                <a:spcPct val="100000"/>
              </a:lnSpc>
              <a:spcBef>
                <a:spcPts val="0"/>
              </a:spcBef>
              <a:buFont typeface="Arial" panose="020B0604020202020204" pitchFamily="34" charset="0"/>
              <a:buNone/>
            </a:pPr>
            <a:r>
              <a:rPr lang="en-CA" sz="1200" b="1">
                <a:solidFill>
                  <a:schemeClr val="accent1"/>
                </a:solidFill>
              </a:rPr>
              <a:t>FAMILY PLANNING/CONTRACEPTION </a:t>
            </a:r>
          </a:p>
          <a:p>
            <a:pPr marL="0" indent="0">
              <a:lnSpc>
                <a:spcPct val="100000"/>
              </a:lnSpc>
              <a:spcBef>
                <a:spcPts val="0"/>
              </a:spcBef>
              <a:buFont typeface="Arial" panose="020B0604020202020204" pitchFamily="34" charset="0"/>
              <a:buNone/>
            </a:pPr>
            <a:endParaRPr lang="en-CA" sz="1000">
              <a:solidFill>
                <a:schemeClr val="accent2"/>
              </a:solidFill>
            </a:endParaRPr>
          </a:p>
          <a:p>
            <a:pPr marL="0" indent="0">
              <a:lnSpc>
                <a:spcPct val="100000"/>
              </a:lnSpc>
              <a:spcBef>
                <a:spcPts val="0"/>
              </a:spcBef>
              <a:spcAft>
                <a:spcPts val="600"/>
              </a:spcAft>
              <a:buFont typeface="Arial" panose="020B0604020202020204" pitchFamily="34" charset="0"/>
              <a:buNone/>
            </a:pPr>
            <a:r>
              <a:rPr lang="en-CA" sz="1000">
                <a:solidFill>
                  <a:schemeClr val="accent3"/>
                </a:solidFill>
              </a:rPr>
              <a:t>Centers for Disease Control and Prevention </a:t>
            </a:r>
          </a:p>
          <a:p>
            <a:pPr marL="0" indent="0">
              <a:lnSpc>
                <a:spcPct val="100000"/>
              </a:lnSpc>
              <a:spcBef>
                <a:spcPts val="0"/>
              </a:spcBef>
              <a:spcAft>
                <a:spcPts val="600"/>
              </a:spcAft>
              <a:buNone/>
            </a:pPr>
            <a:r>
              <a:rPr lang="en-CA" sz="1000" u="sng">
                <a:solidFill>
                  <a:schemeClr val="accent3"/>
                </a:solidFill>
              </a:rPr>
              <a:t>US Selected Practice Recommendations for Contraceptive Use, 2013 </a:t>
            </a:r>
          </a:p>
          <a:p>
            <a:pPr marL="0" indent="0">
              <a:lnSpc>
                <a:spcPct val="100000"/>
              </a:lnSpc>
              <a:spcBef>
                <a:spcPts val="0"/>
              </a:spcBef>
              <a:spcAft>
                <a:spcPts val="600"/>
              </a:spcAft>
              <a:buNone/>
            </a:pPr>
            <a:r>
              <a:rPr lang="en-CA" sz="1000" u="sng">
                <a:solidFill>
                  <a:schemeClr val="accent3"/>
                </a:solidFill>
              </a:rPr>
              <a:t>United States Medical Eligibility Criteria (US MEC) for Contraceptive Use, 2016 </a:t>
            </a:r>
          </a:p>
          <a:p>
            <a:pPr marL="0" indent="0">
              <a:lnSpc>
                <a:spcPct val="100000"/>
              </a:lnSpc>
              <a:spcBef>
                <a:spcPts val="0"/>
              </a:spcBef>
              <a:spcAft>
                <a:spcPts val="600"/>
              </a:spcAft>
              <a:buNone/>
            </a:pPr>
            <a:r>
              <a:rPr lang="en-CA" sz="1000" u="sng">
                <a:solidFill>
                  <a:schemeClr val="accent3"/>
                </a:solidFill>
              </a:rPr>
              <a:t>Providing Quality Family Planning Services </a:t>
            </a:r>
          </a:p>
          <a:p>
            <a:pPr marL="171450" indent="-171450">
              <a:lnSpc>
                <a:spcPct val="100000"/>
              </a:lnSpc>
              <a:spcBef>
                <a:spcPts val="0"/>
              </a:spcBef>
              <a:buFont typeface="Arial" panose="020B0604020202020204" pitchFamily="34" charset="0"/>
              <a:buNone/>
            </a:pPr>
            <a:endParaRPr lang="en-CA" sz="1200" b="1">
              <a:solidFill>
                <a:schemeClr val="accent2"/>
              </a:solidFill>
            </a:endParaRPr>
          </a:p>
          <a:p>
            <a:pPr marL="7938" indent="-7938">
              <a:lnSpc>
                <a:spcPct val="100000"/>
              </a:lnSpc>
              <a:spcBef>
                <a:spcPts val="600"/>
              </a:spcBef>
              <a:buFont typeface="Arial" panose="020B0604020202020204" pitchFamily="34" charset="0"/>
              <a:buNone/>
            </a:pPr>
            <a:r>
              <a:rPr lang="en-CA" sz="1200" b="1">
                <a:solidFill>
                  <a:schemeClr val="accent1"/>
                </a:solidFill>
              </a:rPr>
              <a:t>HIV AND PRE-EXPOSURE PROPHYLAXIS (PREP) </a:t>
            </a:r>
          </a:p>
          <a:p>
            <a:pPr marL="171450" indent="-171450">
              <a:lnSpc>
                <a:spcPct val="100000"/>
              </a:lnSpc>
              <a:spcBef>
                <a:spcPts val="0"/>
              </a:spcBef>
              <a:buFont typeface="Arial" panose="020B0604020202020204" pitchFamily="34" charset="0"/>
              <a:buNone/>
            </a:pPr>
            <a:endParaRPr lang="en-CA" sz="1000">
              <a:solidFill>
                <a:schemeClr val="accent2"/>
              </a:solidFill>
            </a:endParaRPr>
          </a:p>
          <a:p>
            <a:pPr marL="171450" indent="-171450">
              <a:lnSpc>
                <a:spcPct val="100000"/>
              </a:lnSpc>
              <a:spcBef>
                <a:spcPts val="0"/>
              </a:spcBef>
              <a:spcAft>
                <a:spcPts val="600"/>
              </a:spcAft>
              <a:buFont typeface="Arial" panose="020B0604020202020204" pitchFamily="34" charset="0"/>
              <a:buNone/>
            </a:pPr>
            <a:r>
              <a:rPr lang="en-CA" sz="1000">
                <a:solidFill>
                  <a:schemeClr val="accent3"/>
                </a:solidFill>
              </a:rPr>
              <a:t>Centers for Disease Control and Prevention </a:t>
            </a:r>
          </a:p>
          <a:p>
            <a:pPr marL="0" indent="0">
              <a:lnSpc>
                <a:spcPct val="100000"/>
              </a:lnSpc>
              <a:spcBef>
                <a:spcPts val="0"/>
              </a:spcBef>
              <a:spcAft>
                <a:spcPts val="600"/>
              </a:spcAft>
              <a:buNone/>
            </a:pPr>
            <a:r>
              <a:rPr lang="en-CA" sz="1000" u="sng">
                <a:solidFill>
                  <a:schemeClr val="accent3"/>
                </a:solidFill>
              </a:rPr>
              <a:t>Recommendations for HIV Prevention with Adults and Adolescents with HIV in the United States, 2014: </a:t>
            </a:r>
          </a:p>
          <a:p>
            <a:pPr marL="0" indent="0">
              <a:lnSpc>
                <a:spcPct val="100000"/>
              </a:lnSpc>
              <a:spcBef>
                <a:spcPts val="0"/>
              </a:spcBef>
              <a:spcAft>
                <a:spcPts val="600"/>
              </a:spcAft>
              <a:buNone/>
            </a:pPr>
            <a:r>
              <a:rPr lang="en-CA" sz="1000" u="sng">
                <a:solidFill>
                  <a:schemeClr val="accent3"/>
                </a:solidFill>
              </a:rPr>
              <a:t>Summary for Clinical Providers </a:t>
            </a:r>
            <a:r>
              <a:rPr lang="en-CA" sz="1000" u="sng" err="1">
                <a:solidFill>
                  <a:schemeClr val="accent3"/>
                </a:solidFill>
              </a:rPr>
              <a:t>PrEP</a:t>
            </a:r>
            <a:r>
              <a:rPr lang="en-CA" sz="1000" u="sng">
                <a:solidFill>
                  <a:schemeClr val="accent3"/>
                </a:solidFill>
              </a:rPr>
              <a:t> Guidelines</a:t>
            </a:r>
            <a:br>
              <a:rPr lang="en-CA" sz="1000" u="sng">
                <a:solidFill>
                  <a:schemeClr val="accent3"/>
                </a:solidFill>
              </a:rPr>
            </a:br>
            <a:r>
              <a:rPr lang="en-CA" sz="1000" u="sng" err="1">
                <a:solidFill>
                  <a:schemeClr val="accent3"/>
                </a:solidFill>
              </a:rPr>
              <a:t>PrEP</a:t>
            </a:r>
            <a:r>
              <a:rPr lang="en-CA" sz="1000" u="sng">
                <a:solidFill>
                  <a:schemeClr val="accent3"/>
                </a:solidFill>
              </a:rPr>
              <a:t> Clinical Provider Supplement </a:t>
            </a:r>
          </a:p>
          <a:p>
            <a:pPr marL="171450" indent="-171450">
              <a:lnSpc>
                <a:spcPct val="100000"/>
              </a:lnSpc>
              <a:spcBef>
                <a:spcPts val="0"/>
              </a:spcBef>
              <a:buFont typeface="Arial" panose="020B0604020202020204" pitchFamily="34" charset="0"/>
              <a:buNone/>
            </a:pPr>
            <a:endParaRPr lang="en-CA" sz="1200" b="1">
              <a:solidFill>
                <a:schemeClr val="accent2"/>
              </a:solidFill>
            </a:endParaRPr>
          </a:p>
          <a:p>
            <a:pPr marL="7938" indent="-7938">
              <a:lnSpc>
                <a:spcPct val="100000"/>
              </a:lnSpc>
              <a:spcBef>
                <a:spcPts val="0"/>
              </a:spcBef>
              <a:buFont typeface="Arial" panose="020B0604020202020204" pitchFamily="34" charset="0"/>
              <a:buNone/>
            </a:pPr>
            <a:r>
              <a:rPr lang="en-CA" sz="1200" b="1">
                <a:solidFill>
                  <a:schemeClr val="accent1"/>
                </a:solidFill>
              </a:rPr>
              <a:t>SEXUAL FUNCTIONING </a:t>
            </a:r>
          </a:p>
          <a:p>
            <a:pPr marL="171450" indent="-171450">
              <a:lnSpc>
                <a:spcPct val="100000"/>
              </a:lnSpc>
              <a:spcBef>
                <a:spcPts val="0"/>
              </a:spcBef>
              <a:buFont typeface="Arial" panose="020B0604020202020204" pitchFamily="34" charset="0"/>
              <a:buNone/>
            </a:pPr>
            <a:endParaRPr lang="en-CA" sz="1000">
              <a:solidFill>
                <a:schemeClr val="accent2"/>
              </a:solidFill>
            </a:endParaRPr>
          </a:p>
          <a:p>
            <a:pPr marL="171450" indent="-171450">
              <a:lnSpc>
                <a:spcPct val="100000"/>
              </a:lnSpc>
              <a:spcBef>
                <a:spcPts val="0"/>
              </a:spcBef>
              <a:buFont typeface="Arial" panose="020B0604020202020204" pitchFamily="34" charset="0"/>
              <a:buNone/>
            </a:pPr>
            <a:r>
              <a:rPr lang="en-CA" sz="1000">
                <a:solidFill>
                  <a:schemeClr val="accent3"/>
                </a:solidFill>
              </a:rPr>
              <a:t>Association of Reproductive Health Professionals </a:t>
            </a:r>
          </a:p>
          <a:p>
            <a:pPr marL="0" indent="0">
              <a:lnSpc>
                <a:spcPct val="100000"/>
              </a:lnSpc>
              <a:spcBef>
                <a:spcPts val="0"/>
              </a:spcBef>
              <a:buNone/>
            </a:pPr>
            <a:r>
              <a:rPr lang="en-CA" sz="1000" u="sng">
                <a:solidFill>
                  <a:schemeClr val="accent3"/>
                </a:solidFill>
              </a:rPr>
              <a:t>Handbook on Female Sexual Health and Wellness </a:t>
            </a:r>
          </a:p>
          <a:p>
            <a:pPr marL="171450" indent="-171450">
              <a:lnSpc>
                <a:spcPct val="100000"/>
              </a:lnSpc>
              <a:spcBef>
                <a:spcPts val="0"/>
              </a:spcBef>
              <a:buFont typeface="Arial" panose="020B0604020202020204" pitchFamily="34" charset="0"/>
              <a:buNone/>
            </a:pPr>
            <a:endParaRPr lang="en-CA" sz="1000">
              <a:solidFill>
                <a:schemeClr val="accent3"/>
              </a:solidFill>
            </a:endParaRPr>
          </a:p>
          <a:p>
            <a:pPr marL="171450" indent="-171450">
              <a:lnSpc>
                <a:spcPct val="100000"/>
              </a:lnSpc>
              <a:spcBef>
                <a:spcPts val="0"/>
              </a:spcBef>
              <a:buFont typeface="Arial" panose="020B0604020202020204" pitchFamily="34" charset="0"/>
              <a:buNone/>
            </a:pPr>
            <a:r>
              <a:rPr lang="en-CA" sz="1000">
                <a:solidFill>
                  <a:schemeClr val="accent3"/>
                </a:solidFill>
              </a:rPr>
              <a:t>American Congress of Obstetricians and Gynecologists </a:t>
            </a:r>
          </a:p>
          <a:p>
            <a:pPr marL="0" indent="0">
              <a:lnSpc>
                <a:spcPct val="100000"/>
              </a:lnSpc>
              <a:spcBef>
                <a:spcPts val="0"/>
              </a:spcBef>
              <a:buNone/>
            </a:pPr>
            <a:r>
              <a:rPr lang="en-CA" sz="1000" u="sng">
                <a:solidFill>
                  <a:schemeClr val="accent3"/>
                </a:solidFill>
              </a:rPr>
              <a:t>Finding Solutions for Female Sexual Dysfunction </a:t>
            </a:r>
          </a:p>
          <a:p>
            <a:pPr marL="171450" indent="-171450">
              <a:lnSpc>
                <a:spcPct val="100000"/>
              </a:lnSpc>
              <a:spcBef>
                <a:spcPts val="0"/>
              </a:spcBef>
              <a:buFont typeface="Arial" panose="020B0604020202020204" pitchFamily="34" charset="0"/>
              <a:buNone/>
            </a:pPr>
            <a:endParaRPr lang="en-CA" sz="1000" b="1">
              <a:solidFill>
                <a:schemeClr val="accent2"/>
              </a:solidFill>
            </a:endParaRPr>
          </a:p>
          <a:p>
            <a:pPr marL="7938" indent="-7938">
              <a:lnSpc>
                <a:spcPct val="100000"/>
              </a:lnSpc>
              <a:spcBef>
                <a:spcPts val="0"/>
              </a:spcBef>
              <a:buFont typeface="Arial" panose="020B0604020202020204" pitchFamily="34" charset="0"/>
              <a:buNone/>
            </a:pPr>
            <a:endParaRPr lang="en-CA" sz="1200" b="1">
              <a:solidFill>
                <a:schemeClr val="accent2"/>
              </a:solidFill>
            </a:endParaRPr>
          </a:p>
          <a:p>
            <a:pPr marL="7938" indent="-7938">
              <a:lnSpc>
                <a:spcPct val="100000"/>
              </a:lnSpc>
              <a:spcBef>
                <a:spcPts val="0"/>
              </a:spcBef>
              <a:buFont typeface="Arial" panose="020B0604020202020204" pitchFamily="34" charset="0"/>
              <a:buNone/>
            </a:pPr>
            <a:endParaRPr lang="en-CA" sz="1200" b="1">
              <a:solidFill>
                <a:schemeClr val="accent2"/>
              </a:solidFill>
            </a:endParaRPr>
          </a:p>
          <a:p>
            <a:pPr marL="7938" indent="-7938">
              <a:lnSpc>
                <a:spcPct val="100000"/>
              </a:lnSpc>
              <a:spcBef>
                <a:spcPts val="600"/>
              </a:spcBef>
              <a:buFont typeface="Arial" panose="020B0604020202020204" pitchFamily="34" charset="0"/>
              <a:buNone/>
            </a:pPr>
            <a:r>
              <a:rPr lang="en-CA" sz="1200" b="1">
                <a:solidFill>
                  <a:schemeClr val="accent1"/>
                </a:solidFill>
              </a:rPr>
              <a:t>SEXUALLY TRANSMITTED INFECTIONS </a:t>
            </a:r>
          </a:p>
          <a:p>
            <a:pPr marL="171450" indent="-171450">
              <a:lnSpc>
                <a:spcPct val="100000"/>
              </a:lnSpc>
              <a:spcBef>
                <a:spcPts val="0"/>
              </a:spcBef>
              <a:buFont typeface="Arial" panose="020B0604020202020204" pitchFamily="34" charset="0"/>
              <a:buNone/>
            </a:pPr>
            <a:endParaRPr lang="en-CA" sz="1000">
              <a:solidFill>
                <a:schemeClr val="accent2"/>
              </a:solidFill>
            </a:endParaRPr>
          </a:p>
          <a:p>
            <a:pPr marL="171450" indent="-171450">
              <a:lnSpc>
                <a:spcPct val="100000"/>
              </a:lnSpc>
              <a:spcBef>
                <a:spcPts val="0"/>
              </a:spcBef>
              <a:spcAft>
                <a:spcPts val="600"/>
              </a:spcAft>
              <a:buFont typeface="Arial" panose="020B0604020202020204" pitchFamily="34" charset="0"/>
              <a:buNone/>
            </a:pPr>
            <a:r>
              <a:rPr lang="en-CA" sz="1000">
                <a:solidFill>
                  <a:schemeClr val="accent3"/>
                </a:solidFill>
              </a:rPr>
              <a:t>Centers for Disease Control and Prevention </a:t>
            </a:r>
          </a:p>
          <a:p>
            <a:pPr marL="0" indent="0">
              <a:lnSpc>
                <a:spcPct val="100000"/>
              </a:lnSpc>
              <a:spcBef>
                <a:spcPts val="0"/>
              </a:spcBef>
              <a:spcAft>
                <a:spcPts val="600"/>
              </a:spcAft>
              <a:buNone/>
            </a:pPr>
            <a:r>
              <a:rPr lang="en-CA" sz="1000" u="sng">
                <a:solidFill>
                  <a:schemeClr val="accent3"/>
                </a:solidFill>
              </a:rPr>
              <a:t>Sexually Transmitted Diseases Treatment Guidelines, 2015 </a:t>
            </a:r>
          </a:p>
          <a:p>
            <a:pPr marL="0" indent="0">
              <a:lnSpc>
                <a:spcPct val="100000"/>
              </a:lnSpc>
              <a:spcBef>
                <a:spcPts val="0"/>
              </a:spcBef>
              <a:spcAft>
                <a:spcPts val="600"/>
              </a:spcAft>
              <a:buNone/>
            </a:pPr>
            <a:r>
              <a:rPr lang="en-CA" sz="1000" u="sng">
                <a:solidFill>
                  <a:schemeClr val="accent3"/>
                </a:solidFill>
              </a:rPr>
              <a:t>STD Webinars</a:t>
            </a:r>
          </a:p>
          <a:p>
            <a:pPr marL="0" indent="0">
              <a:lnSpc>
                <a:spcPct val="100000"/>
              </a:lnSpc>
              <a:spcBef>
                <a:spcPts val="0"/>
              </a:spcBef>
              <a:spcAft>
                <a:spcPts val="600"/>
              </a:spcAft>
              <a:buNone/>
            </a:pPr>
            <a:r>
              <a:rPr lang="en-CA" sz="1000" u="sng">
                <a:solidFill>
                  <a:schemeClr val="accent3"/>
                </a:solidFill>
              </a:rPr>
              <a:t>Self-Study STD Modules for Clinicians </a:t>
            </a:r>
          </a:p>
          <a:p>
            <a:pPr marL="171450" indent="-171450">
              <a:lnSpc>
                <a:spcPct val="100000"/>
              </a:lnSpc>
              <a:spcBef>
                <a:spcPts val="0"/>
              </a:spcBef>
              <a:buFont typeface="Arial" panose="020B0604020202020204" pitchFamily="34" charset="0"/>
              <a:buNone/>
            </a:pPr>
            <a:endParaRPr lang="en-CA" sz="1000">
              <a:solidFill>
                <a:schemeClr val="accent3"/>
              </a:solidFill>
            </a:endParaRPr>
          </a:p>
          <a:p>
            <a:pPr marL="171450" indent="-171450">
              <a:lnSpc>
                <a:spcPct val="100000"/>
              </a:lnSpc>
              <a:spcBef>
                <a:spcPts val="0"/>
              </a:spcBef>
              <a:buFont typeface="Arial" panose="020B0604020202020204" pitchFamily="34" charset="0"/>
              <a:buNone/>
            </a:pPr>
            <a:r>
              <a:rPr lang="en-CA" sz="1000">
                <a:solidFill>
                  <a:schemeClr val="accent3"/>
                </a:solidFill>
              </a:rPr>
              <a:t>National STD/HIV Prevention Training Centers </a:t>
            </a:r>
          </a:p>
          <a:p>
            <a:pPr marL="0" indent="0">
              <a:lnSpc>
                <a:spcPct val="100000"/>
              </a:lnSpc>
              <a:spcBef>
                <a:spcPts val="0"/>
              </a:spcBef>
              <a:buNone/>
            </a:pPr>
            <a:r>
              <a:rPr lang="en-CA" sz="1000" u="sng">
                <a:solidFill>
                  <a:schemeClr val="accent3"/>
                </a:solidFill>
              </a:rPr>
              <a:t>Online Case Series</a:t>
            </a:r>
          </a:p>
          <a:p>
            <a:pPr marL="171450" indent="-171450">
              <a:lnSpc>
                <a:spcPct val="100000"/>
              </a:lnSpc>
              <a:spcBef>
                <a:spcPts val="0"/>
              </a:spcBef>
              <a:buFont typeface="Arial" panose="020B0604020202020204" pitchFamily="34" charset="0"/>
              <a:buNone/>
            </a:pPr>
            <a:endParaRPr lang="en-CA" sz="1200" b="1">
              <a:solidFill>
                <a:schemeClr val="accent2"/>
              </a:solidFill>
            </a:endParaRPr>
          </a:p>
          <a:p>
            <a:pPr marL="7938" indent="-7938">
              <a:lnSpc>
                <a:spcPct val="100000"/>
              </a:lnSpc>
              <a:spcBef>
                <a:spcPts val="600"/>
              </a:spcBef>
              <a:buFont typeface="Arial" panose="020B0604020202020204" pitchFamily="34" charset="0"/>
              <a:buNone/>
            </a:pPr>
            <a:r>
              <a:rPr lang="en-CA" sz="1200" b="1">
                <a:solidFill>
                  <a:schemeClr val="accent1"/>
                </a:solidFill>
              </a:rPr>
              <a:t>VIRAL HEPATITIS </a:t>
            </a:r>
          </a:p>
          <a:p>
            <a:pPr marL="171450" indent="-171450">
              <a:lnSpc>
                <a:spcPct val="100000"/>
              </a:lnSpc>
              <a:spcBef>
                <a:spcPts val="0"/>
              </a:spcBef>
              <a:buFont typeface="Arial" panose="020B0604020202020204" pitchFamily="34" charset="0"/>
              <a:buNone/>
            </a:pPr>
            <a:endParaRPr lang="en-CA" sz="1000">
              <a:solidFill>
                <a:schemeClr val="accent2"/>
              </a:solidFill>
            </a:endParaRPr>
          </a:p>
          <a:p>
            <a:pPr marL="171450" indent="-171450">
              <a:lnSpc>
                <a:spcPct val="100000"/>
              </a:lnSpc>
              <a:spcBef>
                <a:spcPts val="0"/>
              </a:spcBef>
              <a:buFont typeface="Arial" panose="020B0604020202020204" pitchFamily="34" charset="0"/>
              <a:buNone/>
            </a:pPr>
            <a:r>
              <a:rPr lang="en-CA" sz="1000">
                <a:solidFill>
                  <a:schemeClr val="accent3"/>
                </a:solidFill>
              </a:rPr>
              <a:t>Centers for Disease Control and Prevention </a:t>
            </a:r>
          </a:p>
          <a:p>
            <a:pPr marL="0" indent="0">
              <a:lnSpc>
                <a:spcPct val="100000"/>
              </a:lnSpc>
              <a:spcBef>
                <a:spcPts val="0"/>
              </a:spcBef>
              <a:buNone/>
            </a:pPr>
            <a:r>
              <a:rPr lang="en-CA" sz="1000" u="sng">
                <a:solidFill>
                  <a:schemeClr val="accent3"/>
                </a:solidFill>
              </a:rPr>
              <a:t>Viral Hepatitis Serology Training </a:t>
            </a:r>
          </a:p>
          <a:p>
            <a:pPr marL="171450" indent="-171450">
              <a:lnSpc>
                <a:spcPct val="100000"/>
              </a:lnSpc>
              <a:spcBef>
                <a:spcPts val="0"/>
              </a:spcBef>
              <a:buFont typeface="Arial" panose="020B0604020202020204" pitchFamily="34" charset="0"/>
              <a:buNone/>
            </a:pPr>
            <a:endParaRPr lang="en-CA" sz="1200" b="1">
              <a:solidFill>
                <a:schemeClr val="accent1"/>
              </a:solidFill>
            </a:endParaRPr>
          </a:p>
          <a:p>
            <a:pPr marL="171450" indent="-171450">
              <a:lnSpc>
                <a:spcPct val="100000"/>
              </a:lnSpc>
              <a:spcBef>
                <a:spcPts val="600"/>
              </a:spcBef>
              <a:buFont typeface="Arial" panose="020B0604020202020204" pitchFamily="34" charset="0"/>
              <a:buNone/>
            </a:pPr>
            <a:r>
              <a:rPr lang="en-CA" sz="1400" b="1">
                <a:solidFill>
                  <a:schemeClr val="accent3"/>
                </a:solidFill>
              </a:rPr>
              <a:t>Other clinical resources </a:t>
            </a:r>
          </a:p>
          <a:p>
            <a:pPr marL="171450" indent="-171450">
              <a:lnSpc>
                <a:spcPct val="100000"/>
              </a:lnSpc>
              <a:spcBef>
                <a:spcPts val="0"/>
              </a:spcBef>
              <a:buFont typeface="Arial" panose="020B0604020202020204" pitchFamily="34" charset="0"/>
              <a:buNone/>
            </a:pPr>
            <a:endParaRPr lang="en-CA" sz="1000" b="1"/>
          </a:p>
          <a:p>
            <a:pPr marL="7938" indent="-7938">
              <a:lnSpc>
                <a:spcPct val="100000"/>
              </a:lnSpc>
              <a:spcBef>
                <a:spcPts val="0"/>
              </a:spcBef>
              <a:buFont typeface="Arial" panose="020B0604020202020204" pitchFamily="34" charset="0"/>
              <a:buNone/>
            </a:pPr>
            <a:r>
              <a:rPr lang="en-CA" sz="1200" b="1">
                <a:solidFill>
                  <a:schemeClr val="accent1"/>
                </a:solidFill>
              </a:rPr>
              <a:t>TAKING A SEXUAL HISTORY/DISCUSSING SEX WITH PATIENTS </a:t>
            </a:r>
          </a:p>
          <a:p>
            <a:pPr marL="171450" indent="-171450">
              <a:lnSpc>
                <a:spcPct val="100000"/>
              </a:lnSpc>
              <a:spcBef>
                <a:spcPts val="0"/>
              </a:spcBef>
              <a:buFont typeface="Arial" panose="020B0604020202020204" pitchFamily="34" charset="0"/>
              <a:buNone/>
            </a:pPr>
            <a:endParaRPr lang="en-CA" sz="1000">
              <a:solidFill>
                <a:schemeClr val="accent2"/>
              </a:solidFill>
            </a:endParaRPr>
          </a:p>
          <a:p>
            <a:pPr marL="171450" indent="-171450">
              <a:lnSpc>
                <a:spcPct val="100000"/>
              </a:lnSpc>
              <a:spcBef>
                <a:spcPts val="0"/>
              </a:spcBef>
              <a:buFont typeface="Arial" panose="020B0604020202020204" pitchFamily="34" charset="0"/>
              <a:buNone/>
            </a:pPr>
            <a:r>
              <a:rPr lang="en-CA" sz="1000">
                <a:solidFill>
                  <a:schemeClr val="accent3"/>
                </a:solidFill>
              </a:rPr>
              <a:t>American Medical Association </a:t>
            </a:r>
          </a:p>
          <a:p>
            <a:pPr marL="0" indent="0">
              <a:lnSpc>
                <a:spcPct val="100000"/>
              </a:lnSpc>
              <a:spcBef>
                <a:spcPts val="0"/>
              </a:spcBef>
              <a:buNone/>
            </a:pPr>
            <a:r>
              <a:rPr lang="en-CA" sz="1000" u="sng">
                <a:solidFill>
                  <a:schemeClr val="accent3"/>
                </a:solidFill>
              </a:rPr>
              <a:t>Patient Sexual Health History: What You Need to Know to Help </a:t>
            </a:r>
          </a:p>
          <a:p>
            <a:pPr marL="171450" indent="-171450">
              <a:lnSpc>
                <a:spcPct val="100000"/>
              </a:lnSpc>
              <a:spcBef>
                <a:spcPts val="0"/>
              </a:spcBef>
              <a:buFont typeface="Arial" panose="020B0604020202020204" pitchFamily="34" charset="0"/>
              <a:buNone/>
            </a:pPr>
            <a:endParaRPr lang="en-CA" sz="1000">
              <a:solidFill>
                <a:schemeClr val="accent3"/>
              </a:solidFill>
            </a:endParaRPr>
          </a:p>
          <a:p>
            <a:pPr marL="171450" indent="-171450">
              <a:lnSpc>
                <a:spcPct val="100000"/>
              </a:lnSpc>
              <a:spcBef>
                <a:spcPts val="0"/>
              </a:spcBef>
              <a:buFont typeface="Arial" panose="020B0604020202020204" pitchFamily="34" charset="0"/>
              <a:buNone/>
            </a:pPr>
            <a:r>
              <a:rPr lang="en-CA" sz="1000">
                <a:solidFill>
                  <a:schemeClr val="accent3"/>
                </a:solidFill>
              </a:rPr>
              <a:t>Centers for Disease Control and Prevention </a:t>
            </a:r>
          </a:p>
          <a:p>
            <a:pPr marL="0" indent="0">
              <a:lnSpc>
                <a:spcPct val="100000"/>
              </a:lnSpc>
              <a:spcBef>
                <a:spcPts val="0"/>
              </a:spcBef>
              <a:buNone/>
            </a:pPr>
            <a:r>
              <a:rPr lang="en-CA" sz="1000" u="sng">
                <a:solidFill>
                  <a:schemeClr val="accent3"/>
                </a:solidFill>
              </a:rPr>
              <a:t>A Guide to Taking a Sexual History </a:t>
            </a:r>
          </a:p>
          <a:p>
            <a:pPr marL="171450" indent="-171450">
              <a:lnSpc>
                <a:spcPct val="100000"/>
              </a:lnSpc>
              <a:spcBef>
                <a:spcPts val="0"/>
              </a:spcBef>
              <a:buFont typeface="Arial" panose="020B0604020202020204" pitchFamily="34" charset="0"/>
              <a:buNone/>
            </a:pPr>
            <a:endParaRPr lang="en-CA" sz="1000">
              <a:solidFill>
                <a:schemeClr val="accent3"/>
              </a:solidFill>
            </a:endParaRPr>
          </a:p>
          <a:p>
            <a:pPr marL="171450" indent="-171450">
              <a:lnSpc>
                <a:spcPct val="100000"/>
              </a:lnSpc>
              <a:spcBef>
                <a:spcPts val="0"/>
              </a:spcBef>
              <a:buFont typeface="Arial" panose="020B0604020202020204" pitchFamily="34" charset="0"/>
              <a:buNone/>
            </a:pPr>
            <a:r>
              <a:rPr lang="en-CA" sz="1000">
                <a:solidFill>
                  <a:schemeClr val="accent3"/>
                </a:solidFill>
              </a:rPr>
              <a:t>Cardea </a:t>
            </a:r>
          </a:p>
          <a:p>
            <a:pPr marL="0" indent="0">
              <a:lnSpc>
                <a:spcPct val="100000"/>
              </a:lnSpc>
              <a:spcBef>
                <a:spcPts val="0"/>
              </a:spcBef>
              <a:buNone/>
            </a:pPr>
            <a:r>
              <a:rPr lang="en-CA" sz="1000" u="sng">
                <a:solidFill>
                  <a:schemeClr val="accent3"/>
                </a:solidFill>
              </a:rPr>
              <a:t>Sexual History-Taking Toolkit </a:t>
            </a:r>
          </a:p>
          <a:p>
            <a:pPr marL="171450" indent="-171450">
              <a:lnSpc>
                <a:spcPct val="100000"/>
              </a:lnSpc>
              <a:spcBef>
                <a:spcPts val="0"/>
              </a:spcBef>
              <a:buFont typeface="Arial" panose="020B0604020202020204" pitchFamily="34" charset="0"/>
              <a:buNone/>
            </a:pPr>
            <a:endParaRPr lang="en-CA" sz="1000">
              <a:solidFill>
                <a:schemeClr val="accent3"/>
              </a:solidFill>
            </a:endParaRPr>
          </a:p>
          <a:p>
            <a:pPr marL="171450" indent="-171450">
              <a:lnSpc>
                <a:spcPct val="100000"/>
              </a:lnSpc>
              <a:spcBef>
                <a:spcPts val="0"/>
              </a:spcBef>
              <a:buFont typeface="Arial" panose="020B0604020202020204" pitchFamily="34" charset="0"/>
              <a:buNone/>
            </a:pPr>
            <a:r>
              <a:rPr lang="en-CA" sz="1000">
                <a:solidFill>
                  <a:schemeClr val="accent3"/>
                </a:solidFill>
              </a:rPr>
              <a:t>Association of Reproductive Health Professionals </a:t>
            </a:r>
          </a:p>
          <a:p>
            <a:pPr marL="0" indent="0">
              <a:lnSpc>
                <a:spcPct val="100000"/>
              </a:lnSpc>
              <a:spcBef>
                <a:spcPts val="0"/>
              </a:spcBef>
              <a:buNone/>
            </a:pPr>
            <a:r>
              <a:rPr lang="en-CA" sz="1000" u="sng">
                <a:solidFill>
                  <a:schemeClr val="accent3"/>
                </a:solidFill>
              </a:rPr>
              <a:t>Talking With Patients about Sexuality and Sexual Health </a:t>
            </a:r>
          </a:p>
          <a:p>
            <a:pPr marL="0" indent="0">
              <a:lnSpc>
                <a:spcPct val="100000"/>
              </a:lnSpc>
              <a:spcBef>
                <a:spcPts val="0"/>
              </a:spcBef>
              <a:buFont typeface="Arial" panose="020B0604020202020204" pitchFamily="34" charset="0"/>
              <a:buNone/>
            </a:pPr>
            <a:endParaRPr lang="en-CA" sz="1000"/>
          </a:p>
        </p:txBody>
      </p:sp>
    </p:spTree>
    <p:extLst>
      <p:ext uri="{BB962C8B-B14F-4D97-AF65-F5344CB8AC3E}">
        <p14:creationId xmlns:p14="http://schemas.microsoft.com/office/powerpoint/2010/main" val="1610523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77663E-C8D9-4BDD-8D66-16F6E81D7E90}"/>
              </a:ext>
            </a:extLst>
          </p:cNvPr>
          <p:cNvSpPr>
            <a:spLocks noGrp="1"/>
          </p:cNvSpPr>
          <p:nvPr>
            <p:ph type="body" sz="quarter" idx="12"/>
          </p:nvPr>
        </p:nvSpPr>
        <p:spPr>
          <a:xfrm>
            <a:off x="926330" y="939543"/>
            <a:ext cx="9799643" cy="838331"/>
          </a:xfrm>
        </p:spPr>
        <p:txBody>
          <a:bodyPr vert="horz" wrap="square" lIns="0" tIns="0" rIns="0" bIns="0" rtlCol="0" anchor="t">
            <a:noAutofit/>
          </a:bodyPr>
          <a:lstStyle/>
          <a:p>
            <a:pPr>
              <a:lnSpc>
                <a:spcPct val="110000"/>
              </a:lnSpc>
            </a:pPr>
            <a:r>
              <a:rPr lang="en-US" sz="2000" spc="0" dirty="0">
                <a:latin typeface="Raleway"/>
              </a:rPr>
              <a:t>Sex has a </a:t>
            </a:r>
            <a:r>
              <a:rPr lang="en-US" sz="2000" b="1" u="sng" spc="0" dirty="0">
                <a:latin typeface="Raleway"/>
              </a:rPr>
              <a:t>big</a:t>
            </a:r>
            <a:r>
              <a:rPr lang="en-US" sz="2000" spc="0" dirty="0">
                <a:latin typeface="Raleway"/>
              </a:rPr>
              <a:t> impact on our well-being. </a:t>
            </a:r>
            <a:br>
              <a:rPr lang="en-US" sz="2000" spc="0" dirty="0">
                <a:latin typeface="Raleway" panose="020B0503030101060003" pitchFamily="34" charset="77"/>
              </a:rPr>
            </a:br>
            <a:r>
              <a:rPr lang="en-US" sz="2000" spc="0" dirty="0">
                <a:latin typeface="Raleway"/>
              </a:rPr>
              <a:t>Talking about sex is avoided a lot of the time in doctors’ offices.</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000000"/>
              </a:solidFill>
              <a:effectLst/>
              <a:uLnTx/>
              <a:uFillTx/>
              <a:latin typeface="Raleway" panose="020B0503030101060003" pitchFamily="34" charset="77"/>
            </a:endParaRPr>
          </a:p>
          <a:p>
            <a:pPr marL="0" marR="0" lvl="0" indent="0" algn="l" defTabSz="914400" rtl="0" eaLnBrk="1" fontAlgn="auto" latinLnBrk="0" hangingPunct="1">
              <a:lnSpc>
                <a:spcPct val="75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3"/>
                </a:solidFill>
                <a:effectLst/>
                <a:uLnTx/>
                <a:uFillTx/>
                <a:latin typeface="Raleway"/>
              </a:rPr>
              <a:t>NOT talking about SEX </a:t>
            </a:r>
            <a:endParaRPr lang="en-US" sz="3600" b="1" i="0" u="none" strike="noStrike" kern="1200" cap="none" spc="0" normalizeH="0" baseline="0" noProof="0" dirty="0">
              <a:ln>
                <a:noFill/>
              </a:ln>
              <a:solidFill>
                <a:schemeClr val="accent3"/>
              </a:solidFill>
              <a:effectLst/>
              <a:uLnTx/>
              <a:uFillTx/>
              <a:latin typeface="Raleway"/>
            </a:endParaRPr>
          </a:p>
          <a:p>
            <a:pPr marL="0" marR="0" lvl="0" indent="0" algn="l" defTabSz="914400" rtl="0" eaLnBrk="1" fontAlgn="auto" latinLnBrk="0" hangingPunct="1">
              <a:lnSpc>
                <a:spcPct val="75000"/>
              </a:lnSpc>
              <a:spcBef>
                <a:spcPts val="0"/>
              </a:spcBef>
              <a:spcAft>
                <a:spcPts val="0"/>
              </a:spcAft>
              <a:buClrTx/>
              <a:buSzTx/>
              <a:buFontTx/>
              <a:buNone/>
              <a:tabLst/>
              <a:defRPr/>
            </a:pPr>
            <a:r>
              <a:rPr lang="en-US" sz="3600" b="1" spc="0" dirty="0">
                <a:solidFill>
                  <a:schemeClr val="accent3"/>
                </a:solidFill>
                <a:latin typeface="Raleway"/>
              </a:rPr>
              <a:t>can be</a:t>
            </a:r>
            <a:r>
              <a:rPr kumimoji="0" lang="en-US" sz="3600" b="1" i="0" u="none" strike="noStrike" kern="1200" cap="none" spc="0" normalizeH="0" baseline="0" noProof="0" dirty="0">
                <a:ln>
                  <a:noFill/>
                </a:ln>
                <a:solidFill>
                  <a:schemeClr val="accent3"/>
                </a:solidFill>
                <a:effectLst/>
                <a:uLnTx/>
                <a:uFillTx/>
                <a:latin typeface="Raleway"/>
              </a:rPr>
              <a:t> harmful</a:t>
            </a:r>
            <a:endParaRPr lang="en-US" sz="3600" b="1" i="0" u="none" strike="noStrike" kern="1200" cap="none" spc="0" normalizeH="0" baseline="0" noProof="0" dirty="0">
              <a:ln>
                <a:noFill/>
              </a:ln>
              <a:solidFill>
                <a:schemeClr val="accent3"/>
              </a:solidFill>
              <a:effectLst/>
              <a:uLnTx/>
              <a:uFillTx/>
              <a:latin typeface="Raleway"/>
            </a:endParaRPr>
          </a:p>
          <a:p>
            <a:pPr>
              <a:lnSpc>
                <a:spcPct val="110000"/>
              </a:lnSpc>
            </a:pPr>
            <a:endParaRPr lang="en-US" sz="700" b="1" spc="0">
              <a:latin typeface="Raleway" panose="020B0503030101060003" pitchFamily="34" charset="77"/>
            </a:endParaRPr>
          </a:p>
          <a:p>
            <a:pPr marL="0" indent="0">
              <a:lnSpc>
                <a:spcPct val="110000"/>
              </a:lnSpc>
              <a:buNone/>
            </a:pPr>
            <a:endParaRPr lang="en-US" sz="700" b="1" spc="0">
              <a:latin typeface="Raleway" panose="020B0503030101060003" pitchFamily="34" charset="77"/>
            </a:endParaRPr>
          </a:p>
          <a:p>
            <a:pPr>
              <a:lnSpc>
                <a:spcPct val="110000"/>
              </a:lnSpc>
            </a:pPr>
            <a:endParaRPr lang="en-US" sz="700" b="1" spc="0">
              <a:latin typeface="Raleway" panose="020B0503030101060003" pitchFamily="34" charset="77"/>
            </a:endParaRPr>
          </a:p>
          <a:p>
            <a:pPr>
              <a:lnSpc>
                <a:spcPct val="110000"/>
              </a:lnSpc>
            </a:pPr>
            <a:endParaRPr lang="en-US" sz="700" spc="0">
              <a:latin typeface="Raleway" panose="020B0503030101060003" pitchFamily="34" charset="77"/>
            </a:endParaRPr>
          </a:p>
        </p:txBody>
      </p:sp>
      <p:grpSp>
        <p:nvGrpSpPr>
          <p:cNvPr id="53" name="Group 52">
            <a:extLst>
              <a:ext uri="{FF2B5EF4-FFF2-40B4-BE49-F238E27FC236}">
                <a16:creationId xmlns:a16="http://schemas.microsoft.com/office/drawing/2014/main" id="{031B979E-27B6-2793-ED54-67A1C2BA091D}"/>
              </a:ext>
            </a:extLst>
          </p:cNvPr>
          <p:cNvGrpSpPr/>
          <p:nvPr/>
        </p:nvGrpSpPr>
        <p:grpSpPr>
          <a:xfrm>
            <a:off x="6464711" y="2904461"/>
            <a:ext cx="5332868" cy="4029739"/>
            <a:chOff x="5567161" y="2426584"/>
            <a:chExt cx="6357907" cy="4431422"/>
          </a:xfrm>
        </p:grpSpPr>
        <p:pic>
          <p:nvPicPr>
            <p:cNvPr id="8" name="Graphic 7" descr="Elongated speech bubble">
              <a:extLst>
                <a:ext uri="{FF2B5EF4-FFF2-40B4-BE49-F238E27FC236}">
                  <a16:creationId xmlns:a16="http://schemas.microsoft.com/office/drawing/2014/main" id="{9313518E-5407-5318-5DE6-095F161CF7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6559" y="2426584"/>
              <a:ext cx="2173224" cy="1803917"/>
            </a:xfrm>
            <a:prstGeom prst="rect">
              <a:avLst/>
            </a:prstGeom>
          </p:spPr>
        </p:pic>
        <p:pic>
          <p:nvPicPr>
            <p:cNvPr id="11" name="Graphic 10" descr="Curly haired woman raising hand">
              <a:extLst>
                <a:ext uri="{FF2B5EF4-FFF2-40B4-BE49-F238E27FC236}">
                  <a16:creationId xmlns:a16="http://schemas.microsoft.com/office/drawing/2014/main" id="{BB17F1CA-278E-854E-8D63-8A06102CD5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9369906" y="3622921"/>
              <a:ext cx="2555162" cy="3233060"/>
            </a:xfrm>
            <a:prstGeom prst="rect">
              <a:avLst/>
            </a:prstGeom>
          </p:spPr>
        </p:pic>
        <p:grpSp>
          <p:nvGrpSpPr>
            <p:cNvPr id="16" name="Graphic 12" descr="Woman holding a laptop">
              <a:extLst>
                <a:ext uri="{FF2B5EF4-FFF2-40B4-BE49-F238E27FC236}">
                  <a16:creationId xmlns:a16="http://schemas.microsoft.com/office/drawing/2014/main" id="{E84E2E34-A8E8-179E-1AE4-B36B5CAFC783}"/>
                </a:ext>
              </a:extLst>
            </p:cNvPr>
            <p:cNvGrpSpPr/>
            <p:nvPr/>
          </p:nvGrpSpPr>
          <p:grpSpPr>
            <a:xfrm>
              <a:off x="5567161" y="3795833"/>
              <a:ext cx="3011643" cy="3062173"/>
              <a:chOff x="6206043" y="3709810"/>
              <a:chExt cx="3011640" cy="3062171"/>
            </a:xfrm>
          </p:grpSpPr>
          <p:grpSp>
            <p:nvGrpSpPr>
              <p:cNvPr id="17" name="Graphic 12" descr="Woman holding a laptop">
                <a:extLst>
                  <a:ext uri="{FF2B5EF4-FFF2-40B4-BE49-F238E27FC236}">
                    <a16:creationId xmlns:a16="http://schemas.microsoft.com/office/drawing/2014/main" id="{0D10A790-EA96-5EBC-9E0A-36CF5BBFA440}"/>
                  </a:ext>
                </a:extLst>
              </p:cNvPr>
              <p:cNvGrpSpPr/>
              <p:nvPr/>
            </p:nvGrpSpPr>
            <p:grpSpPr>
              <a:xfrm>
                <a:off x="6206043" y="4693307"/>
                <a:ext cx="3011640" cy="2078674"/>
                <a:chOff x="6206043" y="4693307"/>
                <a:chExt cx="3011640" cy="2078674"/>
              </a:xfrm>
            </p:grpSpPr>
            <p:sp>
              <p:nvSpPr>
                <p:cNvPr id="18" name="Freeform: Shape 17">
                  <a:extLst>
                    <a:ext uri="{FF2B5EF4-FFF2-40B4-BE49-F238E27FC236}">
                      <a16:creationId xmlns:a16="http://schemas.microsoft.com/office/drawing/2014/main" id="{E6BE55A7-4784-8CF2-D70E-259ED5D61A61}"/>
                    </a:ext>
                  </a:extLst>
                </p:cNvPr>
                <p:cNvSpPr/>
                <p:nvPr/>
              </p:nvSpPr>
              <p:spPr>
                <a:xfrm>
                  <a:off x="6232340" y="4693307"/>
                  <a:ext cx="2974321" cy="2050983"/>
                </a:xfrm>
                <a:custGeom>
                  <a:avLst/>
                  <a:gdLst>
                    <a:gd name="connsiteX0" fmla="*/ 791514 w 2974321"/>
                    <a:gd name="connsiteY0" fmla="*/ 21396 h 2050983"/>
                    <a:gd name="connsiteX1" fmla="*/ 810300 w 2974321"/>
                    <a:gd name="connsiteY1" fmla="*/ 174541 h 2050983"/>
                    <a:gd name="connsiteX2" fmla="*/ 720880 w 2974321"/>
                    <a:gd name="connsiteY2" fmla="*/ 258073 h 2050983"/>
                    <a:gd name="connsiteX3" fmla="*/ 700903 w 2974321"/>
                    <a:gd name="connsiteY3" fmla="*/ 248544 h 2050983"/>
                    <a:gd name="connsiteX4" fmla="*/ 301382 w 2974321"/>
                    <a:gd name="connsiteY4" fmla="*/ 397384 h 2050983"/>
                    <a:gd name="connsiteX5" fmla="*/ 148050 w 2974321"/>
                    <a:gd name="connsiteY5" fmla="*/ 539893 h 2050983"/>
                    <a:gd name="connsiteX6" fmla="*/ 2307 w 2974321"/>
                    <a:gd name="connsiteY6" fmla="*/ 1289180 h 2050983"/>
                    <a:gd name="connsiteX7" fmla="*/ 57048 w 2974321"/>
                    <a:gd name="connsiteY7" fmla="*/ 1782222 h 2050983"/>
                    <a:gd name="connsiteX8" fmla="*/ 205547 w 2974321"/>
                    <a:gd name="connsiteY8" fmla="*/ 1876269 h 2050983"/>
                    <a:gd name="connsiteX9" fmla="*/ 222921 w 2974321"/>
                    <a:gd name="connsiteY9" fmla="*/ 1898492 h 2050983"/>
                    <a:gd name="connsiteX10" fmla="*/ 204237 w 2974321"/>
                    <a:gd name="connsiteY10" fmla="*/ 2009914 h 2050983"/>
                    <a:gd name="connsiteX11" fmla="*/ 225660 w 2974321"/>
                    <a:gd name="connsiteY11" fmla="*/ 2036493 h 2050983"/>
                    <a:gd name="connsiteX12" fmla="*/ 1036052 w 2974321"/>
                    <a:gd name="connsiteY12" fmla="*/ 2041189 h 2050983"/>
                    <a:gd name="connsiteX13" fmla="*/ 1741471 w 2974321"/>
                    <a:gd name="connsiteY13" fmla="*/ 1936081 h 2050983"/>
                    <a:gd name="connsiteX14" fmla="*/ 1729867 w 2974321"/>
                    <a:gd name="connsiteY14" fmla="*/ 1720861 h 2050983"/>
                    <a:gd name="connsiteX15" fmla="*/ 1741608 w 2974321"/>
                    <a:gd name="connsiteY15" fmla="*/ 1709682 h 2050983"/>
                    <a:gd name="connsiteX16" fmla="*/ 2183039 w 2974321"/>
                    <a:gd name="connsiteY16" fmla="*/ 1634862 h 2050983"/>
                    <a:gd name="connsiteX17" fmla="*/ 2575839 w 2974321"/>
                    <a:gd name="connsiteY17" fmla="*/ 1556299 h 2050983"/>
                    <a:gd name="connsiteX18" fmla="*/ 2623654 w 2974321"/>
                    <a:gd name="connsiteY18" fmla="*/ 1385900 h 2050983"/>
                    <a:gd name="connsiteX19" fmla="*/ 2635225 w 2974321"/>
                    <a:gd name="connsiteY19" fmla="*/ 1368118 h 2050983"/>
                    <a:gd name="connsiteX20" fmla="*/ 2727537 w 2974321"/>
                    <a:gd name="connsiteY20" fmla="*/ 1252885 h 2050983"/>
                    <a:gd name="connsiteX21" fmla="*/ 2948712 w 2974321"/>
                    <a:gd name="connsiteY21" fmla="*/ 585735 h 2050983"/>
                    <a:gd name="connsiteX22" fmla="*/ 2964486 w 2974321"/>
                    <a:gd name="connsiteY22" fmla="*/ 423044 h 2050983"/>
                    <a:gd name="connsiteX23" fmla="*/ 2847467 w 2974321"/>
                    <a:gd name="connsiteY23" fmla="*/ 397043 h 2050983"/>
                    <a:gd name="connsiteX24" fmla="*/ 2367800 w 2974321"/>
                    <a:gd name="connsiteY24" fmla="*/ 399579 h 2050983"/>
                    <a:gd name="connsiteX25" fmla="*/ 2096904 w 2974321"/>
                    <a:gd name="connsiteY25" fmla="*/ 486259 h 2050983"/>
                    <a:gd name="connsiteX26" fmla="*/ 1924054 w 2974321"/>
                    <a:gd name="connsiteY26" fmla="*/ 1122729 h 2050983"/>
                    <a:gd name="connsiteX27" fmla="*/ 1905728 w 2974321"/>
                    <a:gd name="connsiteY27" fmla="*/ 1121674 h 2050983"/>
                    <a:gd name="connsiteX28" fmla="*/ 1847669 w 2974321"/>
                    <a:gd name="connsiteY28" fmla="*/ 765816 h 2050983"/>
                    <a:gd name="connsiteX29" fmla="*/ 1652222 w 2974321"/>
                    <a:gd name="connsiteY29" fmla="*/ 494375 h 2050983"/>
                    <a:gd name="connsiteX30" fmla="*/ 1373056 w 2974321"/>
                    <a:gd name="connsiteY30" fmla="*/ 346471 h 2050983"/>
                    <a:gd name="connsiteX31" fmla="*/ 1263251 w 2974321"/>
                    <a:gd name="connsiteY31" fmla="*/ 339240 h 2050983"/>
                    <a:gd name="connsiteX32" fmla="*/ 1237063 w 2974321"/>
                    <a:gd name="connsiteY32" fmla="*/ 192357 h 2050983"/>
                    <a:gd name="connsiteX33" fmla="*/ 1229491 w 2974321"/>
                    <a:gd name="connsiteY33" fmla="*/ 125790 h 2050983"/>
                    <a:gd name="connsiteX34" fmla="*/ 804548 w 2974321"/>
                    <a:gd name="connsiteY34" fmla="*/ 449 h 2050983"/>
                    <a:gd name="connsiteX35" fmla="*/ 791514 w 2974321"/>
                    <a:gd name="connsiteY35" fmla="*/ 21396 h 205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74321" h="2050983">
                      <a:moveTo>
                        <a:pt x="791514" y="21396"/>
                      </a:moveTo>
                      <a:cubicBezTo>
                        <a:pt x="791514" y="21396"/>
                        <a:pt x="835585" y="104468"/>
                        <a:pt x="810300" y="174541"/>
                      </a:cubicBezTo>
                      <a:cubicBezTo>
                        <a:pt x="786137" y="241516"/>
                        <a:pt x="753381" y="360646"/>
                        <a:pt x="720880" y="258073"/>
                      </a:cubicBezTo>
                      <a:cubicBezTo>
                        <a:pt x="718225" y="249718"/>
                        <a:pt x="709054" y="245345"/>
                        <a:pt x="700903" y="248544"/>
                      </a:cubicBezTo>
                      <a:cubicBezTo>
                        <a:pt x="658142" y="265305"/>
                        <a:pt x="526488" y="316251"/>
                        <a:pt x="301382" y="397384"/>
                      </a:cubicBezTo>
                      <a:cubicBezTo>
                        <a:pt x="222342" y="425868"/>
                        <a:pt x="170818" y="498561"/>
                        <a:pt x="148050" y="539893"/>
                      </a:cubicBezTo>
                      <a:cubicBezTo>
                        <a:pt x="85380" y="653663"/>
                        <a:pt x="12738" y="970077"/>
                        <a:pt x="2307" y="1289180"/>
                      </a:cubicBezTo>
                      <a:cubicBezTo>
                        <a:pt x="-3410" y="1463918"/>
                        <a:pt x="-2883" y="1641668"/>
                        <a:pt x="57048" y="1782222"/>
                      </a:cubicBezTo>
                      <a:cubicBezTo>
                        <a:pt x="57048" y="1782222"/>
                        <a:pt x="104029" y="1869735"/>
                        <a:pt x="205547" y="1876269"/>
                      </a:cubicBezTo>
                      <a:cubicBezTo>
                        <a:pt x="216744" y="1876984"/>
                        <a:pt x="224776" y="1887415"/>
                        <a:pt x="222921" y="1898492"/>
                      </a:cubicBezTo>
                      <a:lnTo>
                        <a:pt x="204237" y="2009914"/>
                      </a:lnTo>
                      <a:cubicBezTo>
                        <a:pt x="202280" y="2023322"/>
                        <a:pt x="212133" y="2035574"/>
                        <a:pt x="225660" y="2036493"/>
                      </a:cubicBezTo>
                      <a:cubicBezTo>
                        <a:pt x="319657" y="2042857"/>
                        <a:pt x="665016" y="2062783"/>
                        <a:pt x="1036052" y="2041189"/>
                      </a:cubicBezTo>
                      <a:cubicBezTo>
                        <a:pt x="1281407" y="2026913"/>
                        <a:pt x="1540681" y="2014882"/>
                        <a:pt x="1741471" y="1936081"/>
                      </a:cubicBezTo>
                      <a:lnTo>
                        <a:pt x="1729867" y="1720861"/>
                      </a:lnTo>
                      <a:cubicBezTo>
                        <a:pt x="1729509" y="1714310"/>
                        <a:pt x="1735056" y="1709307"/>
                        <a:pt x="1741608" y="1709682"/>
                      </a:cubicBezTo>
                      <a:cubicBezTo>
                        <a:pt x="1842972" y="1715399"/>
                        <a:pt x="1984836" y="1727191"/>
                        <a:pt x="2183039" y="1634862"/>
                      </a:cubicBezTo>
                      <a:cubicBezTo>
                        <a:pt x="2183039" y="1634862"/>
                        <a:pt x="2510820" y="1652201"/>
                        <a:pt x="2575839" y="1556299"/>
                      </a:cubicBezTo>
                      <a:cubicBezTo>
                        <a:pt x="2640857" y="1460396"/>
                        <a:pt x="2623654" y="1385900"/>
                        <a:pt x="2623654" y="1385900"/>
                      </a:cubicBezTo>
                      <a:cubicBezTo>
                        <a:pt x="2625611" y="1378923"/>
                        <a:pt x="2629661" y="1372746"/>
                        <a:pt x="2635225" y="1368118"/>
                      </a:cubicBezTo>
                      <a:cubicBezTo>
                        <a:pt x="2653483" y="1352990"/>
                        <a:pt x="2697368" y="1312713"/>
                        <a:pt x="2727537" y="1252885"/>
                      </a:cubicBezTo>
                      <a:cubicBezTo>
                        <a:pt x="2822895" y="1063802"/>
                        <a:pt x="2948712" y="585735"/>
                        <a:pt x="2948712" y="585735"/>
                      </a:cubicBezTo>
                      <a:cubicBezTo>
                        <a:pt x="2948712" y="585735"/>
                        <a:pt x="2993635" y="482226"/>
                        <a:pt x="2964486" y="423044"/>
                      </a:cubicBezTo>
                      <a:cubicBezTo>
                        <a:pt x="2949631" y="392891"/>
                        <a:pt x="2912196" y="396124"/>
                        <a:pt x="2847467" y="397043"/>
                      </a:cubicBezTo>
                      <a:cubicBezTo>
                        <a:pt x="2732302" y="398677"/>
                        <a:pt x="2537927" y="395240"/>
                        <a:pt x="2367800" y="399579"/>
                      </a:cubicBezTo>
                      <a:cubicBezTo>
                        <a:pt x="2234241" y="402982"/>
                        <a:pt x="2135224" y="416016"/>
                        <a:pt x="2096904" y="486259"/>
                      </a:cubicBezTo>
                      <a:lnTo>
                        <a:pt x="1924054" y="1122729"/>
                      </a:lnTo>
                      <a:cubicBezTo>
                        <a:pt x="1921315" y="1132411"/>
                        <a:pt x="1907344" y="1131611"/>
                        <a:pt x="1905728" y="1121674"/>
                      </a:cubicBezTo>
                      <a:lnTo>
                        <a:pt x="1847669" y="765816"/>
                      </a:lnTo>
                      <a:cubicBezTo>
                        <a:pt x="1847669" y="765816"/>
                        <a:pt x="1830261" y="583114"/>
                        <a:pt x="1652222" y="494375"/>
                      </a:cubicBezTo>
                      <a:cubicBezTo>
                        <a:pt x="1474183" y="405653"/>
                        <a:pt x="1399788" y="368133"/>
                        <a:pt x="1373056" y="346471"/>
                      </a:cubicBezTo>
                      <a:cubicBezTo>
                        <a:pt x="1346324" y="324793"/>
                        <a:pt x="1263251" y="339240"/>
                        <a:pt x="1263251" y="339240"/>
                      </a:cubicBezTo>
                      <a:cubicBezTo>
                        <a:pt x="1256785" y="332484"/>
                        <a:pt x="1238118" y="201647"/>
                        <a:pt x="1237063" y="192357"/>
                      </a:cubicBezTo>
                      <a:lnTo>
                        <a:pt x="1229491" y="125790"/>
                      </a:lnTo>
                      <a:lnTo>
                        <a:pt x="804548" y="449"/>
                      </a:lnTo>
                      <a:cubicBezTo>
                        <a:pt x="793981" y="-2597"/>
                        <a:pt x="792228" y="10455"/>
                        <a:pt x="791514" y="21396"/>
                      </a:cubicBezTo>
                      <a:close/>
                    </a:path>
                  </a:pathLst>
                </a:custGeom>
                <a:solidFill>
                  <a:srgbClr val="FFFFFF"/>
                </a:solidFill>
                <a:ln w="17013"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16B71AA-8809-2062-4261-228211679473}"/>
                    </a:ext>
                  </a:extLst>
                </p:cNvPr>
                <p:cNvSpPr/>
                <p:nvPr/>
              </p:nvSpPr>
              <p:spPr>
                <a:xfrm>
                  <a:off x="6244516" y="6094969"/>
                  <a:ext cx="385843" cy="345551"/>
                </a:xfrm>
                <a:custGeom>
                  <a:avLst/>
                  <a:gdLst>
                    <a:gd name="connsiteX0" fmla="*/ 385841 w 385843"/>
                    <a:gd name="connsiteY0" fmla="*/ 18405 h 345551"/>
                    <a:gd name="connsiteX1" fmla="*/ 4885 w 385843"/>
                    <a:gd name="connsiteY1" fmla="*/ 56147 h 345551"/>
                    <a:gd name="connsiteX2" fmla="*/ 18 w 385843"/>
                    <a:gd name="connsiteY2" fmla="*/ 66544 h 345551"/>
                    <a:gd name="connsiteX3" fmla="*/ 16421 w 385843"/>
                    <a:gd name="connsiteY3" fmla="*/ 226580 h 345551"/>
                    <a:gd name="connsiteX4" fmla="*/ 42116 w 385843"/>
                    <a:gd name="connsiteY4" fmla="*/ 337542 h 345551"/>
                    <a:gd name="connsiteX5" fmla="*/ 64407 w 385843"/>
                    <a:gd name="connsiteY5" fmla="*/ 339142 h 345551"/>
                    <a:gd name="connsiteX6" fmla="*/ 292593 w 385843"/>
                    <a:gd name="connsiteY6" fmla="*/ 87814 h 345551"/>
                    <a:gd name="connsiteX7" fmla="*/ 385841 w 385843"/>
                    <a:gd name="connsiteY7" fmla="*/ 18405 h 345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843" h="345551">
                      <a:moveTo>
                        <a:pt x="385841" y="18405"/>
                      </a:moveTo>
                      <a:cubicBezTo>
                        <a:pt x="362631" y="-23216"/>
                        <a:pt x="38219" y="12875"/>
                        <a:pt x="4885" y="56147"/>
                      </a:cubicBezTo>
                      <a:cubicBezTo>
                        <a:pt x="1634" y="58580"/>
                        <a:pt x="-203" y="62494"/>
                        <a:pt x="18" y="66544"/>
                      </a:cubicBezTo>
                      <a:cubicBezTo>
                        <a:pt x="2962" y="122476"/>
                        <a:pt x="8492" y="176315"/>
                        <a:pt x="16421" y="226580"/>
                      </a:cubicBezTo>
                      <a:cubicBezTo>
                        <a:pt x="21799" y="260731"/>
                        <a:pt x="29064" y="300617"/>
                        <a:pt x="42116" y="337542"/>
                      </a:cubicBezTo>
                      <a:cubicBezTo>
                        <a:pt x="45264" y="347326"/>
                        <a:pt x="59881" y="348483"/>
                        <a:pt x="64407" y="339142"/>
                      </a:cubicBezTo>
                      <a:cubicBezTo>
                        <a:pt x="124167" y="236143"/>
                        <a:pt x="202935" y="158158"/>
                        <a:pt x="292593" y="87814"/>
                      </a:cubicBezTo>
                      <a:cubicBezTo>
                        <a:pt x="311259" y="71223"/>
                        <a:pt x="386385" y="41003"/>
                        <a:pt x="385841" y="18405"/>
                      </a:cubicBezTo>
                      <a:close/>
                    </a:path>
                  </a:pathLst>
                </a:custGeom>
                <a:solidFill>
                  <a:srgbClr val="FFFFFF"/>
                </a:solidFill>
                <a:ln w="17013" cap="flat">
                  <a:noFill/>
                  <a:prstDash val="solid"/>
                  <a:miter/>
                </a:ln>
              </p:spPr>
              <p:txBody>
                <a:bodyPr rtlCol="0" anchor="ctr"/>
                <a:lstStyle/>
                <a:p>
                  <a:endParaRPr lang="en-US"/>
                </a:p>
              </p:txBody>
            </p:sp>
            <p:grpSp>
              <p:nvGrpSpPr>
                <p:cNvPr id="20" name="Graphic 12" descr="Woman holding a laptop">
                  <a:extLst>
                    <a:ext uri="{FF2B5EF4-FFF2-40B4-BE49-F238E27FC236}">
                      <a16:creationId xmlns:a16="http://schemas.microsoft.com/office/drawing/2014/main" id="{CFE5C155-1AAC-32B0-7C86-CDF00E275599}"/>
                    </a:ext>
                  </a:extLst>
                </p:cNvPr>
                <p:cNvGrpSpPr/>
                <p:nvPr/>
              </p:nvGrpSpPr>
              <p:grpSpPr>
                <a:xfrm>
                  <a:off x="6990281" y="5088299"/>
                  <a:ext cx="743589" cy="1681658"/>
                  <a:chOff x="6990281" y="5088299"/>
                  <a:chExt cx="743589" cy="1681658"/>
                </a:xfrm>
                <a:solidFill>
                  <a:srgbClr val="FFFFFF"/>
                </a:solidFill>
              </p:grpSpPr>
              <p:sp>
                <p:nvSpPr>
                  <p:cNvPr id="21" name="Freeform: Shape 20">
                    <a:extLst>
                      <a:ext uri="{FF2B5EF4-FFF2-40B4-BE49-F238E27FC236}">
                        <a16:creationId xmlns:a16="http://schemas.microsoft.com/office/drawing/2014/main" id="{0DAC0439-0A05-1E9E-AC83-DF100B291187}"/>
                      </a:ext>
                    </a:extLst>
                  </p:cNvPr>
                  <p:cNvSpPr/>
                  <p:nvPr/>
                </p:nvSpPr>
                <p:spPr>
                  <a:xfrm>
                    <a:off x="7104630" y="6264148"/>
                    <a:ext cx="619887" cy="505809"/>
                  </a:xfrm>
                  <a:custGeom>
                    <a:avLst/>
                    <a:gdLst>
                      <a:gd name="connsiteX0" fmla="*/ 614161 w 619887"/>
                      <a:gd name="connsiteY0" fmla="*/ 402811 h 505809"/>
                      <a:gd name="connsiteX1" fmla="*/ 603152 w 619887"/>
                      <a:gd name="connsiteY1" fmla="*/ 296664 h 505809"/>
                      <a:gd name="connsiteX2" fmla="*/ 608546 w 619887"/>
                      <a:gd name="connsiteY2" fmla="*/ 68615 h 505809"/>
                      <a:gd name="connsiteX3" fmla="*/ 610180 w 619887"/>
                      <a:gd name="connsiteY3" fmla="*/ 13772 h 505809"/>
                      <a:gd name="connsiteX4" fmla="*/ 597196 w 619887"/>
                      <a:gd name="connsiteY4" fmla="*/ 57 h 505809"/>
                      <a:gd name="connsiteX5" fmla="*/ 235927 w 619887"/>
                      <a:gd name="connsiteY5" fmla="*/ 33783 h 505809"/>
                      <a:gd name="connsiteX6" fmla="*/ 126531 w 619887"/>
                      <a:gd name="connsiteY6" fmla="*/ 42223 h 505809"/>
                      <a:gd name="connsiteX7" fmla="*/ 6414 w 619887"/>
                      <a:gd name="connsiteY7" fmla="*/ 111376 h 505809"/>
                      <a:gd name="connsiteX8" fmla="*/ 1395 w 619887"/>
                      <a:gd name="connsiteY8" fmla="*/ 127763 h 505809"/>
                      <a:gd name="connsiteX9" fmla="*/ 21814 w 619887"/>
                      <a:gd name="connsiteY9" fmla="*/ 436401 h 505809"/>
                      <a:gd name="connsiteX10" fmla="*/ 35648 w 619887"/>
                      <a:gd name="connsiteY10" fmla="*/ 505809 h 505809"/>
                      <a:gd name="connsiteX11" fmla="*/ 599051 w 619887"/>
                      <a:gd name="connsiteY11" fmla="*/ 452685 h 505809"/>
                      <a:gd name="connsiteX12" fmla="*/ 619590 w 619887"/>
                      <a:gd name="connsiteY12" fmla="*/ 432061 h 505809"/>
                      <a:gd name="connsiteX13" fmla="*/ 614161 w 619887"/>
                      <a:gd name="connsiteY13" fmla="*/ 402811 h 505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9887" h="505809">
                        <a:moveTo>
                          <a:pt x="614161" y="402811"/>
                        </a:moveTo>
                        <a:cubicBezTo>
                          <a:pt x="599323" y="370684"/>
                          <a:pt x="603679" y="332670"/>
                          <a:pt x="603152" y="296664"/>
                        </a:cubicBezTo>
                        <a:cubicBezTo>
                          <a:pt x="603475" y="220892"/>
                          <a:pt x="608920" y="144694"/>
                          <a:pt x="608546" y="68615"/>
                        </a:cubicBezTo>
                        <a:cubicBezTo>
                          <a:pt x="608240" y="50271"/>
                          <a:pt x="607916" y="31298"/>
                          <a:pt x="610180" y="13772"/>
                        </a:cubicBezTo>
                        <a:cubicBezTo>
                          <a:pt x="611303" y="6404"/>
                          <a:pt x="604649" y="-709"/>
                          <a:pt x="597196" y="57"/>
                        </a:cubicBezTo>
                        <a:cubicBezTo>
                          <a:pt x="486353" y="8429"/>
                          <a:pt x="354785" y="17685"/>
                          <a:pt x="235927" y="33783"/>
                        </a:cubicBezTo>
                        <a:cubicBezTo>
                          <a:pt x="199990" y="38871"/>
                          <a:pt x="162809" y="44128"/>
                          <a:pt x="126531" y="42223"/>
                        </a:cubicBezTo>
                        <a:cubicBezTo>
                          <a:pt x="89997" y="64395"/>
                          <a:pt x="53277" y="87128"/>
                          <a:pt x="6414" y="111376"/>
                        </a:cubicBezTo>
                        <a:cubicBezTo>
                          <a:pt x="527" y="114541"/>
                          <a:pt x="-1702" y="121841"/>
                          <a:pt x="1395" y="127763"/>
                        </a:cubicBezTo>
                        <a:cubicBezTo>
                          <a:pt x="40396" y="202378"/>
                          <a:pt x="29590" y="372794"/>
                          <a:pt x="21814" y="436401"/>
                        </a:cubicBezTo>
                        <a:cubicBezTo>
                          <a:pt x="17611" y="470756"/>
                          <a:pt x="8763" y="504363"/>
                          <a:pt x="35648" y="505809"/>
                        </a:cubicBezTo>
                        <a:cubicBezTo>
                          <a:pt x="225003" y="497046"/>
                          <a:pt x="413218" y="492741"/>
                          <a:pt x="599051" y="452685"/>
                        </a:cubicBezTo>
                        <a:cubicBezTo>
                          <a:pt x="607865" y="450507"/>
                          <a:pt x="621614" y="439651"/>
                          <a:pt x="619590" y="432061"/>
                        </a:cubicBezTo>
                        <a:cubicBezTo>
                          <a:pt x="621444" y="422822"/>
                          <a:pt x="614025" y="412799"/>
                          <a:pt x="614161" y="402811"/>
                        </a:cubicBezTo>
                        <a:close/>
                      </a:path>
                    </a:pathLst>
                  </a:custGeom>
                  <a:solidFill>
                    <a:srgbClr val="FFFFFF"/>
                  </a:solidFill>
                  <a:ln w="17013"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58624BC-3D7C-CFE5-E20D-2A33E2027B39}"/>
                      </a:ext>
                    </a:extLst>
                  </p:cNvPr>
                  <p:cNvSpPr/>
                  <p:nvPr/>
                </p:nvSpPr>
                <p:spPr>
                  <a:xfrm>
                    <a:off x="7462720" y="6128938"/>
                    <a:ext cx="271150" cy="82380"/>
                  </a:xfrm>
                  <a:custGeom>
                    <a:avLst/>
                    <a:gdLst>
                      <a:gd name="connsiteX0" fmla="*/ 260258 w 271150"/>
                      <a:gd name="connsiteY0" fmla="*/ 16818 h 82380"/>
                      <a:gd name="connsiteX1" fmla="*/ 201807 w 271150"/>
                      <a:gd name="connsiteY1" fmla="*/ 1129 h 82380"/>
                      <a:gd name="connsiteX2" fmla="*/ 191189 w 271150"/>
                      <a:gd name="connsiteY2" fmla="*/ 1299 h 82380"/>
                      <a:gd name="connsiteX3" fmla="*/ 56592 w 271150"/>
                      <a:gd name="connsiteY3" fmla="*/ 29563 h 82380"/>
                      <a:gd name="connsiteX4" fmla="*/ 12843 w 271150"/>
                      <a:gd name="connsiteY4" fmla="*/ 55666 h 82380"/>
                      <a:gd name="connsiteX5" fmla="*/ 11789 w 271150"/>
                      <a:gd name="connsiteY5" fmla="*/ 82381 h 82380"/>
                      <a:gd name="connsiteX6" fmla="*/ 258624 w 271150"/>
                      <a:gd name="connsiteY6" fmla="*/ 58082 h 82380"/>
                      <a:gd name="connsiteX7" fmla="*/ 271114 w 271150"/>
                      <a:gd name="connsiteY7" fmla="*/ 29886 h 82380"/>
                      <a:gd name="connsiteX8" fmla="*/ 260258 w 271150"/>
                      <a:gd name="connsiteY8" fmla="*/ 16818 h 8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150" h="82380">
                        <a:moveTo>
                          <a:pt x="260258" y="16818"/>
                        </a:moveTo>
                        <a:cubicBezTo>
                          <a:pt x="239004" y="14555"/>
                          <a:pt x="219334" y="9263"/>
                          <a:pt x="201807" y="1129"/>
                        </a:cubicBezTo>
                        <a:cubicBezTo>
                          <a:pt x="198438" y="-437"/>
                          <a:pt x="194524" y="-368"/>
                          <a:pt x="191189" y="1299"/>
                        </a:cubicBezTo>
                        <a:cubicBezTo>
                          <a:pt x="148598" y="23982"/>
                          <a:pt x="92326" y="40793"/>
                          <a:pt x="56592" y="29563"/>
                        </a:cubicBezTo>
                        <a:cubicBezTo>
                          <a:pt x="44698" y="27146"/>
                          <a:pt x="30336" y="50118"/>
                          <a:pt x="12843" y="55666"/>
                        </a:cubicBezTo>
                        <a:cubicBezTo>
                          <a:pt x="-2046" y="59086"/>
                          <a:pt x="-5976" y="81019"/>
                          <a:pt x="11789" y="82381"/>
                        </a:cubicBezTo>
                        <a:cubicBezTo>
                          <a:pt x="66802" y="75932"/>
                          <a:pt x="237167" y="59783"/>
                          <a:pt x="258624" y="58082"/>
                        </a:cubicBezTo>
                        <a:cubicBezTo>
                          <a:pt x="272152" y="57605"/>
                          <a:pt x="269991" y="38973"/>
                          <a:pt x="271114" y="29886"/>
                        </a:cubicBezTo>
                        <a:cubicBezTo>
                          <a:pt x="271624" y="23318"/>
                          <a:pt x="266809" y="17515"/>
                          <a:pt x="260258" y="16818"/>
                        </a:cubicBezTo>
                        <a:close/>
                      </a:path>
                    </a:pathLst>
                  </a:custGeom>
                  <a:solidFill>
                    <a:srgbClr val="FFFFFF"/>
                  </a:solidFill>
                  <a:ln w="17013"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6255F80-138D-53FE-17C8-D63FBB6C33DF}"/>
                      </a:ext>
                    </a:extLst>
                  </p:cNvPr>
                  <p:cNvSpPr/>
                  <p:nvPr/>
                </p:nvSpPr>
                <p:spPr>
                  <a:xfrm>
                    <a:off x="6990281" y="5088299"/>
                    <a:ext cx="729455" cy="992531"/>
                  </a:xfrm>
                  <a:custGeom>
                    <a:avLst/>
                    <a:gdLst>
                      <a:gd name="connsiteX0" fmla="*/ 718249 w 729455"/>
                      <a:gd name="connsiteY0" fmla="*/ 786867 h 992531"/>
                      <a:gd name="connsiteX1" fmla="*/ 727744 w 729455"/>
                      <a:gd name="connsiteY1" fmla="*/ 772778 h 992531"/>
                      <a:gd name="connsiteX2" fmla="*/ 626294 w 729455"/>
                      <a:gd name="connsiteY2" fmla="*/ 60790 h 992531"/>
                      <a:gd name="connsiteX3" fmla="*/ 605178 w 729455"/>
                      <a:gd name="connsiteY3" fmla="*/ 55481 h 992531"/>
                      <a:gd name="connsiteX4" fmla="*/ 71349 w 729455"/>
                      <a:gd name="connsiteY4" fmla="*/ 30161 h 992531"/>
                      <a:gd name="connsiteX5" fmla="*/ 0 w 729455"/>
                      <a:gd name="connsiteY5" fmla="*/ 1319 h 992531"/>
                      <a:gd name="connsiteX6" fmla="*/ 91904 w 729455"/>
                      <a:gd name="connsiteY6" fmla="*/ 980527 h 992531"/>
                      <a:gd name="connsiteX7" fmla="*/ 107116 w 729455"/>
                      <a:gd name="connsiteY7" fmla="*/ 992132 h 992531"/>
                      <a:gd name="connsiteX8" fmla="*/ 718249 w 729455"/>
                      <a:gd name="connsiteY8" fmla="*/ 786867 h 99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9455" h="992531">
                        <a:moveTo>
                          <a:pt x="718249" y="786867"/>
                        </a:moveTo>
                        <a:cubicBezTo>
                          <a:pt x="723729" y="784230"/>
                          <a:pt x="727370" y="778836"/>
                          <a:pt x="727744" y="772778"/>
                        </a:cubicBezTo>
                        <a:cubicBezTo>
                          <a:pt x="741681" y="546379"/>
                          <a:pt x="667116" y="251524"/>
                          <a:pt x="626294" y="60790"/>
                        </a:cubicBezTo>
                        <a:cubicBezTo>
                          <a:pt x="624406" y="51346"/>
                          <a:pt x="611337" y="47875"/>
                          <a:pt x="605178" y="55481"/>
                        </a:cubicBezTo>
                        <a:cubicBezTo>
                          <a:pt x="473337" y="203811"/>
                          <a:pt x="141642" y="61539"/>
                          <a:pt x="71349" y="30161"/>
                        </a:cubicBezTo>
                        <a:cubicBezTo>
                          <a:pt x="54826" y="26350"/>
                          <a:pt x="12337" y="-6968"/>
                          <a:pt x="0" y="1319"/>
                        </a:cubicBezTo>
                        <a:cubicBezTo>
                          <a:pt x="48224" y="294098"/>
                          <a:pt x="87054" y="639184"/>
                          <a:pt x="91904" y="980527"/>
                        </a:cubicBezTo>
                        <a:cubicBezTo>
                          <a:pt x="92023" y="988423"/>
                          <a:pt x="99476" y="994123"/>
                          <a:pt x="107116" y="992132"/>
                        </a:cubicBezTo>
                        <a:cubicBezTo>
                          <a:pt x="305711" y="940318"/>
                          <a:pt x="529201" y="877903"/>
                          <a:pt x="718249" y="786867"/>
                        </a:cubicBezTo>
                        <a:close/>
                      </a:path>
                    </a:pathLst>
                  </a:custGeom>
                  <a:solidFill>
                    <a:srgbClr val="FFFFFF"/>
                  </a:solidFill>
                  <a:ln w="17013" cap="flat">
                    <a:noFill/>
                    <a:prstDash val="solid"/>
                    <a:miter/>
                  </a:ln>
                </p:spPr>
                <p:txBody>
                  <a:bodyPr rtlCol="0" anchor="ctr"/>
                  <a:lstStyle/>
                  <a:p>
                    <a:endParaRPr lang="en-US"/>
                  </a:p>
                </p:txBody>
              </p:sp>
            </p:grpSp>
            <p:grpSp>
              <p:nvGrpSpPr>
                <p:cNvPr id="24" name="Graphic 12" descr="Woman holding a laptop">
                  <a:extLst>
                    <a:ext uri="{FF2B5EF4-FFF2-40B4-BE49-F238E27FC236}">
                      <a16:creationId xmlns:a16="http://schemas.microsoft.com/office/drawing/2014/main" id="{4195AC5A-CD61-5B4B-7BCE-E9A67C4D459A}"/>
                    </a:ext>
                  </a:extLst>
                </p:cNvPr>
                <p:cNvGrpSpPr/>
                <p:nvPr/>
              </p:nvGrpSpPr>
              <p:grpSpPr>
                <a:xfrm>
                  <a:off x="6241924" y="4939128"/>
                  <a:ext cx="1891604" cy="1832853"/>
                  <a:chOff x="6241924" y="4939128"/>
                  <a:chExt cx="1891604" cy="1832853"/>
                </a:xfrm>
                <a:solidFill>
                  <a:srgbClr val="FFFFFF"/>
                </a:solidFill>
              </p:grpSpPr>
              <p:sp>
                <p:nvSpPr>
                  <p:cNvPr id="25" name="Freeform: Shape 24">
                    <a:extLst>
                      <a:ext uri="{FF2B5EF4-FFF2-40B4-BE49-F238E27FC236}">
                        <a16:creationId xmlns:a16="http://schemas.microsoft.com/office/drawing/2014/main" id="{38F3F922-5F88-CC12-E59D-FB86B57BBC51}"/>
                      </a:ext>
                    </a:extLst>
                  </p:cNvPr>
                  <p:cNvSpPr/>
                  <p:nvPr/>
                </p:nvSpPr>
                <p:spPr>
                  <a:xfrm>
                    <a:off x="6447642" y="6384849"/>
                    <a:ext cx="687673" cy="387132"/>
                  </a:xfrm>
                  <a:custGeom>
                    <a:avLst/>
                    <a:gdLst>
                      <a:gd name="connsiteX0" fmla="*/ 660850 w 687673"/>
                      <a:gd name="connsiteY0" fmla="*/ 9971 h 387132"/>
                      <a:gd name="connsiteX1" fmla="*/ 643119 w 687673"/>
                      <a:gd name="connsiteY1" fmla="*/ 1463 h 387132"/>
                      <a:gd name="connsiteX2" fmla="*/ 375422 w 687673"/>
                      <a:gd name="connsiteY2" fmla="*/ 116560 h 387132"/>
                      <a:gd name="connsiteX3" fmla="*/ 24158 w 687673"/>
                      <a:gd name="connsiteY3" fmla="*/ 195174 h 387132"/>
                      <a:gd name="connsiteX4" fmla="*/ 11992 w 687673"/>
                      <a:gd name="connsiteY4" fmla="*/ 208226 h 387132"/>
                      <a:gd name="connsiteX5" fmla="*/ 10052 w 687673"/>
                      <a:gd name="connsiteY5" fmla="*/ 358376 h 387132"/>
                      <a:gd name="connsiteX6" fmla="*/ 660458 w 687673"/>
                      <a:gd name="connsiteY6" fmla="*/ 385942 h 387132"/>
                      <a:gd name="connsiteX7" fmla="*/ 680963 w 687673"/>
                      <a:gd name="connsiteY7" fmla="*/ 368449 h 387132"/>
                      <a:gd name="connsiteX8" fmla="*/ 660850 w 687673"/>
                      <a:gd name="connsiteY8" fmla="*/ 9971 h 38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7673" h="387132">
                        <a:moveTo>
                          <a:pt x="660850" y="9971"/>
                        </a:moveTo>
                        <a:cubicBezTo>
                          <a:pt x="659556" y="2110"/>
                          <a:pt x="650095" y="-2536"/>
                          <a:pt x="643119" y="1463"/>
                        </a:cubicBezTo>
                        <a:cubicBezTo>
                          <a:pt x="556252" y="47968"/>
                          <a:pt x="463122" y="84264"/>
                          <a:pt x="375422" y="116560"/>
                        </a:cubicBezTo>
                        <a:cubicBezTo>
                          <a:pt x="264817" y="157586"/>
                          <a:pt x="145687" y="195498"/>
                          <a:pt x="24158" y="195174"/>
                        </a:cubicBezTo>
                        <a:cubicBezTo>
                          <a:pt x="17301" y="195038"/>
                          <a:pt x="11345" y="201385"/>
                          <a:pt x="11992" y="208226"/>
                        </a:cubicBezTo>
                        <a:cubicBezTo>
                          <a:pt x="20925" y="235928"/>
                          <a:pt x="-17344" y="360196"/>
                          <a:pt x="10052" y="358376"/>
                        </a:cubicBezTo>
                        <a:cubicBezTo>
                          <a:pt x="227858" y="381518"/>
                          <a:pt x="442397" y="390621"/>
                          <a:pt x="660458" y="385942"/>
                        </a:cubicBezTo>
                        <a:cubicBezTo>
                          <a:pt x="668132" y="385993"/>
                          <a:pt x="683277" y="375766"/>
                          <a:pt x="680963" y="368449"/>
                        </a:cubicBezTo>
                        <a:cubicBezTo>
                          <a:pt x="697791" y="249626"/>
                          <a:pt x="679925" y="121291"/>
                          <a:pt x="660850" y="9971"/>
                        </a:cubicBezTo>
                        <a:close/>
                      </a:path>
                    </a:pathLst>
                  </a:custGeom>
                  <a:solidFill>
                    <a:srgbClr val="FFFFFF"/>
                  </a:solidFill>
                  <a:ln w="17013"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C373470-7016-DE5A-037F-D0BF5C4020BA}"/>
                      </a:ext>
                    </a:extLst>
                  </p:cNvPr>
                  <p:cNvSpPr/>
                  <p:nvPr/>
                </p:nvSpPr>
                <p:spPr>
                  <a:xfrm>
                    <a:off x="7710467" y="6245921"/>
                    <a:ext cx="258846" cy="463001"/>
                  </a:xfrm>
                  <a:custGeom>
                    <a:avLst/>
                    <a:gdLst>
                      <a:gd name="connsiteX0" fmla="*/ 256232 w 258846"/>
                      <a:gd name="connsiteY0" fmla="*/ 390358 h 463001"/>
                      <a:gd name="connsiteX1" fmla="*/ 237344 w 258846"/>
                      <a:gd name="connsiteY1" fmla="*/ 199880 h 463001"/>
                      <a:gd name="connsiteX2" fmla="*/ 243334 w 258846"/>
                      <a:gd name="connsiteY2" fmla="*/ 16311 h 463001"/>
                      <a:gd name="connsiteX3" fmla="*/ 230810 w 258846"/>
                      <a:gd name="connsiteY3" fmla="*/ 77 h 463001"/>
                      <a:gd name="connsiteX4" fmla="*/ 64273 w 258846"/>
                      <a:gd name="connsiteY4" fmla="*/ 12958 h 463001"/>
                      <a:gd name="connsiteX5" fmla="*/ 11302 w 258846"/>
                      <a:gd name="connsiteY5" fmla="*/ 29838 h 463001"/>
                      <a:gd name="connsiteX6" fmla="*/ 922 w 258846"/>
                      <a:gd name="connsiteY6" fmla="*/ 395395 h 463001"/>
                      <a:gd name="connsiteX7" fmla="*/ 3083 w 258846"/>
                      <a:gd name="connsiteY7" fmla="*/ 451208 h 463001"/>
                      <a:gd name="connsiteX8" fmla="*/ 26872 w 258846"/>
                      <a:gd name="connsiteY8" fmla="*/ 461826 h 463001"/>
                      <a:gd name="connsiteX9" fmla="*/ 160942 w 258846"/>
                      <a:gd name="connsiteY9" fmla="*/ 433528 h 463001"/>
                      <a:gd name="connsiteX10" fmla="*/ 256232 w 258846"/>
                      <a:gd name="connsiteY10" fmla="*/ 390358 h 46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8846" h="463001">
                        <a:moveTo>
                          <a:pt x="256232" y="390358"/>
                        </a:moveTo>
                        <a:cubicBezTo>
                          <a:pt x="237412" y="331228"/>
                          <a:pt x="243300" y="259164"/>
                          <a:pt x="237344" y="199880"/>
                        </a:cubicBezTo>
                        <a:cubicBezTo>
                          <a:pt x="236680" y="140358"/>
                          <a:pt x="228921" y="73808"/>
                          <a:pt x="243334" y="16311"/>
                        </a:cubicBezTo>
                        <a:cubicBezTo>
                          <a:pt x="246447" y="8330"/>
                          <a:pt x="239369" y="-944"/>
                          <a:pt x="230810" y="77"/>
                        </a:cubicBezTo>
                        <a:cubicBezTo>
                          <a:pt x="175371" y="4876"/>
                          <a:pt x="118895" y="8994"/>
                          <a:pt x="64273" y="12958"/>
                        </a:cubicBezTo>
                        <a:cubicBezTo>
                          <a:pt x="48772" y="17502"/>
                          <a:pt x="11625" y="6645"/>
                          <a:pt x="11302" y="29838"/>
                        </a:cubicBezTo>
                        <a:cubicBezTo>
                          <a:pt x="14093" y="149411"/>
                          <a:pt x="191" y="271671"/>
                          <a:pt x="922" y="395395"/>
                        </a:cubicBezTo>
                        <a:cubicBezTo>
                          <a:pt x="1058" y="418878"/>
                          <a:pt x="-2328" y="434396"/>
                          <a:pt x="3083" y="451208"/>
                        </a:cubicBezTo>
                        <a:cubicBezTo>
                          <a:pt x="5959" y="460107"/>
                          <a:pt x="18347" y="465519"/>
                          <a:pt x="26872" y="461826"/>
                        </a:cubicBezTo>
                        <a:cubicBezTo>
                          <a:pt x="65158" y="450442"/>
                          <a:pt x="111016" y="438191"/>
                          <a:pt x="160942" y="433528"/>
                        </a:cubicBezTo>
                        <a:cubicBezTo>
                          <a:pt x="179744" y="431725"/>
                          <a:pt x="275800" y="423744"/>
                          <a:pt x="256232" y="390358"/>
                        </a:cubicBezTo>
                        <a:close/>
                      </a:path>
                    </a:pathLst>
                  </a:custGeom>
                  <a:solidFill>
                    <a:srgbClr val="FFFFFF"/>
                  </a:solidFill>
                  <a:ln w="17013"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EABF665-F2B9-9FA2-EA6D-B1348E7A837E}"/>
                      </a:ext>
                    </a:extLst>
                  </p:cNvPr>
                  <p:cNvSpPr/>
                  <p:nvPr/>
                </p:nvSpPr>
                <p:spPr>
                  <a:xfrm>
                    <a:off x="7723434" y="6101516"/>
                    <a:ext cx="276181" cy="85828"/>
                  </a:xfrm>
                  <a:custGeom>
                    <a:avLst/>
                    <a:gdLst>
                      <a:gd name="connsiteX0" fmla="*/ 266475 w 276181"/>
                      <a:gd name="connsiteY0" fmla="*/ 34524 h 85828"/>
                      <a:gd name="connsiteX1" fmla="*/ 71164 w 276181"/>
                      <a:gd name="connsiteY1" fmla="*/ 39578 h 85828"/>
                      <a:gd name="connsiteX2" fmla="*/ 14535 w 276181"/>
                      <a:gd name="connsiteY2" fmla="*/ 44495 h 85828"/>
                      <a:gd name="connsiteX3" fmla="*/ 1092 w 276181"/>
                      <a:gd name="connsiteY3" fmla="*/ 55658 h 85828"/>
                      <a:gd name="connsiteX4" fmla="*/ 12901 w 276181"/>
                      <a:gd name="connsiteY4" fmla="*/ 85776 h 85828"/>
                      <a:gd name="connsiteX5" fmla="*/ 265760 w 276181"/>
                      <a:gd name="connsiteY5" fmla="*/ 58585 h 85828"/>
                      <a:gd name="connsiteX6" fmla="*/ 266475 w 276181"/>
                      <a:gd name="connsiteY6" fmla="*/ 34524 h 8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81" h="85828">
                        <a:moveTo>
                          <a:pt x="266475" y="34524"/>
                        </a:moveTo>
                        <a:cubicBezTo>
                          <a:pt x="129308" y="-7795"/>
                          <a:pt x="217554" y="-16865"/>
                          <a:pt x="71164" y="39578"/>
                        </a:cubicBezTo>
                        <a:cubicBezTo>
                          <a:pt x="48550" y="45210"/>
                          <a:pt x="38765" y="47099"/>
                          <a:pt x="14535" y="44495"/>
                        </a:cubicBezTo>
                        <a:cubicBezTo>
                          <a:pt x="7915" y="43644"/>
                          <a:pt x="1466" y="48988"/>
                          <a:pt x="1092" y="55658"/>
                        </a:cubicBezTo>
                        <a:cubicBezTo>
                          <a:pt x="224" y="65970"/>
                          <a:pt x="-3962" y="87018"/>
                          <a:pt x="12901" y="85776"/>
                        </a:cubicBezTo>
                        <a:cubicBezTo>
                          <a:pt x="86206" y="79719"/>
                          <a:pt x="167918" y="70921"/>
                          <a:pt x="265760" y="58585"/>
                        </a:cubicBezTo>
                        <a:cubicBezTo>
                          <a:pt x="279152" y="57257"/>
                          <a:pt x="279901" y="36651"/>
                          <a:pt x="266475" y="34524"/>
                        </a:cubicBezTo>
                        <a:close/>
                      </a:path>
                    </a:pathLst>
                  </a:custGeom>
                  <a:solidFill>
                    <a:srgbClr val="FFFFFF"/>
                  </a:solidFill>
                  <a:ln w="17013"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EAF6B0C-A54D-BADB-E02D-40B2244F3910}"/>
                      </a:ext>
                    </a:extLst>
                  </p:cNvPr>
                  <p:cNvSpPr/>
                  <p:nvPr/>
                </p:nvSpPr>
                <p:spPr>
                  <a:xfrm>
                    <a:off x="7512845" y="5029695"/>
                    <a:ext cx="620683" cy="935628"/>
                  </a:xfrm>
                  <a:custGeom>
                    <a:avLst/>
                    <a:gdLst>
                      <a:gd name="connsiteX0" fmla="*/ 618876 w 620683"/>
                      <a:gd name="connsiteY0" fmla="*/ 837814 h 935628"/>
                      <a:gd name="connsiteX1" fmla="*/ 590425 w 620683"/>
                      <a:gd name="connsiteY1" fmla="*/ 727753 h 935628"/>
                      <a:gd name="connsiteX2" fmla="*/ 149793 w 620683"/>
                      <a:gd name="connsiteY2" fmla="*/ 57438 h 935628"/>
                      <a:gd name="connsiteX3" fmla="*/ 73306 w 620683"/>
                      <a:gd name="connsiteY3" fmla="*/ 6713 h 935628"/>
                      <a:gd name="connsiteX4" fmla="*/ 239 w 620683"/>
                      <a:gd name="connsiteY4" fmla="*/ 8075 h 935628"/>
                      <a:gd name="connsiteX5" fmla="*/ 69597 w 620683"/>
                      <a:gd name="connsiteY5" fmla="*/ 88884 h 935628"/>
                      <a:gd name="connsiteX6" fmla="*/ 87974 w 620683"/>
                      <a:gd name="connsiteY6" fmla="*/ 92083 h 935628"/>
                      <a:gd name="connsiteX7" fmla="*/ 110554 w 620683"/>
                      <a:gd name="connsiteY7" fmla="*/ 110086 h 935628"/>
                      <a:gd name="connsiteX8" fmla="*/ 212719 w 620683"/>
                      <a:gd name="connsiteY8" fmla="*/ 817445 h 935628"/>
                      <a:gd name="connsiteX9" fmla="*/ 229105 w 620683"/>
                      <a:gd name="connsiteY9" fmla="*/ 828897 h 935628"/>
                      <a:gd name="connsiteX10" fmla="*/ 473286 w 620683"/>
                      <a:gd name="connsiteY10" fmla="*/ 860581 h 935628"/>
                      <a:gd name="connsiteX11" fmla="*/ 497670 w 620683"/>
                      <a:gd name="connsiteY11" fmla="*/ 871284 h 935628"/>
                      <a:gd name="connsiteX12" fmla="*/ 584504 w 620683"/>
                      <a:gd name="connsiteY12" fmla="*/ 931844 h 935628"/>
                      <a:gd name="connsiteX13" fmla="*/ 601213 w 620683"/>
                      <a:gd name="connsiteY13" fmla="*/ 928407 h 935628"/>
                      <a:gd name="connsiteX14" fmla="*/ 618876 w 620683"/>
                      <a:gd name="connsiteY14" fmla="*/ 837814 h 93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0683" h="935628">
                        <a:moveTo>
                          <a:pt x="618876" y="837814"/>
                        </a:moveTo>
                        <a:cubicBezTo>
                          <a:pt x="597181" y="813276"/>
                          <a:pt x="597181" y="762892"/>
                          <a:pt x="590425" y="727753"/>
                        </a:cubicBezTo>
                        <a:cubicBezTo>
                          <a:pt x="558520" y="344738"/>
                          <a:pt x="547051" y="227378"/>
                          <a:pt x="149793" y="57438"/>
                        </a:cubicBezTo>
                        <a:cubicBezTo>
                          <a:pt x="140077" y="53797"/>
                          <a:pt x="78462" y="8415"/>
                          <a:pt x="73306" y="6713"/>
                        </a:cubicBezTo>
                        <a:cubicBezTo>
                          <a:pt x="56920" y="1626"/>
                          <a:pt x="9887" y="-6066"/>
                          <a:pt x="239" y="8075"/>
                        </a:cubicBezTo>
                        <a:cubicBezTo>
                          <a:pt x="-4049" y="33769"/>
                          <a:pt x="50572" y="74063"/>
                          <a:pt x="69597" y="88884"/>
                        </a:cubicBezTo>
                        <a:cubicBezTo>
                          <a:pt x="72540" y="90909"/>
                          <a:pt x="79415" y="91913"/>
                          <a:pt x="87974" y="92083"/>
                        </a:cubicBezTo>
                        <a:cubicBezTo>
                          <a:pt x="98694" y="92287"/>
                          <a:pt x="107951" y="99672"/>
                          <a:pt x="110554" y="110086"/>
                        </a:cubicBezTo>
                        <a:cubicBezTo>
                          <a:pt x="163696" y="321954"/>
                          <a:pt x="212974" y="565896"/>
                          <a:pt x="212719" y="817445"/>
                        </a:cubicBezTo>
                        <a:cubicBezTo>
                          <a:pt x="212498" y="825630"/>
                          <a:pt x="221448" y="831977"/>
                          <a:pt x="229105" y="828897"/>
                        </a:cubicBezTo>
                        <a:cubicBezTo>
                          <a:pt x="307754" y="797792"/>
                          <a:pt x="373555" y="818432"/>
                          <a:pt x="473286" y="860581"/>
                        </a:cubicBezTo>
                        <a:cubicBezTo>
                          <a:pt x="476894" y="862096"/>
                          <a:pt x="492208" y="858131"/>
                          <a:pt x="497670" y="871284"/>
                        </a:cubicBezTo>
                        <a:cubicBezTo>
                          <a:pt x="504936" y="888777"/>
                          <a:pt x="526989" y="885305"/>
                          <a:pt x="584504" y="931844"/>
                        </a:cubicBezTo>
                        <a:cubicBezTo>
                          <a:pt x="591004" y="937698"/>
                          <a:pt x="599274" y="936915"/>
                          <a:pt x="601213" y="928407"/>
                        </a:cubicBezTo>
                        <a:cubicBezTo>
                          <a:pt x="604634" y="903258"/>
                          <a:pt x="627129" y="854608"/>
                          <a:pt x="618876" y="837814"/>
                        </a:cubicBezTo>
                        <a:close/>
                      </a:path>
                    </a:pathLst>
                  </a:custGeom>
                  <a:solidFill>
                    <a:srgbClr val="FFFFFF"/>
                  </a:solidFill>
                  <a:ln w="17013"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15E4DF31-067E-A52E-D952-0F7C7BFCB998}"/>
                      </a:ext>
                    </a:extLst>
                  </p:cNvPr>
                  <p:cNvSpPr/>
                  <p:nvPr/>
                </p:nvSpPr>
                <p:spPr>
                  <a:xfrm>
                    <a:off x="6241924" y="4939128"/>
                    <a:ext cx="836846" cy="1211647"/>
                  </a:xfrm>
                  <a:custGeom>
                    <a:avLst/>
                    <a:gdLst>
                      <a:gd name="connsiteX0" fmla="*/ 390219 w 836846"/>
                      <a:gd name="connsiteY0" fmla="*/ 1163101 h 1211647"/>
                      <a:gd name="connsiteX1" fmla="*/ 470841 w 836846"/>
                      <a:gd name="connsiteY1" fmla="*/ 1195891 h 1211647"/>
                      <a:gd name="connsiteX2" fmla="*/ 521141 w 836846"/>
                      <a:gd name="connsiteY2" fmla="*/ 1205794 h 1211647"/>
                      <a:gd name="connsiteX3" fmla="*/ 579863 w 836846"/>
                      <a:gd name="connsiteY3" fmla="*/ 1211648 h 1211647"/>
                      <a:gd name="connsiteX4" fmla="*/ 791356 w 836846"/>
                      <a:gd name="connsiteY4" fmla="*/ 1161586 h 1211647"/>
                      <a:gd name="connsiteX5" fmla="*/ 836126 w 836846"/>
                      <a:gd name="connsiteY5" fmla="*/ 1140333 h 1211647"/>
                      <a:gd name="connsiteX6" fmla="*/ 829234 w 836846"/>
                      <a:gd name="connsiteY6" fmla="*/ 1028571 h 1211647"/>
                      <a:gd name="connsiteX7" fmla="*/ 826018 w 836846"/>
                      <a:gd name="connsiteY7" fmla="*/ 873980 h 1211647"/>
                      <a:gd name="connsiteX8" fmla="*/ 789825 w 836846"/>
                      <a:gd name="connsiteY8" fmla="*/ 434591 h 1211647"/>
                      <a:gd name="connsiteX9" fmla="*/ 733621 w 836846"/>
                      <a:gd name="connsiteY9" fmla="*/ 124234 h 1211647"/>
                      <a:gd name="connsiteX10" fmla="*/ 709866 w 836846"/>
                      <a:gd name="connsiteY10" fmla="*/ 9801 h 1211647"/>
                      <a:gd name="connsiteX11" fmla="*/ 702209 w 836846"/>
                      <a:gd name="connsiteY11" fmla="*/ 782 h 1211647"/>
                      <a:gd name="connsiteX12" fmla="*/ 690502 w 836846"/>
                      <a:gd name="connsiteY12" fmla="*/ 2501 h 1211647"/>
                      <a:gd name="connsiteX13" fmla="*/ 565315 w 836846"/>
                      <a:gd name="connsiteY13" fmla="*/ 59726 h 1211647"/>
                      <a:gd name="connsiteX14" fmla="*/ 469990 w 836846"/>
                      <a:gd name="connsiteY14" fmla="*/ 91257 h 1211647"/>
                      <a:gd name="connsiteX15" fmla="*/ 203518 w 836846"/>
                      <a:gd name="connsiteY15" fmla="*/ 224663 h 1211647"/>
                      <a:gd name="connsiteX16" fmla="*/ 202974 w 836846"/>
                      <a:gd name="connsiteY16" fmla="*/ 225242 h 1211647"/>
                      <a:gd name="connsiteX17" fmla="*/ 23658 w 836846"/>
                      <a:gd name="connsiteY17" fmla="*/ 761946 h 1211647"/>
                      <a:gd name="connsiteX18" fmla="*/ 20612 w 836846"/>
                      <a:gd name="connsiteY18" fmla="*/ 784237 h 1211647"/>
                      <a:gd name="connsiteX19" fmla="*/ 20578 w 836846"/>
                      <a:gd name="connsiteY19" fmla="*/ 784578 h 1211647"/>
                      <a:gd name="connsiteX20" fmla="*/ 1010 w 836846"/>
                      <a:gd name="connsiteY20" fmla="*/ 1183877 h 1211647"/>
                      <a:gd name="connsiteX21" fmla="*/ 7085 w 836846"/>
                      <a:gd name="connsiteY21" fmla="*/ 1194036 h 1211647"/>
                      <a:gd name="connsiteX22" fmla="*/ 18911 w 836846"/>
                      <a:gd name="connsiteY22" fmla="*/ 1194257 h 1211647"/>
                      <a:gd name="connsiteX23" fmla="*/ 201834 w 836846"/>
                      <a:gd name="connsiteY23" fmla="*/ 1154780 h 1211647"/>
                      <a:gd name="connsiteX24" fmla="*/ 390219 w 836846"/>
                      <a:gd name="connsiteY24" fmla="*/ 1163101 h 121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36846" h="1211647">
                        <a:moveTo>
                          <a:pt x="390219" y="1163101"/>
                        </a:moveTo>
                        <a:cubicBezTo>
                          <a:pt x="394014" y="1164105"/>
                          <a:pt x="455033" y="1192249"/>
                          <a:pt x="470841" y="1195891"/>
                        </a:cubicBezTo>
                        <a:cubicBezTo>
                          <a:pt x="487143" y="1199634"/>
                          <a:pt x="504006" y="1203514"/>
                          <a:pt x="521141" y="1205794"/>
                        </a:cubicBezTo>
                        <a:cubicBezTo>
                          <a:pt x="540931" y="1209861"/>
                          <a:pt x="560482" y="1211648"/>
                          <a:pt x="579863" y="1211648"/>
                        </a:cubicBezTo>
                        <a:cubicBezTo>
                          <a:pt x="652794" y="1211648"/>
                          <a:pt x="722986" y="1186294"/>
                          <a:pt x="791356" y="1161586"/>
                        </a:cubicBezTo>
                        <a:cubicBezTo>
                          <a:pt x="802876" y="1157417"/>
                          <a:pt x="829387" y="1150628"/>
                          <a:pt x="836126" y="1140333"/>
                        </a:cubicBezTo>
                        <a:cubicBezTo>
                          <a:pt x="839563" y="1135092"/>
                          <a:pt x="829609" y="1060511"/>
                          <a:pt x="829234" y="1028571"/>
                        </a:cubicBezTo>
                        <a:cubicBezTo>
                          <a:pt x="828639" y="977932"/>
                          <a:pt x="828009" y="925556"/>
                          <a:pt x="826018" y="873980"/>
                        </a:cubicBezTo>
                        <a:cubicBezTo>
                          <a:pt x="819978" y="716888"/>
                          <a:pt x="808134" y="573136"/>
                          <a:pt x="789825" y="434591"/>
                        </a:cubicBezTo>
                        <a:cubicBezTo>
                          <a:pt x="777182" y="329857"/>
                          <a:pt x="755044" y="225327"/>
                          <a:pt x="733621" y="124234"/>
                        </a:cubicBezTo>
                        <a:cubicBezTo>
                          <a:pt x="725674" y="86748"/>
                          <a:pt x="717473" y="47985"/>
                          <a:pt x="709866" y="9801"/>
                        </a:cubicBezTo>
                        <a:cubicBezTo>
                          <a:pt x="709050" y="5666"/>
                          <a:pt x="706157" y="2263"/>
                          <a:pt x="702209" y="782"/>
                        </a:cubicBezTo>
                        <a:cubicBezTo>
                          <a:pt x="698261" y="-698"/>
                          <a:pt x="693837" y="-51"/>
                          <a:pt x="690502" y="2501"/>
                        </a:cubicBezTo>
                        <a:cubicBezTo>
                          <a:pt x="654513" y="30033"/>
                          <a:pt x="609165" y="45126"/>
                          <a:pt x="565315" y="59726"/>
                        </a:cubicBezTo>
                        <a:cubicBezTo>
                          <a:pt x="565315" y="59726"/>
                          <a:pt x="499054" y="82153"/>
                          <a:pt x="469990" y="91257"/>
                        </a:cubicBezTo>
                        <a:cubicBezTo>
                          <a:pt x="374819" y="121069"/>
                          <a:pt x="276432" y="151885"/>
                          <a:pt x="203518" y="224663"/>
                        </a:cubicBezTo>
                        <a:cubicBezTo>
                          <a:pt x="203331" y="224850"/>
                          <a:pt x="203144" y="225055"/>
                          <a:pt x="202974" y="225242"/>
                        </a:cubicBezTo>
                        <a:cubicBezTo>
                          <a:pt x="77208" y="368466"/>
                          <a:pt x="48757" y="577509"/>
                          <a:pt x="23658" y="761946"/>
                        </a:cubicBezTo>
                        <a:lnTo>
                          <a:pt x="20612" y="784237"/>
                        </a:lnTo>
                        <a:cubicBezTo>
                          <a:pt x="20595" y="784357"/>
                          <a:pt x="20578" y="784476"/>
                          <a:pt x="20578" y="784578"/>
                        </a:cubicBezTo>
                        <a:cubicBezTo>
                          <a:pt x="3579" y="941806"/>
                          <a:pt x="-2649" y="1068679"/>
                          <a:pt x="1010" y="1183877"/>
                        </a:cubicBezTo>
                        <a:cubicBezTo>
                          <a:pt x="1146" y="1188081"/>
                          <a:pt x="3443" y="1191926"/>
                          <a:pt x="7085" y="1194036"/>
                        </a:cubicBezTo>
                        <a:cubicBezTo>
                          <a:pt x="10726" y="1196146"/>
                          <a:pt x="15201" y="1196231"/>
                          <a:pt x="18911" y="1194257"/>
                        </a:cubicBezTo>
                        <a:cubicBezTo>
                          <a:pt x="71337" y="1166419"/>
                          <a:pt x="201834" y="1154780"/>
                          <a:pt x="201834" y="1154780"/>
                        </a:cubicBezTo>
                        <a:cubicBezTo>
                          <a:pt x="266495" y="1148280"/>
                          <a:pt x="328961" y="1146868"/>
                          <a:pt x="390219" y="1163101"/>
                        </a:cubicBezTo>
                        <a:close/>
                      </a:path>
                    </a:pathLst>
                  </a:custGeom>
                  <a:solidFill>
                    <a:srgbClr val="FFFFFF"/>
                  </a:solidFill>
                  <a:ln w="17013" cap="flat">
                    <a:noFill/>
                    <a:prstDash val="solid"/>
                    <a:miter/>
                  </a:ln>
                </p:spPr>
                <p:txBody>
                  <a:bodyPr rtlCol="0" anchor="ctr"/>
                  <a:lstStyle/>
                  <a:p>
                    <a:endParaRPr lang="en-US"/>
                  </a:p>
                </p:txBody>
              </p:sp>
            </p:grpSp>
            <p:sp>
              <p:nvSpPr>
                <p:cNvPr id="30" name="Freeform: Shape 29">
                  <a:extLst>
                    <a:ext uri="{FF2B5EF4-FFF2-40B4-BE49-F238E27FC236}">
                      <a16:creationId xmlns:a16="http://schemas.microsoft.com/office/drawing/2014/main" id="{7B515437-EE9B-7482-24FC-57FF45F4AC8C}"/>
                    </a:ext>
                  </a:extLst>
                </p:cNvPr>
                <p:cNvSpPr/>
                <p:nvPr/>
              </p:nvSpPr>
              <p:spPr>
                <a:xfrm>
                  <a:off x="7192608" y="5086169"/>
                  <a:ext cx="2006139" cy="1218705"/>
                </a:xfrm>
                <a:custGeom>
                  <a:avLst/>
                  <a:gdLst>
                    <a:gd name="connsiteX0" fmla="*/ 2003998 w 2006139"/>
                    <a:gd name="connsiteY0" fmla="*/ 62189 h 1218705"/>
                    <a:gd name="connsiteX1" fmla="*/ 1820717 w 2006139"/>
                    <a:gd name="connsiteY1" fmla="*/ 4896 h 1218705"/>
                    <a:gd name="connsiteX2" fmla="*/ 1257672 w 2006139"/>
                    <a:gd name="connsiteY2" fmla="*/ 18747 h 1218705"/>
                    <a:gd name="connsiteX3" fmla="*/ 1105854 w 2006139"/>
                    <a:gd name="connsiteY3" fmla="*/ 205022 h 1218705"/>
                    <a:gd name="connsiteX4" fmla="*/ 882586 w 2006139"/>
                    <a:gd name="connsiteY4" fmla="*/ 1051879 h 1218705"/>
                    <a:gd name="connsiteX5" fmla="*/ 852297 w 2006139"/>
                    <a:gd name="connsiteY5" fmla="*/ 1063586 h 1218705"/>
                    <a:gd name="connsiteX6" fmla="*/ 218380 w 2006139"/>
                    <a:gd name="connsiteY6" fmla="*/ 1136688 h 1218705"/>
                    <a:gd name="connsiteX7" fmla="*/ 10103 w 2006139"/>
                    <a:gd name="connsiteY7" fmla="*/ 1167214 h 1218705"/>
                    <a:gd name="connsiteX8" fmla="*/ 24702 w 2006139"/>
                    <a:gd name="connsiteY8" fmla="*/ 1215302 h 1218705"/>
                    <a:gd name="connsiteX9" fmla="*/ 59075 w 2006139"/>
                    <a:gd name="connsiteY9" fmla="*/ 1218705 h 1218705"/>
                    <a:gd name="connsiteX10" fmla="*/ 448046 w 2006139"/>
                    <a:gd name="connsiteY10" fmla="*/ 1180980 h 1218705"/>
                    <a:gd name="connsiteX11" fmla="*/ 664610 w 2006139"/>
                    <a:gd name="connsiteY11" fmla="*/ 1163947 h 1218705"/>
                    <a:gd name="connsiteX12" fmla="*/ 869109 w 2006139"/>
                    <a:gd name="connsiteY12" fmla="*/ 1143307 h 1218705"/>
                    <a:gd name="connsiteX13" fmla="*/ 935336 w 2006139"/>
                    <a:gd name="connsiteY13" fmla="*/ 1124759 h 1218705"/>
                    <a:gd name="connsiteX14" fmla="*/ 1058039 w 2006139"/>
                    <a:gd name="connsiteY14" fmla="*/ 1110381 h 1218705"/>
                    <a:gd name="connsiteX15" fmla="*/ 1265074 w 2006139"/>
                    <a:gd name="connsiteY15" fmla="*/ 1078612 h 1218705"/>
                    <a:gd name="connsiteX16" fmla="*/ 1350086 w 2006139"/>
                    <a:gd name="connsiteY16" fmla="*/ 1044443 h 1218705"/>
                    <a:gd name="connsiteX17" fmla="*/ 1441718 w 2006139"/>
                    <a:gd name="connsiteY17" fmla="*/ 885428 h 1218705"/>
                    <a:gd name="connsiteX18" fmla="*/ 1482318 w 2006139"/>
                    <a:gd name="connsiteY18" fmla="*/ 821005 h 1218705"/>
                    <a:gd name="connsiteX19" fmla="*/ 1514428 w 2006139"/>
                    <a:gd name="connsiteY19" fmla="*/ 833018 h 1218705"/>
                    <a:gd name="connsiteX20" fmla="*/ 1523140 w 2006139"/>
                    <a:gd name="connsiteY20" fmla="*/ 821754 h 1218705"/>
                    <a:gd name="connsiteX21" fmla="*/ 1577762 w 2006139"/>
                    <a:gd name="connsiteY21" fmla="*/ 793830 h 1218705"/>
                    <a:gd name="connsiteX22" fmla="*/ 1624028 w 2006139"/>
                    <a:gd name="connsiteY22" fmla="*/ 799922 h 1218705"/>
                    <a:gd name="connsiteX23" fmla="*/ 1687924 w 2006139"/>
                    <a:gd name="connsiteY23" fmla="*/ 966050 h 1218705"/>
                    <a:gd name="connsiteX24" fmla="*/ 1701996 w 2006139"/>
                    <a:gd name="connsiteY24" fmla="*/ 950616 h 1218705"/>
                    <a:gd name="connsiteX25" fmla="*/ 1755478 w 2006139"/>
                    <a:gd name="connsiteY25" fmla="*/ 874776 h 1218705"/>
                    <a:gd name="connsiteX26" fmla="*/ 2003998 w 2006139"/>
                    <a:gd name="connsiteY26" fmla="*/ 62189 h 121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06139" h="1218705">
                      <a:moveTo>
                        <a:pt x="2003998" y="62189"/>
                      </a:moveTo>
                      <a:cubicBezTo>
                        <a:pt x="2025149" y="-21836"/>
                        <a:pt x="1884170" y="2939"/>
                        <a:pt x="1820717" y="4896"/>
                      </a:cubicBezTo>
                      <a:cubicBezTo>
                        <a:pt x="1612236" y="11549"/>
                        <a:pt x="1421724" y="11226"/>
                        <a:pt x="1257672" y="18747"/>
                      </a:cubicBezTo>
                      <a:cubicBezTo>
                        <a:pt x="1150130" y="32224"/>
                        <a:pt x="1129830" y="117083"/>
                        <a:pt x="1105854" y="205022"/>
                      </a:cubicBezTo>
                      <a:cubicBezTo>
                        <a:pt x="1022441" y="486315"/>
                        <a:pt x="959141" y="772441"/>
                        <a:pt x="882586" y="1051879"/>
                      </a:cubicBezTo>
                      <a:cubicBezTo>
                        <a:pt x="881803" y="1054721"/>
                        <a:pt x="857964" y="1061629"/>
                        <a:pt x="852297" y="1063586"/>
                      </a:cubicBezTo>
                      <a:cubicBezTo>
                        <a:pt x="641315" y="1103285"/>
                        <a:pt x="429141" y="1101005"/>
                        <a:pt x="218380" y="1136688"/>
                      </a:cubicBezTo>
                      <a:cubicBezTo>
                        <a:pt x="150621" y="1141435"/>
                        <a:pt x="80753" y="1156562"/>
                        <a:pt x="10103" y="1167214"/>
                      </a:cubicBezTo>
                      <a:cubicBezTo>
                        <a:pt x="-13482" y="1176914"/>
                        <a:pt x="9626" y="1202931"/>
                        <a:pt x="24702" y="1215302"/>
                      </a:cubicBezTo>
                      <a:cubicBezTo>
                        <a:pt x="34385" y="1220390"/>
                        <a:pt x="47589" y="1216663"/>
                        <a:pt x="59075" y="1218705"/>
                      </a:cubicBezTo>
                      <a:cubicBezTo>
                        <a:pt x="189095" y="1206573"/>
                        <a:pt x="319268" y="1188400"/>
                        <a:pt x="448046" y="1180980"/>
                      </a:cubicBezTo>
                      <a:cubicBezTo>
                        <a:pt x="519343" y="1175756"/>
                        <a:pt x="592989" y="1168627"/>
                        <a:pt x="664610" y="1163947"/>
                      </a:cubicBezTo>
                      <a:cubicBezTo>
                        <a:pt x="732045" y="1159302"/>
                        <a:pt x="801760" y="1154486"/>
                        <a:pt x="869109" y="1143307"/>
                      </a:cubicBezTo>
                      <a:cubicBezTo>
                        <a:pt x="879693" y="1141231"/>
                        <a:pt x="918779" y="1121458"/>
                        <a:pt x="935336" y="1124759"/>
                      </a:cubicBezTo>
                      <a:cubicBezTo>
                        <a:pt x="976447" y="1121781"/>
                        <a:pt x="1016911" y="1115673"/>
                        <a:pt x="1058039" y="1110381"/>
                      </a:cubicBezTo>
                      <a:cubicBezTo>
                        <a:pt x="1127414" y="1102536"/>
                        <a:pt x="1195784" y="1083870"/>
                        <a:pt x="1265074" y="1078612"/>
                      </a:cubicBezTo>
                      <a:cubicBezTo>
                        <a:pt x="1292180" y="1065833"/>
                        <a:pt x="1321959" y="1056967"/>
                        <a:pt x="1350086" y="1044443"/>
                      </a:cubicBezTo>
                      <a:cubicBezTo>
                        <a:pt x="1415939" y="1019208"/>
                        <a:pt x="1413999" y="894089"/>
                        <a:pt x="1441718" y="885428"/>
                      </a:cubicBezTo>
                      <a:cubicBezTo>
                        <a:pt x="1483509" y="920413"/>
                        <a:pt x="1463669" y="832797"/>
                        <a:pt x="1482318" y="821005"/>
                      </a:cubicBezTo>
                      <a:cubicBezTo>
                        <a:pt x="1494774" y="812446"/>
                        <a:pt x="1501462" y="837732"/>
                        <a:pt x="1514428" y="833018"/>
                      </a:cubicBezTo>
                      <a:cubicBezTo>
                        <a:pt x="1519447" y="831521"/>
                        <a:pt x="1522970" y="826978"/>
                        <a:pt x="1523140" y="821754"/>
                      </a:cubicBezTo>
                      <a:cubicBezTo>
                        <a:pt x="1525012" y="774755"/>
                        <a:pt x="1557700" y="753485"/>
                        <a:pt x="1577762" y="793830"/>
                      </a:cubicBezTo>
                      <a:cubicBezTo>
                        <a:pt x="1588516" y="809298"/>
                        <a:pt x="1609837" y="786411"/>
                        <a:pt x="1624028" y="799922"/>
                      </a:cubicBezTo>
                      <a:cubicBezTo>
                        <a:pt x="1680879" y="839314"/>
                        <a:pt x="1652292" y="988494"/>
                        <a:pt x="1687924" y="966050"/>
                      </a:cubicBezTo>
                      <a:cubicBezTo>
                        <a:pt x="1694220" y="962358"/>
                        <a:pt x="1700431" y="957933"/>
                        <a:pt x="1701996" y="950616"/>
                      </a:cubicBezTo>
                      <a:cubicBezTo>
                        <a:pt x="1725189" y="923612"/>
                        <a:pt x="1742188" y="899517"/>
                        <a:pt x="1755478" y="874776"/>
                      </a:cubicBezTo>
                      <a:cubicBezTo>
                        <a:pt x="1856945" y="626885"/>
                        <a:pt x="1968859" y="353692"/>
                        <a:pt x="2003998" y="62189"/>
                      </a:cubicBezTo>
                      <a:close/>
                    </a:path>
                  </a:pathLst>
                </a:custGeom>
                <a:solidFill>
                  <a:srgbClr val="FFFFFF"/>
                </a:solidFill>
                <a:ln w="17013" cap="flat">
                  <a:noFill/>
                  <a:prstDash val="solid"/>
                  <a:miter/>
                </a:ln>
              </p:spPr>
              <p:txBody>
                <a:bodyPr rtlCol="0" anchor="ctr"/>
                <a:lstStyle/>
                <a:p>
                  <a:endParaRPr lang="en-US"/>
                </a:p>
              </p:txBody>
            </p:sp>
            <p:grpSp>
              <p:nvGrpSpPr>
                <p:cNvPr id="31" name="Graphic 12" descr="Woman holding a laptop">
                  <a:extLst>
                    <a:ext uri="{FF2B5EF4-FFF2-40B4-BE49-F238E27FC236}">
                      <a16:creationId xmlns:a16="http://schemas.microsoft.com/office/drawing/2014/main" id="{E0884C29-0CEC-06AC-C2AF-D9B8EEF72824}"/>
                    </a:ext>
                  </a:extLst>
                </p:cNvPr>
                <p:cNvGrpSpPr/>
                <p:nvPr/>
              </p:nvGrpSpPr>
              <p:grpSpPr>
                <a:xfrm>
                  <a:off x="6206043" y="4700021"/>
                  <a:ext cx="3011640" cy="2061031"/>
                  <a:chOff x="6206043" y="4700021"/>
                  <a:chExt cx="3011640" cy="2061031"/>
                </a:xfrm>
                <a:solidFill>
                  <a:srgbClr val="000000"/>
                </a:solidFill>
              </p:grpSpPr>
              <p:sp>
                <p:nvSpPr>
                  <p:cNvPr id="32" name="Freeform: Shape 31">
                    <a:extLst>
                      <a:ext uri="{FF2B5EF4-FFF2-40B4-BE49-F238E27FC236}">
                        <a16:creationId xmlns:a16="http://schemas.microsoft.com/office/drawing/2014/main" id="{3D7F2E74-1C21-F6F9-67D2-3E705B408927}"/>
                      </a:ext>
                    </a:extLst>
                  </p:cNvPr>
                  <p:cNvSpPr/>
                  <p:nvPr/>
                </p:nvSpPr>
                <p:spPr>
                  <a:xfrm>
                    <a:off x="6206043" y="4700021"/>
                    <a:ext cx="3011640" cy="2061031"/>
                  </a:xfrm>
                  <a:custGeom>
                    <a:avLst/>
                    <a:gdLst>
                      <a:gd name="connsiteX0" fmla="*/ 3009535 w 3011640"/>
                      <a:gd name="connsiteY0" fmla="*/ 422659 h 2061031"/>
                      <a:gd name="connsiteX1" fmla="*/ 2994289 w 3011640"/>
                      <a:gd name="connsiteY1" fmla="*/ 389648 h 2061031"/>
                      <a:gd name="connsiteX2" fmla="*/ 2947579 w 3011640"/>
                      <a:gd name="connsiteY2" fmla="*/ 373534 h 2061031"/>
                      <a:gd name="connsiteX3" fmla="*/ 2255245 w 3011640"/>
                      <a:gd name="connsiteY3" fmla="*/ 384152 h 2061031"/>
                      <a:gd name="connsiteX4" fmla="*/ 2209149 w 3011640"/>
                      <a:gd name="connsiteY4" fmla="*/ 392881 h 2061031"/>
                      <a:gd name="connsiteX5" fmla="*/ 2078908 w 3011640"/>
                      <a:gd name="connsiteY5" fmla="*/ 563365 h 2061031"/>
                      <a:gd name="connsiteX6" fmla="*/ 1938457 w 3011640"/>
                      <a:gd name="connsiteY6" fmla="*/ 1088448 h 2061031"/>
                      <a:gd name="connsiteX7" fmla="*/ 1612003 w 3011640"/>
                      <a:gd name="connsiteY7" fmla="*/ 423289 h 2061031"/>
                      <a:gd name="connsiteX8" fmla="*/ 1415246 w 3011640"/>
                      <a:gd name="connsiteY8" fmla="*/ 335588 h 2061031"/>
                      <a:gd name="connsiteX9" fmla="*/ 1302889 w 3011640"/>
                      <a:gd name="connsiteY9" fmla="*/ 317738 h 2061031"/>
                      <a:gd name="connsiteX10" fmla="*/ 1276616 w 3011640"/>
                      <a:gd name="connsiteY10" fmla="*/ 214025 h 2061031"/>
                      <a:gd name="connsiteX11" fmla="*/ 1261710 w 3011640"/>
                      <a:gd name="connsiteY11" fmla="*/ 209992 h 2061031"/>
                      <a:gd name="connsiteX12" fmla="*/ 1361560 w 3011640"/>
                      <a:gd name="connsiteY12" fmla="*/ 432494 h 2061031"/>
                      <a:gd name="connsiteX13" fmla="*/ 1169670 w 3011640"/>
                      <a:gd name="connsiteY13" fmla="*/ 480105 h 2061031"/>
                      <a:gd name="connsiteX14" fmla="*/ 789070 w 3011640"/>
                      <a:gd name="connsiteY14" fmla="*/ 360023 h 2061031"/>
                      <a:gd name="connsiteX15" fmla="*/ 775866 w 3011640"/>
                      <a:gd name="connsiteY15" fmla="*/ 309825 h 2061031"/>
                      <a:gd name="connsiteX16" fmla="*/ 854974 w 3011640"/>
                      <a:gd name="connsiteY16" fmla="*/ 109035 h 2061031"/>
                      <a:gd name="connsiteX17" fmla="*/ 823256 w 3011640"/>
                      <a:gd name="connsiteY17" fmla="*/ 3025 h 2061031"/>
                      <a:gd name="connsiteX18" fmla="*/ 805916 w 3011640"/>
                      <a:gd name="connsiteY18" fmla="*/ 10206 h 2061031"/>
                      <a:gd name="connsiteX19" fmla="*/ 816126 w 3011640"/>
                      <a:gd name="connsiteY19" fmla="*/ 61884 h 2061031"/>
                      <a:gd name="connsiteX20" fmla="*/ 765027 w 3011640"/>
                      <a:gd name="connsiteY20" fmla="*/ 274006 h 2061031"/>
                      <a:gd name="connsiteX21" fmla="*/ 749797 w 3011640"/>
                      <a:gd name="connsiteY21" fmla="*/ 230394 h 2061031"/>
                      <a:gd name="connsiteX22" fmla="*/ 733445 w 3011640"/>
                      <a:gd name="connsiteY22" fmla="*/ 226498 h 2061031"/>
                      <a:gd name="connsiteX23" fmla="*/ 255258 w 3011640"/>
                      <a:gd name="connsiteY23" fmla="*/ 402733 h 2061031"/>
                      <a:gd name="connsiteX24" fmla="*/ 0 w 3011640"/>
                      <a:gd name="connsiteY24" fmla="*/ 1314864 h 2061031"/>
                      <a:gd name="connsiteX25" fmla="*/ 73152 w 3011640"/>
                      <a:gd name="connsiteY25" fmla="*/ 1801405 h 2061031"/>
                      <a:gd name="connsiteX26" fmla="*/ 230245 w 3011640"/>
                      <a:gd name="connsiteY26" fmla="*/ 1891454 h 2061031"/>
                      <a:gd name="connsiteX27" fmla="*/ 209111 w 3011640"/>
                      <a:gd name="connsiteY27" fmla="*/ 2000732 h 2061031"/>
                      <a:gd name="connsiteX28" fmla="*/ 209264 w 3011640"/>
                      <a:gd name="connsiteY28" fmla="*/ 2050640 h 2061031"/>
                      <a:gd name="connsiteX29" fmla="*/ 246104 w 3011640"/>
                      <a:gd name="connsiteY29" fmla="*/ 2050640 h 2061031"/>
                      <a:gd name="connsiteX30" fmla="*/ 255241 w 3011640"/>
                      <a:gd name="connsiteY30" fmla="*/ 2004407 h 2061031"/>
                      <a:gd name="connsiteX31" fmla="*/ 265757 w 3011640"/>
                      <a:gd name="connsiteY31" fmla="*/ 1892135 h 2061031"/>
                      <a:gd name="connsiteX32" fmla="*/ 621258 w 3011640"/>
                      <a:gd name="connsiteY32" fmla="*/ 1812772 h 2061031"/>
                      <a:gd name="connsiteX33" fmla="*/ 890469 w 3011640"/>
                      <a:gd name="connsiteY33" fmla="*/ 1696995 h 2061031"/>
                      <a:gd name="connsiteX34" fmla="*/ 905597 w 3011640"/>
                      <a:gd name="connsiteY34" fmla="*/ 2010073 h 2061031"/>
                      <a:gd name="connsiteX35" fmla="*/ 938097 w 3011640"/>
                      <a:gd name="connsiteY35" fmla="*/ 2010073 h 2061031"/>
                      <a:gd name="connsiteX36" fmla="*/ 910804 w 3011640"/>
                      <a:gd name="connsiteY36" fmla="*/ 1686206 h 2061031"/>
                      <a:gd name="connsiteX37" fmla="*/ 1018277 w 3011640"/>
                      <a:gd name="connsiteY37" fmla="*/ 1625731 h 2061031"/>
                      <a:gd name="connsiteX38" fmla="*/ 1024488 w 3011640"/>
                      <a:gd name="connsiteY38" fmla="*/ 1618482 h 2061031"/>
                      <a:gd name="connsiteX39" fmla="*/ 1194479 w 3011640"/>
                      <a:gd name="connsiteY39" fmla="*/ 1602742 h 2061031"/>
                      <a:gd name="connsiteX40" fmla="*/ 1496685 w 3011640"/>
                      <a:gd name="connsiteY40" fmla="*/ 1576316 h 2061031"/>
                      <a:gd name="connsiteX41" fmla="*/ 1495051 w 3011640"/>
                      <a:gd name="connsiteY41" fmla="*/ 1663949 h 2061031"/>
                      <a:gd name="connsiteX42" fmla="*/ 1491767 w 3011640"/>
                      <a:gd name="connsiteY42" fmla="*/ 1763561 h 2061031"/>
                      <a:gd name="connsiteX43" fmla="*/ 1489572 w 3011640"/>
                      <a:gd name="connsiteY43" fmla="*/ 1860536 h 2061031"/>
                      <a:gd name="connsiteX44" fmla="*/ 1491308 w 3011640"/>
                      <a:gd name="connsiteY44" fmla="*/ 1960216 h 2061031"/>
                      <a:gd name="connsiteX45" fmla="*/ 1522651 w 3011640"/>
                      <a:gd name="connsiteY45" fmla="*/ 1960216 h 2061031"/>
                      <a:gd name="connsiteX46" fmla="*/ 1526004 w 3011640"/>
                      <a:gd name="connsiteY46" fmla="*/ 1863174 h 2061031"/>
                      <a:gd name="connsiteX47" fmla="*/ 1528182 w 3011640"/>
                      <a:gd name="connsiteY47" fmla="*/ 1666587 h 2061031"/>
                      <a:gd name="connsiteX48" fmla="*/ 1527807 w 3011640"/>
                      <a:gd name="connsiteY48" fmla="*/ 1574053 h 2061031"/>
                      <a:gd name="connsiteX49" fmla="*/ 1736306 w 3011640"/>
                      <a:gd name="connsiteY49" fmla="*/ 1558075 h 2061031"/>
                      <a:gd name="connsiteX50" fmla="*/ 1727712 w 3011640"/>
                      <a:gd name="connsiteY50" fmla="*/ 1648209 h 2061031"/>
                      <a:gd name="connsiteX51" fmla="*/ 1729618 w 3011640"/>
                      <a:gd name="connsiteY51" fmla="*/ 1746256 h 2061031"/>
                      <a:gd name="connsiteX52" fmla="*/ 1739198 w 3011640"/>
                      <a:gd name="connsiteY52" fmla="*/ 1893633 h 2061031"/>
                      <a:gd name="connsiteX53" fmla="*/ 1750055 w 3011640"/>
                      <a:gd name="connsiteY53" fmla="*/ 1942264 h 2061031"/>
                      <a:gd name="connsiteX54" fmla="*/ 1786265 w 3011640"/>
                      <a:gd name="connsiteY54" fmla="*/ 1937534 h 2061031"/>
                      <a:gd name="connsiteX55" fmla="*/ 1787762 w 3011640"/>
                      <a:gd name="connsiteY55" fmla="*/ 1891199 h 2061031"/>
                      <a:gd name="connsiteX56" fmla="*/ 1784036 w 3011640"/>
                      <a:gd name="connsiteY56" fmla="*/ 1844320 h 2061031"/>
                      <a:gd name="connsiteX57" fmla="*/ 1777280 w 3011640"/>
                      <a:gd name="connsiteY57" fmla="*/ 1708259 h 2061031"/>
                      <a:gd name="connsiteX58" fmla="*/ 1885962 w 3011640"/>
                      <a:gd name="connsiteY58" fmla="*/ 1721498 h 2061031"/>
                      <a:gd name="connsiteX59" fmla="*/ 2212926 w 3011640"/>
                      <a:gd name="connsiteY59" fmla="*/ 1644738 h 2061031"/>
                      <a:gd name="connsiteX60" fmla="*/ 2297752 w 3011640"/>
                      <a:gd name="connsiteY60" fmla="*/ 1650047 h 2061031"/>
                      <a:gd name="connsiteX61" fmla="*/ 2392055 w 3011640"/>
                      <a:gd name="connsiteY61" fmla="*/ 1644193 h 2061031"/>
                      <a:gd name="connsiteX62" fmla="*/ 2667324 w 3011640"/>
                      <a:gd name="connsiteY62" fmla="*/ 1378555 h 2061031"/>
                      <a:gd name="connsiteX63" fmla="*/ 2718049 w 3011640"/>
                      <a:gd name="connsiteY63" fmla="*/ 1331812 h 2061031"/>
                      <a:gd name="connsiteX64" fmla="*/ 2795064 w 3011640"/>
                      <a:gd name="connsiteY64" fmla="*/ 1186325 h 2061031"/>
                      <a:gd name="connsiteX65" fmla="*/ 2866310 w 3011640"/>
                      <a:gd name="connsiteY65" fmla="*/ 998552 h 2061031"/>
                      <a:gd name="connsiteX66" fmla="*/ 3002405 w 3011640"/>
                      <a:gd name="connsiteY66" fmla="*/ 520638 h 2061031"/>
                      <a:gd name="connsiteX67" fmla="*/ 3009535 w 3011640"/>
                      <a:gd name="connsiteY67" fmla="*/ 422659 h 2061031"/>
                      <a:gd name="connsiteX68" fmla="*/ 1450231 w 3011640"/>
                      <a:gd name="connsiteY68" fmla="*/ 397492 h 2061031"/>
                      <a:gd name="connsiteX69" fmla="*/ 1551732 w 3011640"/>
                      <a:gd name="connsiteY69" fmla="*/ 448558 h 2061031"/>
                      <a:gd name="connsiteX70" fmla="*/ 1885145 w 3011640"/>
                      <a:gd name="connsiteY70" fmla="*/ 1059163 h 2061031"/>
                      <a:gd name="connsiteX71" fmla="*/ 1916523 w 3011640"/>
                      <a:gd name="connsiteY71" fmla="*/ 1175519 h 2061031"/>
                      <a:gd name="connsiteX72" fmla="*/ 1896189 w 3011640"/>
                      <a:gd name="connsiteY72" fmla="*/ 1255035 h 2061031"/>
                      <a:gd name="connsiteX73" fmla="*/ 1814801 w 3011640"/>
                      <a:gd name="connsiteY73" fmla="*/ 1199597 h 2061031"/>
                      <a:gd name="connsiteX74" fmla="*/ 1759720 w 3011640"/>
                      <a:gd name="connsiteY74" fmla="*/ 810405 h 2061031"/>
                      <a:gd name="connsiteX75" fmla="*/ 1751143 w 3011640"/>
                      <a:gd name="connsiteY75" fmla="*/ 812770 h 2061031"/>
                      <a:gd name="connsiteX76" fmla="*/ 1784920 w 3011640"/>
                      <a:gd name="connsiteY76" fmla="*/ 1183619 h 2061031"/>
                      <a:gd name="connsiteX77" fmla="*/ 1531704 w 3011640"/>
                      <a:gd name="connsiteY77" fmla="*/ 1147119 h 2061031"/>
                      <a:gd name="connsiteX78" fmla="*/ 1411979 w 3011640"/>
                      <a:gd name="connsiteY78" fmla="*/ 369603 h 2061031"/>
                      <a:gd name="connsiteX79" fmla="*/ 1450231 w 3011640"/>
                      <a:gd name="connsiteY79" fmla="*/ 397492 h 2061031"/>
                      <a:gd name="connsiteX80" fmla="*/ 1344527 w 3011640"/>
                      <a:gd name="connsiteY80" fmla="*/ 376086 h 2061031"/>
                      <a:gd name="connsiteX81" fmla="*/ 1317914 w 3011640"/>
                      <a:gd name="connsiteY81" fmla="*/ 343228 h 2061031"/>
                      <a:gd name="connsiteX82" fmla="*/ 1376058 w 3011640"/>
                      <a:gd name="connsiteY82" fmla="*/ 347856 h 2061031"/>
                      <a:gd name="connsiteX83" fmla="*/ 1388003 w 3011640"/>
                      <a:gd name="connsiteY83" fmla="*/ 407226 h 2061031"/>
                      <a:gd name="connsiteX84" fmla="*/ 1383851 w 3011640"/>
                      <a:gd name="connsiteY84" fmla="*/ 408893 h 2061031"/>
                      <a:gd name="connsiteX85" fmla="*/ 1344527 w 3011640"/>
                      <a:gd name="connsiteY85" fmla="*/ 376086 h 2061031"/>
                      <a:gd name="connsiteX86" fmla="*/ 856369 w 3011640"/>
                      <a:gd name="connsiteY86" fmla="*/ 432256 h 2061031"/>
                      <a:gd name="connsiteX87" fmla="*/ 1398621 w 3011640"/>
                      <a:gd name="connsiteY87" fmla="*/ 451740 h 2061031"/>
                      <a:gd name="connsiteX88" fmla="*/ 1485743 w 3011640"/>
                      <a:gd name="connsiteY88" fmla="*/ 979409 h 2061031"/>
                      <a:gd name="connsiteX89" fmla="*/ 1495443 w 3011640"/>
                      <a:gd name="connsiteY89" fmla="*/ 1162859 h 2061031"/>
                      <a:gd name="connsiteX90" fmla="*/ 891746 w 3011640"/>
                      <a:gd name="connsiteY90" fmla="*/ 1365283 h 2061031"/>
                      <a:gd name="connsiteX91" fmla="*/ 798923 w 3011640"/>
                      <a:gd name="connsiteY91" fmla="*/ 402869 h 2061031"/>
                      <a:gd name="connsiteX92" fmla="*/ 856369 w 3011640"/>
                      <a:gd name="connsiteY92" fmla="*/ 432256 h 2061031"/>
                      <a:gd name="connsiteX93" fmla="*/ 68575 w 3011640"/>
                      <a:gd name="connsiteY93" fmla="*/ 1025029 h 2061031"/>
                      <a:gd name="connsiteX94" fmla="*/ 248010 w 3011640"/>
                      <a:gd name="connsiteY94" fmla="*/ 472431 h 2061031"/>
                      <a:gd name="connsiteX95" fmla="*/ 597469 w 3011640"/>
                      <a:gd name="connsiteY95" fmla="*/ 312939 h 2061031"/>
                      <a:gd name="connsiteX96" fmla="*/ 733785 w 3011640"/>
                      <a:gd name="connsiteY96" fmla="*/ 251324 h 2061031"/>
                      <a:gd name="connsiteX97" fmla="*/ 813574 w 3011640"/>
                      <a:gd name="connsiteY97" fmla="*/ 675195 h 2061031"/>
                      <a:gd name="connsiteX98" fmla="*/ 849699 w 3011640"/>
                      <a:gd name="connsiteY98" fmla="*/ 1113581 h 2061031"/>
                      <a:gd name="connsiteX99" fmla="*/ 854395 w 3011640"/>
                      <a:gd name="connsiteY99" fmla="*/ 1365385 h 2061031"/>
                      <a:gd name="connsiteX100" fmla="*/ 858258 w 3011640"/>
                      <a:gd name="connsiteY100" fmla="*/ 1376666 h 2061031"/>
                      <a:gd name="connsiteX101" fmla="*/ 559047 w 3011640"/>
                      <a:gd name="connsiteY101" fmla="*/ 1432905 h 2061031"/>
                      <a:gd name="connsiteX102" fmla="*/ 460115 w 3011640"/>
                      <a:gd name="connsiteY102" fmla="*/ 1413421 h 2061031"/>
                      <a:gd name="connsiteX103" fmla="*/ 458635 w 3011640"/>
                      <a:gd name="connsiteY103" fmla="*/ 1365044 h 2061031"/>
                      <a:gd name="connsiteX104" fmla="*/ 456712 w 3011640"/>
                      <a:gd name="connsiteY104" fmla="*/ 1309215 h 2061031"/>
                      <a:gd name="connsiteX105" fmla="*/ 458380 w 3011640"/>
                      <a:gd name="connsiteY105" fmla="*/ 991762 h 2061031"/>
                      <a:gd name="connsiteX106" fmla="*/ 441483 w 3011640"/>
                      <a:gd name="connsiteY106" fmla="*/ 987100 h 2061031"/>
                      <a:gd name="connsiteX107" fmla="*/ 425317 w 3011640"/>
                      <a:gd name="connsiteY107" fmla="*/ 1199546 h 2061031"/>
                      <a:gd name="connsiteX108" fmla="*/ 427836 w 3011640"/>
                      <a:gd name="connsiteY108" fmla="*/ 1385719 h 2061031"/>
                      <a:gd name="connsiteX109" fmla="*/ 227658 w 3011640"/>
                      <a:gd name="connsiteY109" fmla="*/ 1382673 h 2061031"/>
                      <a:gd name="connsiteX110" fmla="*/ 49040 w 3011640"/>
                      <a:gd name="connsiteY110" fmla="*/ 1422627 h 2061031"/>
                      <a:gd name="connsiteX111" fmla="*/ 68575 w 3011640"/>
                      <a:gd name="connsiteY111" fmla="*/ 1025029 h 2061031"/>
                      <a:gd name="connsiteX112" fmla="*/ 92091 w 3011640"/>
                      <a:gd name="connsiteY112" fmla="*/ 1728423 h 2061031"/>
                      <a:gd name="connsiteX113" fmla="*/ 66924 w 3011640"/>
                      <a:gd name="connsiteY113" fmla="*/ 1619622 h 2061031"/>
                      <a:gd name="connsiteX114" fmla="*/ 50657 w 3011640"/>
                      <a:gd name="connsiteY114" fmla="*/ 1460845 h 2061031"/>
                      <a:gd name="connsiteX115" fmla="*/ 285768 w 3011640"/>
                      <a:gd name="connsiteY115" fmla="*/ 1409661 h 2061031"/>
                      <a:gd name="connsiteX116" fmla="*/ 412385 w 3011640"/>
                      <a:gd name="connsiteY116" fmla="*/ 1415871 h 2061031"/>
                      <a:gd name="connsiteX117" fmla="*/ 324259 w 3011640"/>
                      <a:gd name="connsiteY117" fmla="*/ 1472637 h 2061031"/>
                      <a:gd name="connsiteX118" fmla="*/ 226144 w 3011640"/>
                      <a:gd name="connsiteY118" fmla="*/ 1559504 h 2061031"/>
                      <a:gd name="connsiteX119" fmla="*/ 92091 w 3011640"/>
                      <a:gd name="connsiteY119" fmla="*/ 1728423 h 2061031"/>
                      <a:gd name="connsiteX120" fmla="*/ 686991 w 3011640"/>
                      <a:gd name="connsiteY120" fmla="*/ 1736165 h 2061031"/>
                      <a:gd name="connsiteX121" fmla="*/ 162197 w 3011640"/>
                      <a:gd name="connsiteY121" fmla="*/ 1826317 h 2061031"/>
                      <a:gd name="connsiteX122" fmla="*/ 103951 w 3011640"/>
                      <a:gd name="connsiteY122" fmla="*/ 1757180 h 2061031"/>
                      <a:gd name="connsiteX123" fmla="*/ 250783 w 3011640"/>
                      <a:gd name="connsiteY123" fmla="*/ 1574598 h 2061031"/>
                      <a:gd name="connsiteX124" fmla="*/ 349715 w 3011640"/>
                      <a:gd name="connsiteY124" fmla="*/ 1489602 h 2061031"/>
                      <a:gd name="connsiteX125" fmla="*/ 402584 w 3011640"/>
                      <a:gd name="connsiteY125" fmla="*/ 1457050 h 2061031"/>
                      <a:gd name="connsiteX126" fmla="*/ 445464 w 3011640"/>
                      <a:gd name="connsiteY126" fmla="*/ 1425077 h 2061031"/>
                      <a:gd name="connsiteX127" fmla="*/ 458278 w 3011640"/>
                      <a:gd name="connsiteY127" fmla="*/ 1419921 h 2061031"/>
                      <a:gd name="connsiteX128" fmla="*/ 678330 w 3011640"/>
                      <a:gd name="connsiteY128" fmla="*/ 1459416 h 2061031"/>
                      <a:gd name="connsiteX129" fmla="*/ 838213 w 3011640"/>
                      <a:gd name="connsiteY129" fmla="*/ 1411464 h 2061031"/>
                      <a:gd name="connsiteX130" fmla="*/ 1337431 w 3011640"/>
                      <a:gd name="connsiteY130" fmla="*/ 1258132 h 2061031"/>
                      <a:gd name="connsiteX131" fmla="*/ 1479277 w 3011640"/>
                      <a:gd name="connsiteY131" fmla="*/ 1201537 h 2061031"/>
                      <a:gd name="connsiteX132" fmla="*/ 1892241 w 3011640"/>
                      <a:gd name="connsiteY132" fmla="*/ 1270214 h 2061031"/>
                      <a:gd name="connsiteX133" fmla="*/ 1878254 w 3011640"/>
                      <a:gd name="connsiteY133" fmla="*/ 1323338 h 2061031"/>
                      <a:gd name="connsiteX134" fmla="*/ 1705353 w 3011640"/>
                      <a:gd name="connsiteY134" fmla="*/ 1214469 h 2061031"/>
                      <a:gd name="connsiteX135" fmla="*/ 1610420 w 3011640"/>
                      <a:gd name="connsiteY135" fmla="*/ 1222569 h 2061031"/>
                      <a:gd name="connsiteX136" fmla="*/ 1610420 w 3011640"/>
                      <a:gd name="connsiteY136" fmla="*/ 1233544 h 2061031"/>
                      <a:gd name="connsiteX137" fmla="*/ 1696522 w 3011640"/>
                      <a:gd name="connsiteY137" fmla="*/ 1238207 h 2061031"/>
                      <a:gd name="connsiteX138" fmla="*/ 1869984 w 3011640"/>
                      <a:gd name="connsiteY138" fmla="*/ 1354324 h 2061031"/>
                      <a:gd name="connsiteX139" fmla="*/ 1860727 w 3011640"/>
                      <a:gd name="connsiteY139" fmla="*/ 1388935 h 2061031"/>
                      <a:gd name="connsiteX140" fmla="*/ 1642632 w 3011640"/>
                      <a:gd name="connsiteY140" fmla="*/ 1302766 h 2061031"/>
                      <a:gd name="connsiteX141" fmla="*/ 1511591 w 3011640"/>
                      <a:gd name="connsiteY141" fmla="*/ 1310270 h 2061031"/>
                      <a:gd name="connsiteX142" fmla="*/ 1512152 w 3011640"/>
                      <a:gd name="connsiteY142" fmla="*/ 1314371 h 2061031"/>
                      <a:gd name="connsiteX143" fmla="*/ 1783780 w 3011640"/>
                      <a:gd name="connsiteY143" fmla="*/ 1420619 h 2061031"/>
                      <a:gd name="connsiteX144" fmla="*/ 1717043 w 3011640"/>
                      <a:gd name="connsiteY144" fmla="*/ 1396184 h 2061031"/>
                      <a:gd name="connsiteX145" fmla="*/ 1520729 w 3011640"/>
                      <a:gd name="connsiteY145" fmla="*/ 1377943 h 2061031"/>
                      <a:gd name="connsiteX146" fmla="*/ 1412285 w 3011640"/>
                      <a:gd name="connsiteY146" fmla="*/ 1433756 h 2061031"/>
                      <a:gd name="connsiteX147" fmla="*/ 1275033 w 3011640"/>
                      <a:gd name="connsiteY147" fmla="*/ 1442485 h 2061031"/>
                      <a:gd name="connsiteX148" fmla="*/ 1270643 w 3011640"/>
                      <a:gd name="connsiteY148" fmla="*/ 1452916 h 2061031"/>
                      <a:gd name="connsiteX149" fmla="*/ 1287829 w 3011640"/>
                      <a:gd name="connsiteY149" fmla="*/ 1462376 h 2061031"/>
                      <a:gd name="connsiteX150" fmla="*/ 1212227 w 3011640"/>
                      <a:gd name="connsiteY150" fmla="*/ 1506227 h 2061031"/>
                      <a:gd name="connsiteX151" fmla="*/ 972844 w 3011640"/>
                      <a:gd name="connsiteY151" fmla="*/ 1542761 h 2061031"/>
                      <a:gd name="connsiteX152" fmla="*/ 971347 w 3011640"/>
                      <a:gd name="connsiteY152" fmla="*/ 1567825 h 2061031"/>
                      <a:gd name="connsiteX153" fmla="*/ 994897 w 3011640"/>
                      <a:gd name="connsiteY153" fmla="*/ 1606656 h 2061031"/>
                      <a:gd name="connsiteX154" fmla="*/ 686991 w 3011640"/>
                      <a:gd name="connsiteY154" fmla="*/ 1736165 h 2061031"/>
                      <a:gd name="connsiteX155" fmla="*/ 1822679 w 3011640"/>
                      <a:gd name="connsiteY155" fmla="*/ 1427459 h 2061031"/>
                      <a:gd name="connsiteX156" fmla="*/ 1711275 w 3011640"/>
                      <a:gd name="connsiteY156" fmla="*/ 1327745 h 2061031"/>
                      <a:gd name="connsiteX157" fmla="*/ 1804574 w 3011640"/>
                      <a:gd name="connsiteY157" fmla="*/ 1375918 h 2061031"/>
                      <a:gd name="connsiteX158" fmla="*/ 1850450 w 3011640"/>
                      <a:gd name="connsiteY158" fmla="*/ 1418237 h 2061031"/>
                      <a:gd name="connsiteX159" fmla="*/ 1837602 w 3011640"/>
                      <a:gd name="connsiteY159" fmla="*/ 1441702 h 2061031"/>
                      <a:gd name="connsiteX160" fmla="*/ 1820518 w 3011640"/>
                      <a:gd name="connsiteY160" fmla="*/ 1443625 h 2061031"/>
                      <a:gd name="connsiteX161" fmla="*/ 1821641 w 3011640"/>
                      <a:gd name="connsiteY161" fmla="*/ 1441106 h 2061031"/>
                      <a:gd name="connsiteX162" fmla="*/ 1822679 w 3011640"/>
                      <a:gd name="connsiteY162" fmla="*/ 1427459 h 2061031"/>
                      <a:gd name="connsiteX163" fmla="*/ 1499561 w 3011640"/>
                      <a:gd name="connsiteY163" fmla="*/ 1476057 h 2061031"/>
                      <a:gd name="connsiteX164" fmla="*/ 1408099 w 3011640"/>
                      <a:gd name="connsiteY164" fmla="*/ 1483749 h 2061031"/>
                      <a:gd name="connsiteX165" fmla="*/ 1268465 w 3011640"/>
                      <a:gd name="connsiteY165" fmla="*/ 1499114 h 2061031"/>
                      <a:gd name="connsiteX166" fmla="*/ 1310291 w 3011640"/>
                      <a:gd name="connsiteY166" fmla="*/ 1470323 h 2061031"/>
                      <a:gd name="connsiteX167" fmla="*/ 1424503 w 3011640"/>
                      <a:gd name="connsiteY167" fmla="*/ 1454549 h 2061031"/>
                      <a:gd name="connsiteX168" fmla="*/ 1444820 w 3011640"/>
                      <a:gd name="connsiteY168" fmla="*/ 1445326 h 2061031"/>
                      <a:gd name="connsiteX169" fmla="*/ 1453345 w 3011640"/>
                      <a:gd name="connsiteY169" fmla="*/ 1441124 h 2061031"/>
                      <a:gd name="connsiteX170" fmla="*/ 1499714 w 3011640"/>
                      <a:gd name="connsiteY170" fmla="*/ 1455570 h 2061031"/>
                      <a:gd name="connsiteX171" fmla="*/ 1499510 w 3011640"/>
                      <a:gd name="connsiteY171" fmla="*/ 1458038 h 2061031"/>
                      <a:gd name="connsiteX172" fmla="*/ 1499510 w 3011640"/>
                      <a:gd name="connsiteY172" fmla="*/ 1475377 h 2061031"/>
                      <a:gd name="connsiteX173" fmla="*/ 1499561 w 3011640"/>
                      <a:gd name="connsiteY173" fmla="*/ 1476057 h 2061031"/>
                      <a:gd name="connsiteX174" fmla="*/ 1475857 w 3011640"/>
                      <a:gd name="connsiteY174" fmla="*/ 1429434 h 2061031"/>
                      <a:gd name="connsiteX175" fmla="*/ 1655802 w 3011640"/>
                      <a:gd name="connsiteY175" fmla="*/ 1397375 h 2061031"/>
                      <a:gd name="connsiteX176" fmla="*/ 1475857 w 3011640"/>
                      <a:gd name="connsiteY176" fmla="*/ 1429434 h 2061031"/>
                      <a:gd name="connsiteX177" fmla="*/ 1531772 w 3011640"/>
                      <a:gd name="connsiteY177" fmla="*/ 1459007 h 2061031"/>
                      <a:gd name="connsiteX178" fmla="*/ 1591499 w 3011640"/>
                      <a:gd name="connsiteY178" fmla="*/ 1452882 h 2061031"/>
                      <a:gd name="connsiteX179" fmla="*/ 1655496 w 3011640"/>
                      <a:gd name="connsiteY179" fmla="*/ 1425775 h 2061031"/>
                      <a:gd name="connsiteX180" fmla="*/ 1691723 w 3011640"/>
                      <a:gd name="connsiteY180" fmla="*/ 1412604 h 2061031"/>
                      <a:gd name="connsiteX181" fmla="*/ 1781619 w 3011640"/>
                      <a:gd name="connsiteY181" fmla="*/ 1447981 h 2061031"/>
                      <a:gd name="connsiteX182" fmla="*/ 1531789 w 3011640"/>
                      <a:gd name="connsiteY182" fmla="*/ 1473386 h 2061031"/>
                      <a:gd name="connsiteX183" fmla="*/ 1531772 w 3011640"/>
                      <a:gd name="connsiteY183" fmla="*/ 1459007 h 2061031"/>
                      <a:gd name="connsiteX184" fmla="*/ 1547189 w 3011640"/>
                      <a:gd name="connsiteY184" fmla="*/ 1545806 h 2061031"/>
                      <a:gd name="connsiteX185" fmla="*/ 1094799 w 3011640"/>
                      <a:gd name="connsiteY185" fmla="*/ 1588602 h 2061031"/>
                      <a:gd name="connsiteX186" fmla="*/ 1044788 w 3011640"/>
                      <a:gd name="connsiteY186" fmla="*/ 1592635 h 2061031"/>
                      <a:gd name="connsiteX187" fmla="*/ 1018124 w 3011640"/>
                      <a:gd name="connsiteY187" fmla="*/ 1591920 h 2061031"/>
                      <a:gd name="connsiteX188" fmla="*/ 997977 w 3011640"/>
                      <a:gd name="connsiteY188" fmla="*/ 1565375 h 2061031"/>
                      <a:gd name="connsiteX189" fmla="*/ 1199737 w 3011640"/>
                      <a:gd name="connsiteY189" fmla="*/ 1534168 h 2061031"/>
                      <a:gd name="connsiteX190" fmla="*/ 1211529 w 3011640"/>
                      <a:gd name="connsiteY190" fmla="*/ 1532602 h 2061031"/>
                      <a:gd name="connsiteX191" fmla="*/ 1840308 w 3011640"/>
                      <a:gd name="connsiteY191" fmla="*/ 1461730 h 2061031"/>
                      <a:gd name="connsiteX192" fmla="*/ 1856745 w 3011640"/>
                      <a:gd name="connsiteY192" fmla="*/ 1465031 h 2061031"/>
                      <a:gd name="connsiteX193" fmla="*/ 1855418 w 3011640"/>
                      <a:gd name="connsiteY193" fmla="*/ 1514854 h 2061031"/>
                      <a:gd name="connsiteX194" fmla="*/ 1852934 w 3011640"/>
                      <a:gd name="connsiteY194" fmla="*/ 1517441 h 2061031"/>
                      <a:gd name="connsiteX195" fmla="*/ 1547189 w 3011640"/>
                      <a:gd name="connsiteY195" fmla="*/ 1545806 h 2061031"/>
                      <a:gd name="connsiteX196" fmla="*/ 2633496 w 3011640"/>
                      <a:gd name="connsiteY196" fmla="*/ 1415871 h 2061031"/>
                      <a:gd name="connsiteX197" fmla="*/ 2554422 w 3011640"/>
                      <a:gd name="connsiteY197" fmla="*/ 1567910 h 2061031"/>
                      <a:gd name="connsiteX198" fmla="*/ 2257645 w 3011640"/>
                      <a:gd name="connsiteY198" fmla="*/ 1617716 h 2061031"/>
                      <a:gd name="connsiteX199" fmla="*/ 2193715 w 3011640"/>
                      <a:gd name="connsiteY199" fmla="*/ 1622209 h 2061031"/>
                      <a:gd name="connsiteX200" fmla="*/ 1880806 w 3011640"/>
                      <a:gd name="connsiteY200" fmla="*/ 1697556 h 2061031"/>
                      <a:gd name="connsiteX201" fmla="*/ 1777025 w 3011640"/>
                      <a:gd name="connsiteY201" fmla="*/ 1698475 h 2061031"/>
                      <a:gd name="connsiteX202" fmla="*/ 1774319 w 3011640"/>
                      <a:gd name="connsiteY202" fmla="*/ 1603780 h 2061031"/>
                      <a:gd name="connsiteX203" fmla="*/ 1768738 w 3011640"/>
                      <a:gd name="connsiteY203" fmla="*/ 1554961 h 2061031"/>
                      <a:gd name="connsiteX204" fmla="*/ 1858549 w 3011640"/>
                      <a:gd name="connsiteY204" fmla="*/ 1542437 h 2061031"/>
                      <a:gd name="connsiteX205" fmla="*/ 1873591 w 3011640"/>
                      <a:gd name="connsiteY205" fmla="*/ 1541535 h 2061031"/>
                      <a:gd name="connsiteX206" fmla="*/ 1915961 w 3011640"/>
                      <a:gd name="connsiteY206" fmla="*/ 1532381 h 2061031"/>
                      <a:gd name="connsiteX207" fmla="*/ 2212093 w 3011640"/>
                      <a:gd name="connsiteY207" fmla="*/ 1489517 h 2061031"/>
                      <a:gd name="connsiteX208" fmla="*/ 2208247 w 3011640"/>
                      <a:gd name="connsiteY208" fmla="*/ 1516658 h 2061031"/>
                      <a:gd name="connsiteX209" fmla="*/ 2222898 w 3011640"/>
                      <a:gd name="connsiteY209" fmla="*/ 1520521 h 2061031"/>
                      <a:gd name="connsiteX210" fmla="*/ 2248184 w 3011640"/>
                      <a:gd name="connsiteY210" fmla="*/ 1488071 h 2061031"/>
                      <a:gd name="connsiteX211" fmla="*/ 2354619 w 3011640"/>
                      <a:gd name="connsiteY211" fmla="*/ 1438469 h 2061031"/>
                      <a:gd name="connsiteX212" fmla="*/ 2426785 w 3011640"/>
                      <a:gd name="connsiteY212" fmla="*/ 1298886 h 2061031"/>
                      <a:gd name="connsiteX213" fmla="*/ 2434272 w 3011640"/>
                      <a:gd name="connsiteY213" fmla="*/ 1411788 h 2061031"/>
                      <a:gd name="connsiteX214" fmla="*/ 2380518 w 3011640"/>
                      <a:gd name="connsiteY214" fmla="*/ 1511893 h 2061031"/>
                      <a:gd name="connsiteX215" fmla="*/ 2379242 w 3011640"/>
                      <a:gd name="connsiteY215" fmla="*/ 1521644 h 2061031"/>
                      <a:gd name="connsiteX216" fmla="*/ 2451288 w 3011640"/>
                      <a:gd name="connsiteY216" fmla="*/ 1461526 h 2061031"/>
                      <a:gd name="connsiteX217" fmla="*/ 2459490 w 3011640"/>
                      <a:gd name="connsiteY217" fmla="*/ 1313435 h 2061031"/>
                      <a:gd name="connsiteX218" fmla="*/ 2473205 w 3011640"/>
                      <a:gd name="connsiteY218" fmla="*/ 1217719 h 2061031"/>
                      <a:gd name="connsiteX219" fmla="*/ 2490119 w 3011640"/>
                      <a:gd name="connsiteY219" fmla="*/ 1267934 h 2061031"/>
                      <a:gd name="connsiteX220" fmla="*/ 2504412 w 3011640"/>
                      <a:gd name="connsiteY220" fmla="*/ 1358459 h 2061031"/>
                      <a:gd name="connsiteX221" fmla="*/ 2506063 w 3011640"/>
                      <a:gd name="connsiteY221" fmla="*/ 1470136 h 2061031"/>
                      <a:gd name="connsiteX222" fmla="*/ 2502660 w 3011640"/>
                      <a:gd name="connsiteY222" fmla="*/ 1508779 h 2061031"/>
                      <a:gd name="connsiteX223" fmla="*/ 2518791 w 3011640"/>
                      <a:gd name="connsiteY223" fmla="*/ 1513033 h 2061031"/>
                      <a:gd name="connsiteX224" fmla="*/ 2507611 w 3011640"/>
                      <a:gd name="connsiteY224" fmla="*/ 1232166 h 2061031"/>
                      <a:gd name="connsiteX225" fmla="*/ 2539567 w 3011640"/>
                      <a:gd name="connsiteY225" fmla="*/ 1168747 h 2061031"/>
                      <a:gd name="connsiteX226" fmla="*/ 2566589 w 3011640"/>
                      <a:gd name="connsiteY226" fmla="*/ 1243465 h 2061031"/>
                      <a:gd name="connsiteX227" fmla="*/ 2572153 w 3011640"/>
                      <a:gd name="connsiteY227" fmla="*/ 1404028 h 2061031"/>
                      <a:gd name="connsiteX228" fmla="*/ 2564241 w 3011640"/>
                      <a:gd name="connsiteY228" fmla="*/ 1479137 h 2061031"/>
                      <a:gd name="connsiteX229" fmla="*/ 2582941 w 3011640"/>
                      <a:gd name="connsiteY229" fmla="*/ 1484208 h 2061031"/>
                      <a:gd name="connsiteX230" fmla="*/ 2600774 w 3011640"/>
                      <a:gd name="connsiteY230" fmla="*/ 1416467 h 2061031"/>
                      <a:gd name="connsiteX231" fmla="*/ 2582635 w 3011640"/>
                      <a:gd name="connsiteY231" fmla="*/ 1193148 h 2061031"/>
                      <a:gd name="connsiteX232" fmla="*/ 2633496 w 3011640"/>
                      <a:gd name="connsiteY232" fmla="*/ 1415871 h 2061031"/>
                      <a:gd name="connsiteX233" fmla="*/ 2977289 w 3011640"/>
                      <a:gd name="connsiteY233" fmla="*/ 471121 h 2061031"/>
                      <a:gd name="connsiteX234" fmla="*/ 2768451 w 3011640"/>
                      <a:gd name="connsiteY234" fmla="*/ 1165854 h 2061031"/>
                      <a:gd name="connsiteX235" fmla="*/ 2730488 w 3011640"/>
                      <a:gd name="connsiteY235" fmla="*/ 1255155 h 2061031"/>
                      <a:gd name="connsiteX236" fmla="*/ 2678521 w 3011640"/>
                      <a:gd name="connsiteY236" fmla="*/ 1328783 h 2061031"/>
                      <a:gd name="connsiteX237" fmla="*/ 2674982 w 3011640"/>
                      <a:gd name="connsiteY237" fmla="*/ 1336372 h 2061031"/>
                      <a:gd name="connsiteX238" fmla="*/ 2667307 w 3011640"/>
                      <a:gd name="connsiteY238" fmla="*/ 1341818 h 2061031"/>
                      <a:gd name="connsiteX239" fmla="*/ 2574144 w 3011640"/>
                      <a:gd name="connsiteY239" fmla="*/ 1173920 h 2061031"/>
                      <a:gd name="connsiteX240" fmla="*/ 2496738 w 3011640"/>
                      <a:gd name="connsiteY240" fmla="*/ 1207475 h 2061031"/>
                      <a:gd name="connsiteX241" fmla="*/ 2476710 w 3011640"/>
                      <a:gd name="connsiteY241" fmla="*/ 1193760 h 2061031"/>
                      <a:gd name="connsiteX242" fmla="*/ 2442372 w 3011640"/>
                      <a:gd name="connsiteY242" fmla="*/ 1267746 h 2061031"/>
                      <a:gd name="connsiteX243" fmla="*/ 2381607 w 3011640"/>
                      <a:gd name="connsiteY243" fmla="*/ 1349458 h 2061031"/>
                      <a:gd name="connsiteX244" fmla="*/ 2330576 w 3011640"/>
                      <a:gd name="connsiteY244" fmla="*/ 1419615 h 2061031"/>
                      <a:gd name="connsiteX245" fmla="*/ 2249970 w 3011640"/>
                      <a:gd name="connsiteY245" fmla="*/ 1452609 h 2061031"/>
                      <a:gd name="connsiteX246" fmla="*/ 2042255 w 3011640"/>
                      <a:gd name="connsiteY246" fmla="*/ 1484446 h 2061031"/>
                      <a:gd name="connsiteX247" fmla="*/ 1945076 w 3011640"/>
                      <a:gd name="connsiteY247" fmla="*/ 1496749 h 2061031"/>
                      <a:gd name="connsiteX248" fmla="*/ 1879802 w 3011640"/>
                      <a:gd name="connsiteY248" fmla="*/ 1503760 h 2061031"/>
                      <a:gd name="connsiteX249" fmla="*/ 1878254 w 3011640"/>
                      <a:gd name="connsiteY249" fmla="*/ 1445650 h 2061031"/>
                      <a:gd name="connsiteX250" fmla="*/ 1876280 w 3011640"/>
                      <a:gd name="connsiteY250" fmla="*/ 1439932 h 2061031"/>
                      <a:gd name="connsiteX251" fmla="*/ 1898214 w 3011640"/>
                      <a:gd name="connsiteY251" fmla="*/ 1374403 h 2061031"/>
                      <a:gd name="connsiteX252" fmla="*/ 2072067 w 3011640"/>
                      <a:gd name="connsiteY252" fmla="*/ 702591 h 2061031"/>
                      <a:gd name="connsiteX253" fmla="*/ 2128969 w 3011640"/>
                      <a:gd name="connsiteY253" fmla="*/ 512640 h 2061031"/>
                      <a:gd name="connsiteX254" fmla="*/ 2176631 w 3011640"/>
                      <a:gd name="connsiteY254" fmla="*/ 441836 h 2061031"/>
                      <a:gd name="connsiteX255" fmla="*/ 2242160 w 3011640"/>
                      <a:gd name="connsiteY255" fmla="*/ 417197 h 2061031"/>
                      <a:gd name="connsiteX256" fmla="*/ 2346605 w 3011640"/>
                      <a:gd name="connsiteY256" fmla="*/ 414491 h 2061031"/>
                      <a:gd name="connsiteX257" fmla="*/ 2915028 w 3011640"/>
                      <a:gd name="connsiteY257" fmla="*/ 406017 h 2061031"/>
                      <a:gd name="connsiteX258" fmla="*/ 2958419 w 3011640"/>
                      <a:gd name="connsiteY258" fmla="*/ 406375 h 2061031"/>
                      <a:gd name="connsiteX259" fmla="*/ 2973971 w 3011640"/>
                      <a:gd name="connsiteY259" fmla="*/ 415529 h 2061031"/>
                      <a:gd name="connsiteX260" fmla="*/ 2977289 w 3011640"/>
                      <a:gd name="connsiteY260" fmla="*/ 471121 h 206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3011640" h="2061031">
                        <a:moveTo>
                          <a:pt x="3009535" y="422659"/>
                        </a:moveTo>
                        <a:cubicBezTo>
                          <a:pt x="3007425" y="411139"/>
                          <a:pt x="3003750" y="397169"/>
                          <a:pt x="2994289" y="389648"/>
                        </a:cubicBezTo>
                        <a:cubicBezTo>
                          <a:pt x="2981339" y="379336"/>
                          <a:pt x="2964187" y="372325"/>
                          <a:pt x="2947579" y="373534"/>
                        </a:cubicBezTo>
                        <a:cubicBezTo>
                          <a:pt x="2716790" y="374248"/>
                          <a:pt x="2485967" y="378826"/>
                          <a:pt x="2255245" y="384152"/>
                        </a:cubicBezTo>
                        <a:cubicBezTo>
                          <a:pt x="2239557" y="383743"/>
                          <a:pt x="2223766" y="387300"/>
                          <a:pt x="2209149" y="392881"/>
                        </a:cubicBezTo>
                        <a:cubicBezTo>
                          <a:pt x="2123167" y="412909"/>
                          <a:pt x="2099906" y="487746"/>
                          <a:pt x="2078908" y="563365"/>
                        </a:cubicBezTo>
                        <a:cubicBezTo>
                          <a:pt x="2025902" y="736708"/>
                          <a:pt x="1982494" y="912672"/>
                          <a:pt x="1938457" y="1088448"/>
                        </a:cubicBezTo>
                        <a:cubicBezTo>
                          <a:pt x="1898503" y="789985"/>
                          <a:pt x="1930612" y="569406"/>
                          <a:pt x="1612003" y="423289"/>
                        </a:cubicBezTo>
                        <a:cubicBezTo>
                          <a:pt x="1548312" y="389733"/>
                          <a:pt x="1478410" y="370130"/>
                          <a:pt x="1415246" y="335588"/>
                        </a:cubicBezTo>
                        <a:cubicBezTo>
                          <a:pt x="1388411" y="308855"/>
                          <a:pt x="1339150" y="306933"/>
                          <a:pt x="1302889" y="317738"/>
                        </a:cubicBezTo>
                        <a:cubicBezTo>
                          <a:pt x="1286519" y="285645"/>
                          <a:pt x="1277739" y="250014"/>
                          <a:pt x="1276616" y="214025"/>
                        </a:cubicBezTo>
                        <a:cubicBezTo>
                          <a:pt x="1276395" y="206742"/>
                          <a:pt x="1265147" y="202301"/>
                          <a:pt x="1261710" y="209992"/>
                        </a:cubicBezTo>
                        <a:cubicBezTo>
                          <a:pt x="1227933" y="287007"/>
                          <a:pt x="1296916" y="391486"/>
                          <a:pt x="1361560" y="432494"/>
                        </a:cubicBezTo>
                        <a:cubicBezTo>
                          <a:pt x="1316587" y="484802"/>
                          <a:pt x="1233088" y="483611"/>
                          <a:pt x="1169670" y="480105"/>
                        </a:cubicBezTo>
                        <a:cubicBezTo>
                          <a:pt x="1036450" y="469266"/>
                          <a:pt x="904457" y="427356"/>
                          <a:pt x="789070" y="360023"/>
                        </a:cubicBezTo>
                        <a:cubicBezTo>
                          <a:pt x="784970" y="343211"/>
                          <a:pt x="780596" y="326467"/>
                          <a:pt x="775866" y="309825"/>
                        </a:cubicBezTo>
                        <a:cubicBezTo>
                          <a:pt x="829722" y="258062"/>
                          <a:pt x="861746" y="184213"/>
                          <a:pt x="854974" y="109035"/>
                        </a:cubicBezTo>
                        <a:cubicBezTo>
                          <a:pt x="851996" y="77726"/>
                          <a:pt x="843675" y="27086"/>
                          <a:pt x="823256" y="3025"/>
                        </a:cubicBezTo>
                        <a:cubicBezTo>
                          <a:pt x="816977" y="-3747"/>
                          <a:pt x="806308" y="1817"/>
                          <a:pt x="805916" y="10206"/>
                        </a:cubicBezTo>
                        <a:cubicBezTo>
                          <a:pt x="805117" y="27409"/>
                          <a:pt x="812842" y="45055"/>
                          <a:pt x="816126" y="61884"/>
                        </a:cubicBezTo>
                        <a:cubicBezTo>
                          <a:pt x="833176" y="138626"/>
                          <a:pt x="820057" y="215692"/>
                          <a:pt x="765027" y="274006"/>
                        </a:cubicBezTo>
                        <a:cubicBezTo>
                          <a:pt x="760296" y="259356"/>
                          <a:pt x="755259" y="244807"/>
                          <a:pt x="749797" y="230394"/>
                        </a:cubicBezTo>
                        <a:cubicBezTo>
                          <a:pt x="746734" y="222295"/>
                          <a:pt x="737937" y="221903"/>
                          <a:pt x="733445" y="226498"/>
                        </a:cubicBezTo>
                        <a:cubicBezTo>
                          <a:pt x="575859" y="288453"/>
                          <a:pt x="396186" y="302236"/>
                          <a:pt x="255258" y="402733"/>
                        </a:cubicBezTo>
                        <a:cubicBezTo>
                          <a:pt x="29744" y="580671"/>
                          <a:pt x="14311" y="1045091"/>
                          <a:pt x="0" y="1314864"/>
                        </a:cubicBezTo>
                        <a:cubicBezTo>
                          <a:pt x="1225" y="1469217"/>
                          <a:pt x="-357" y="1663405"/>
                          <a:pt x="73152" y="1801405"/>
                        </a:cubicBezTo>
                        <a:cubicBezTo>
                          <a:pt x="106351" y="1861030"/>
                          <a:pt x="162231" y="1890195"/>
                          <a:pt x="230245" y="1891454"/>
                        </a:cubicBezTo>
                        <a:cubicBezTo>
                          <a:pt x="223677" y="1928260"/>
                          <a:pt x="215560" y="1963994"/>
                          <a:pt x="209111" y="2000732"/>
                        </a:cubicBezTo>
                        <a:cubicBezTo>
                          <a:pt x="206201" y="2017765"/>
                          <a:pt x="201522" y="2034526"/>
                          <a:pt x="209264" y="2050640"/>
                        </a:cubicBezTo>
                        <a:cubicBezTo>
                          <a:pt x="216836" y="2066431"/>
                          <a:pt x="237596" y="2062415"/>
                          <a:pt x="246104" y="2050640"/>
                        </a:cubicBezTo>
                        <a:cubicBezTo>
                          <a:pt x="254969" y="2038371"/>
                          <a:pt x="253319" y="2019109"/>
                          <a:pt x="255241" y="2004407"/>
                        </a:cubicBezTo>
                        <a:cubicBezTo>
                          <a:pt x="259955" y="1966972"/>
                          <a:pt x="268480" y="1930166"/>
                          <a:pt x="265757" y="1892135"/>
                        </a:cubicBezTo>
                        <a:cubicBezTo>
                          <a:pt x="388512" y="1892475"/>
                          <a:pt x="507335" y="1855040"/>
                          <a:pt x="621258" y="1812772"/>
                        </a:cubicBezTo>
                        <a:cubicBezTo>
                          <a:pt x="712991" y="1778978"/>
                          <a:pt x="804147" y="1743210"/>
                          <a:pt x="890469" y="1696995"/>
                        </a:cubicBezTo>
                        <a:cubicBezTo>
                          <a:pt x="909715" y="1800044"/>
                          <a:pt x="913526" y="1905646"/>
                          <a:pt x="905597" y="2010073"/>
                        </a:cubicBezTo>
                        <a:cubicBezTo>
                          <a:pt x="903895" y="2030918"/>
                          <a:pt x="936413" y="2030816"/>
                          <a:pt x="938097" y="2010073"/>
                        </a:cubicBezTo>
                        <a:cubicBezTo>
                          <a:pt x="942811" y="1924346"/>
                          <a:pt x="950621" y="1762438"/>
                          <a:pt x="910804" y="1686206"/>
                        </a:cubicBezTo>
                        <a:cubicBezTo>
                          <a:pt x="947031" y="1666723"/>
                          <a:pt x="982935" y="1646746"/>
                          <a:pt x="1018277" y="1625731"/>
                        </a:cubicBezTo>
                        <a:cubicBezTo>
                          <a:pt x="1021629" y="1623740"/>
                          <a:pt x="1023603" y="1621188"/>
                          <a:pt x="1024488" y="1618482"/>
                        </a:cubicBezTo>
                        <a:cubicBezTo>
                          <a:pt x="1081526" y="1621494"/>
                          <a:pt x="1137849" y="1607711"/>
                          <a:pt x="1194479" y="1602742"/>
                        </a:cubicBezTo>
                        <a:cubicBezTo>
                          <a:pt x="1294959" y="1591325"/>
                          <a:pt x="1395830" y="1583752"/>
                          <a:pt x="1496685" y="1576316"/>
                        </a:cubicBezTo>
                        <a:cubicBezTo>
                          <a:pt x="1492992" y="1604886"/>
                          <a:pt x="1495817" y="1635396"/>
                          <a:pt x="1495051" y="1663949"/>
                        </a:cubicBezTo>
                        <a:cubicBezTo>
                          <a:pt x="1494149" y="1697165"/>
                          <a:pt x="1492924" y="1730363"/>
                          <a:pt x="1491767" y="1763561"/>
                        </a:cubicBezTo>
                        <a:cubicBezTo>
                          <a:pt x="1490644" y="1795875"/>
                          <a:pt x="1490151" y="1828223"/>
                          <a:pt x="1489572" y="1860536"/>
                        </a:cubicBezTo>
                        <a:cubicBezTo>
                          <a:pt x="1488977" y="1893411"/>
                          <a:pt x="1485777" y="1927733"/>
                          <a:pt x="1491308" y="1960216"/>
                        </a:cubicBezTo>
                        <a:cubicBezTo>
                          <a:pt x="1493945" y="1975735"/>
                          <a:pt x="1519997" y="1975735"/>
                          <a:pt x="1522651" y="1960216"/>
                        </a:cubicBezTo>
                        <a:cubicBezTo>
                          <a:pt x="1528079" y="1928532"/>
                          <a:pt x="1525578" y="1895266"/>
                          <a:pt x="1526004" y="1863174"/>
                        </a:cubicBezTo>
                        <a:cubicBezTo>
                          <a:pt x="1527297" y="1797662"/>
                          <a:pt x="1528079" y="1732133"/>
                          <a:pt x="1528182" y="1666587"/>
                        </a:cubicBezTo>
                        <a:cubicBezTo>
                          <a:pt x="1528284" y="1636570"/>
                          <a:pt x="1531976" y="1604035"/>
                          <a:pt x="1527807" y="1574053"/>
                        </a:cubicBezTo>
                        <a:cubicBezTo>
                          <a:pt x="1597318" y="1568914"/>
                          <a:pt x="1666863" y="1564116"/>
                          <a:pt x="1736306" y="1558075"/>
                        </a:cubicBezTo>
                        <a:cubicBezTo>
                          <a:pt x="1726436" y="1585743"/>
                          <a:pt x="1728597" y="1619503"/>
                          <a:pt x="1727712" y="1648209"/>
                        </a:cubicBezTo>
                        <a:cubicBezTo>
                          <a:pt x="1726708" y="1680846"/>
                          <a:pt x="1728257" y="1713653"/>
                          <a:pt x="1729618" y="1746256"/>
                        </a:cubicBezTo>
                        <a:cubicBezTo>
                          <a:pt x="1731677" y="1795450"/>
                          <a:pt x="1734944" y="1844575"/>
                          <a:pt x="1739198" y="1893633"/>
                        </a:cubicBezTo>
                        <a:cubicBezTo>
                          <a:pt x="1740679" y="1910700"/>
                          <a:pt x="1741138" y="1927137"/>
                          <a:pt x="1750055" y="1942264"/>
                        </a:cubicBezTo>
                        <a:cubicBezTo>
                          <a:pt x="1759141" y="1957681"/>
                          <a:pt x="1780769" y="1953223"/>
                          <a:pt x="1786265" y="1937534"/>
                        </a:cubicBezTo>
                        <a:cubicBezTo>
                          <a:pt x="1791642" y="1922168"/>
                          <a:pt x="1789123" y="1907024"/>
                          <a:pt x="1787762" y="1891199"/>
                        </a:cubicBezTo>
                        <a:cubicBezTo>
                          <a:pt x="1786418" y="1875578"/>
                          <a:pt x="1785176" y="1859958"/>
                          <a:pt x="1784036" y="1844320"/>
                        </a:cubicBezTo>
                        <a:cubicBezTo>
                          <a:pt x="1780803" y="1799023"/>
                          <a:pt x="1778165" y="1753675"/>
                          <a:pt x="1777280" y="1708259"/>
                        </a:cubicBezTo>
                        <a:cubicBezTo>
                          <a:pt x="1813797" y="1710114"/>
                          <a:pt x="1849497" y="1719643"/>
                          <a:pt x="1885962" y="1721498"/>
                        </a:cubicBezTo>
                        <a:cubicBezTo>
                          <a:pt x="1999357" y="1724271"/>
                          <a:pt x="2107699" y="1682037"/>
                          <a:pt x="2212926" y="1644738"/>
                        </a:cubicBezTo>
                        <a:cubicBezTo>
                          <a:pt x="2240578" y="1652157"/>
                          <a:pt x="2269301" y="1650217"/>
                          <a:pt x="2297752" y="1650047"/>
                        </a:cubicBezTo>
                        <a:cubicBezTo>
                          <a:pt x="2329248" y="1649469"/>
                          <a:pt x="2360762" y="1647801"/>
                          <a:pt x="2392055" y="1644193"/>
                        </a:cubicBezTo>
                        <a:cubicBezTo>
                          <a:pt x="2564853" y="1626514"/>
                          <a:pt x="2666508" y="1565596"/>
                          <a:pt x="2667324" y="1378555"/>
                        </a:cubicBezTo>
                        <a:cubicBezTo>
                          <a:pt x="2688237" y="1368516"/>
                          <a:pt x="2710103" y="1354733"/>
                          <a:pt x="2718049" y="1331812"/>
                        </a:cubicBezTo>
                        <a:cubicBezTo>
                          <a:pt x="2754106" y="1289391"/>
                          <a:pt x="2775751" y="1237951"/>
                          <a:pt x="2795064" y="1186325"/>
                        </a:cubicBezTo>
                        <a:cubicBezTo>
                          <a:pt x="2820044" y="1124216"/>
                          <a:pt x="2843883" y="1061631"/>
                          <a:pt x="2866310" y="998552"/>
                        </a:cubicBezTo>
                        <a:cubicBezTo>
                          <a:pt x="2920983" y="842310"/>
                          <a:pt x="2971963" y="683584"/>
                          <a:pt x="3002405" y="520638"/>
                        </a:cubicBezTo>
                        <a:cubicBezTo>
                          <a:pt x="3007782" y="489243"/>
                          <a:pt x="3015372" y="454530"/>
                          <a:pt x="3009535" y="422659"/>
                        </a:cubicBezTo>
                        <a:close/>
                        <a:moveTo>
                          <a:pt x="1450231" y="397492"/>
                        </a:moveTo>
                        <a:cubicBezTo>
                          <a:pt x="1482681" y="417452"/>
                          <a:pt x="1517240" y="432545"/>
                          <a:pt x="1551732" y="448558"/>
                        </a:cubicBezTo>
                        <a:cubicBezTo>
                          <a:pt x="1865509" y="578203"/>
                          <a:pt x="1854414" y="762692"/>
                          <a:pt x="1885145" y="1059163"/>
                        </a:cubicBezTo>
                        <a:cubicBezTo>
                          <a:pt x="1892326" y="1097007"/>
                          <a:pt x="1891935" y="1147528"/>
                          <a:pt x="1916523" y="1175519"/>
                        </a:cubicBezTo>
                        <a:cubicBezTo>
                          <a:pt x="1909802" y="1202047"/>
                          <a:pt x="1903046" y="1228558"/>
                          <a:pt x="1896189" y="1255035"/>
                        </a:cubicBezTo>
                        <a:cubicBezTo>
                          <a:pt x="1871226" y="1233782"/>
                          <a:pt x="1843405" y="1215677"/>
                          <a:pt x="1814801" y="1199597"/>
                        </a:cubicBezTo>
                        <a:cubicBezTo>
                          <a:pt x="1805561" y="1069169"/>
                          <a:pt x="1806769" y="934724"/>
                          <a:pt x="1759720" y="810405"/>
                        </a:cubicBezTo>
                        <a:cubicBezTo>
                          <a:pt x="1757797" y="805113"/>
                          <a:pt x="1749510" y="807189"/>
                          <a:pt x="1751143" y="812770"/>
                        </a:cubicBezTo>
                        <a:cubicBezTo>
                          <a:pt x="1786792" y="933176"/>
                          <a:pt x="1784427" y="1059418"/>
                          <a:pt x="1784920" y="1183619"/>
                        </a:cubicBezTo>
                        <a:cubicBezTo>
                          <a:pt x="1707991" y="1144193"/>
                          <a:pt x="1616223" y="1116150"/>
                          <a:pt x="1531704" y="1147119"/>
                        </a:cubicBezTo>
                        <a:cubicBezTo>
                          <a:pt x="1531976" y="883948"/>
                          <a:pt x="1478171" y="623194"/>
                          <a:pt x="1411979" y="369603"/>
                        </a:cubicBezTo>
                        <a:cubicBezTo>
                          <a:pt x="1424128" y="379727"/>
                          <a:pt x="1436771" y="389223"/>
                          <a:pt x="1450231" y="397492"/>
                        </a:cubicBezTo>
                        <a:close/>
                        <a:moveTo>
                          <a:pt x="1344527" y="376086"/>
                        </a:moveTo>
                        <a:cubicBezTo>
                          <a:pt x="1334675" y="365927"/>
                          <a:pt x="1325809" y="354918"/>
                          <a:pt x="1317914" y="343228"/>
                        </a:cubicBezTo>
                        <a:cubicBezTo>
                          <a:pt x="1338027" y="342394"/>
                          <a:pt x="1357306" y="341271"/>
                          <a:pt x="1376058" y="347856"/>
                        </a:cubicBezTo>
                        <a:cubicBezTo>
                          <a:pt x="1377487" y="368122"/>
                          <a:pt x="1382915" y="387589"/>
                          <a:pt x="1388003" y="407226"/>
                        </a:cubicBezTo>
                        <a:cubicBezTo>
                          <a:pt x="1386557" y="407617"/>
                          <a:pt x="1385161" y="408195"/>
                          <a:pt x="1383851" y="408893"/>
                        </a:cubicBezTo>
                        <a:cubicBezTo>
                          <a:pt x="1370511" y="398581"/>
                          <a:pt x="1355979" y="388882"/>
                          <a:pt x="1344527" y="376086"/>
                        </a:cubicBezTo>
                        <a:close/>
                        <a:moveTo>
                          <a:pt x="856369" y="432256"/>
                        </a:moveTo>
                        <a:cubicBezTo>
                          <a:pt x="995901" y="495011"/>
                          <a:pt x="1280649" y="588124"/>
                          <a:pt x="1398621" y="451740"/>
                        </a:cubicBezTo>
                        <a:cubicBezTo>
                          <a:pt x="1437639" y="625746"/>
                          <a:pt x="1471416" y="801454"/>
                          <a:pt x="1485743" y="979409"/>
                        </a:cubicBezTo>
                        <a:cubicBezTo>
                          <a:pt x="1492346" y="1040275"/>
                          <a:pt x="1488075" y="1102605"/>
                          <a:pt x="1495443" y="1162859"/>
                        </a:cubicBezTo>
                        <a:cubicBezTo>
                          <a:pt x="1306019" y="1260923"/>
                          <a:pt x="1093097" y="1298937"/>
                          <a:pt x="891746" y="1365283"/>
                        </a:cubicBezTo>
                        <a:cubicBezTo>
                          <a:pt x="893804" y="1042521"/>
                          <a:pt x="867379" y="718637"/>
                          <a:pt x="798923" y="402869"/>
                        </a:cubicBezTo>
                        <a:cubicBezTo>
                          <a:pt x="817249" y="414355"/>
                          <a:pt x="837481" y="423425"/>
                          <a:pt x="856369" y="432256"/>
                        </a:cubicBezTo>
                        <a:close/>
                        <a:moveTo>
                          <a:pt x="68575" y="1025029"/>
                        </a:moveTo>
                        <a:cubicBezTo>
                          <a:pt x="94133" y="838669"/>
                          <a:pt x="119589" y="618684"/>
                          <a:pt x="248010" y="472431"/>
                        </a:cubicBezTo>
                        <a:cubicBezTo>
                          <a:pt x="341139" y="379455"/>
                          <a:pt x="478408" y="356586"/>
                          <a:pt x="597469" y="312939"/>
                        </a:cubicBezTo>
                        <a:cubicBezTo>
                          <a:pt x="644417" y="297250"/>
                          <a:pt x="694036" y="281715"/>
                          <a:pt x="733785" y="251324"/>
                        </a:cubicBezTo>
                        <a:cubicBezTo>
                          <a:pt x="761845" y="392319"/>
                          <a:pt x="796319" y="532226"/>
                          <a:pt x="813574" y="675195"/>
                        </a:cubicBezTo>
                        <a:cubicBezTo>
                          <a:pt x="832802" y="820546"/>
                          <a:pt x="844066" y="967089"/>
                          <a:pt x="849699" y="1113581"/>
                        </a:cubicBezTo>
                        <a:cubicBezTo>
                          <a:pt x="852932" y="1197521"/>
                          <a:pt x="852506" y="1281444"/>
                          <a:pt x="854395" y="1365385"/>
                        </a:cubicBezTo>
                        <a:cubicBezTo>
                          <a:pt x="854497" y="1370064"/>
                          <a:pt x="855978" y="1373808"/>
                          <a:pt x="858258" y="1376666"/>
                        </a:cubicBezTo>
                        <a:cubicBezTo>
                          <a:pt x="762287" y="1410205"/>
                          <a:pt x="662675" y="1454362"/>
                          <a:pt x="559047" y="1432905"/>
                        </a:cubicBezTo>
                        <a:cubicBezTo>
                          <a:pt x="525695" y="1428497"/>
                          <a:pt x="493433" y="1417828"/>
                          <a:pt x="460115" y="1413421"/>
                        </a:cubicBezTo>
                        <a:cubicBezTo>
                          <a:pt x="462480" y="1397239"/>
                          <a:pt x="459741" y="1381346"/>
                          <a:pt x="458635" y="1365044"/>
                        </a:cubicBezTo>
                        <a:cubicBezTo>
                          <a:pt x="457376" y="1346463"/>
                          <a:pt x="456967" y="1327830"/>
                          <a:pt x="456712" y="1309215"/>
                        </a:cubicBezTo>
                        <a:cubicBezTo>
                          <a:pt x="456644" y="1203460"/>
                          <a:pt x="442248" y="1096956"/>
                          <a:pt x="458380" y="991762"/>
                        </a:cubicBezTo>
                        <a:cubicBezTo>
                          <a:pt x="460098" y="980889"/>
                          <a:pt x="444205" y="975903"/>
                          <a:pt x="441483" y="987100"/>
                        </a:cubicBezTo>
                        <a:cubicBezTo>
                          <a:pt x="424620" y="1056543"/>
                          <a:pt x="423990" y="1128470"/>
                          <a:pt x="425317" y="1199546"/>
                        </a:cubicBezTo>
                        <a:cubicBezTo>
                          <a:pt x="427444" y="1261587"/>
                          <a:pt x="423837" y="1323746"/>
                          <a:pt x="427836" y="1385719"/>
                        </a:cubicBezTo>
                        <a:cubicBezTo>
                          <a:pt x="361524" y="1368124"/>
                          <a:pt x="294600" y="1376003"/>
                          <a:pt x="227658" y="1382673"/>
                        </a:cubicBezTo>
                        <a:cubicBezTo>
                          <a:pt x="166945" y="1388050"/>
                          <a:pt x="103883" y="1393512"/>
                          <a:pt x="49040" y="1422627"/>
                        </a:cubicBezTo>
                        <a:cubicBezTo>
                          <a:pt x="44854" y="1290174"/>
                          <a:pt x="54434" y="1155764"/>
                          <a:pt x="68575" y="1025029"/>
                        </a:cubicBezTo>
                        <a:close/>
                        <a:moveTo>
                          <a:pt x="92091" y="1728423"/>
                        </a:moveTo>
                        <a:cubicBezTo>
                          <a:pt x="79618" y="1693149"/>
                          <a:pt x="72438" y="1654522"/>
                          <a:pt x="66924" y="1619622"/>
                        </a:cubicBezTo>
                        <a:cubicBezTo>
                          <a:pt x="58672" y="1567366"/>
                          <a:pt x="53482" y="1514310"/>
                          <a:pt x="50657" y="1460845"/>
                        </a:cubicBezTo>
                        <a:cubicBezTo>
                          <a:pt x="109788" y="1416569"/>
                          <a:pt x="213739" y="1418424"/>
                          <a:pt x="285768" y="1409661"/>
                        </a:cubicBezTo>
                        <a:cubicBezTo>
                          <a:pt x="327934" y="1405968"/>
                          <a:pt x="371087" y="1405492"/>
                          <a:pt x="412385" y="1415871"/>
                        </a:cubicBezTo>
                        <a:cubicBezTo>
                          <a:pt x="384819" y="1437465"/>
                          <a:pt x="353254" y="1453137"/>
                          <a:pt x="324259" y="1472637"/>
                        </a:cubicBezTo>
                        <a:cubicBezTo>
                          <a:pt x="287640" y="1496970"/>
                          <a:pt x="257113" y="1528569"/>
                          <a:pt x="226144" y="1559504"/>
                        </a:cubicBezTo>
                        <a:cubicBezTo>
                          <a:pt x="175470" y="1610536"/>
                          <a:pt x="125698" y="1664273"/>
                          <a:pt x="92091" y="1728423"/>
                        </a:cubicBezTo>
                        <a:close/>
                        <a:moveTo>
                          <a:pt x="686991" y="1736165"/>
                        </a:moveTo>
                        <a:cubicBezTo>
                          <a:pt x="541758" y="1789936"/>
                          <a:pt x="314015" y="1884154"/>
                          <a:pt x="162197" y="1826317"/>
                        </a:cubicBezTo>
                        <a:cubicBezTo>
                          <a:pt x="135976" y="1811190"/>
                          <a:pt x="117479" y="1784917"/>
                          <a:pt x="103951" y="1757180"/>
                        </a:cubicBezTo>
                        <a:cubicBezTo>
                          <a:pt x="141846" y="1688180"/>
                          <a:pt x="195175" y="1629662"/>
                          <a:pt x="250783" y="1574598"/>
                        </a:cubicBezTo>
                        <a:cubicBezTo>
                          <a:pt x="281974" y="1543628"/>
                          <a:pt x="312365" y="1513187"/>
                          <a:pt x="349715" y="1489602"/>
                        </a:cubicBezTo>
                        <a:cubicBezTo>
                          <a:pt x="367207" y="1478559"/>
                          <a:pt x="385193" y="1468281"/>
                          <a:pt x="402584" y="1457050"/>
                        </a:cubicBezTo>
                        <a:cubicBezTo>
                          <a:pt x="415993" y="1448389"/>
                          <a:pt x="434285" y="1438163"/>
                          <a:pt x="445464" y="1425077"/>
                        </a:cubicBezTo>
                        <a:cubicBezTo>
                          <a:pt x="450331" y="1425826"/>
                          <a:pt x="455657" y="1424056"/>
                          <a:pt x="458278" y="1419921"/>
                        </a:cubicBezTo>
                        <a:cubicBezTo>
                          <a:pt x="524913" y="1456132"/>
                          <a:pt x="603119" y="1470493"/>
                          <a:pt x="678330" y="1459416"/>
                        </a:cubicBezTo>
                        <a:cubicBezTo>
                          <a:pt x="733445" y="1450380"/>
                          <a:pt x="785769" y="1429944"/>
                          <a:pt x="838213" y="1411464"/>
                        </a:cubicBezTo>
                        <a:cubicBezTo>
                          <a:pt x="1002214" y="1352606"/>
                          <a:pt x="1174315" y="1319441"/>
                          <a:pt x="1337431" y="1258132"/>
                        </a:cubicBezTo>
                        <a:cubicBezTo>
                          <a:pt x="1385246" y="1239942"/>
                          <a:pt x="1434083" y="1225819"/>
                          <a:pt x="1479277" y="1201537"/>
                        </a:cubicBezTo>
                        <a:cubicBezTo>
                          <a:pt x="1624033" y="1106791"/>
                          <a:pt x="1765471" y="1185712"/>
                          <a:pt x="1892241" y="1270214"/>
                        </a:cubicBezTo>
                        <a:cubicBezTo>
                          <a:pt x="1887630" y="1287928"/>
                          <a:pt x="1882950" y="1305641"/>
                          <a:pt x="1878254" y="1323338"/>
                        </a:cubicBezTo>
                        <a:cubicBezTo>
                          <a:pt x="1830762" y="1274025"/>
                          <a:pt x="1777893" y="1218213"/>
                          <a:pt x="1705353" y="1214469"/>
                        </a:cubicBezTo>
                        <a:cubicBezTo>
                          <a:pt x="1673448" y="1213074"/>
                          <a:pt x="1642036" y="1219455"/>
                          <a:pt x="1610420" y="1222569"/>
                        </a:cubicBezTo>
                        <a:cubicBezTo>
                          <a:pt x="1603410" y="1223266"/>
                          <a:pt x="1603342" y="1232914"/>
                          <a:pt x="1610420" y="1233544"/>
                        </a:cubicBezTo>
                        <a:cubicBezTo>
                          <a:pt x="1639076" y="1236062"/>
                          <a:pt x="1667850" y="1236199"/>
                          <a:pt x="1696522" y="1238207"/>
                        </a:cubicBezTo>
                        <a:cubicBezTo>
                          <a:pt x="1778437" y="1243669"/>
                          <a:pt x="1816230" y="1303889"/>
                          <a:pt x="1869984" y="1354324"/>
                        </a:cubicBezTo>
                        <a:cubicBezTo>
                          <a:pt x="1866853" y="1365861"/>
                          <a:pt x="1864011" y="1377500"/>
                          <a:pt x="1860727" y="1388935"/>
                        </a:cubicBezTo>
                        <a:cubicBezTo>
                          <a:pt x="1815345" y="1337189"/>
                          <a:pt x="1711088" y="1278177"/>
                          <a:pt x="1642632" y="1302766"/>
                        </a:cubicBezTo>
                        <a:cubicBezTo>
                          <a:pt x="1599190" y="1293118"/>
                          <a:pt x="1553859" y="1294428"/>
                          <a:pt x="1511591" y="1310270"/>
                        </a:cubicBezTo>
                        <a:cubicBezTo>
                          <a:pt x="1509532" y="1311053"/>
                          <a:pt x="1509634" y="1314456"/>
                          <a:pt x="1512152" y="1314371"/>
                        </a:cubicBezTo>
                        <a:cubicBezTo>
                          <a:pt x="1614181" y="1307836"/>
                          <a:pt x="1720072" y="1335828"/>
                          <a:pt x="1783780" y="1420619"/>
                        </a:cubicBezTo>
                        <a:cubicBezTo>
                          <a:pt x="1760468" y="1415803"/>
                          <a:pt x="1738552" y="1406121"/>
                          <a:pt x="1717043" y="1396184"/>
                        </a:cubicBezTo>
                        <a:cubicBezTo>
                          <a:pt x="1655003" y="1363717"/>
                          <a:pt x="1587091" y="1346378"/>
                          <a:pt x="1520729" y="1377943"/>
                        </a:cubicBezTo>
                        <a:cubicBezTo>
                          <a:pt x="1483702" y="1394806"/>
                          <a:pt x="1449397" y="1417029"/>
                          <a:pt x="1412285" y="1433756"/>
                        </a:cubicBezTo>
                        <a:cubicBezTo>
                          <a:pt x="1366835" y="1454226"/>
                          <a:pt x="1322695" y="1456540"/>
                          <a:pt x="1275033" y="1442485"/>
                        </a:cubicBezTo>
                        <a:cubicBezTo>
                          <a:pt x="1268652" y="1440613"/>
                          <a:pt x="1265334" y="1449461"/>
                          <a:pt x="1270643" y="1452916"/>
                        </a:cubicBezTo>
                        <a:cubicBezTo>
                          <a:pt x="1276343" y="1456608"/>
                          <a:pt x="1282078" y="1459705"/>
                          <a:pt x="1287829" y="1462376"/>
                        </a:cubicBezTo>
                        <a:cubicBezTo>
                          <a:pt x="1263241" y="1478695"/>
                          <a:pt x="1237513" y="1491134"/>
                          <a:pt x="1212227" y="1506227"/>
                        </a:cubicBezTo>
                        <a:cubicBezTo>
                          <a:pt x="1132183" y="1516675"/>
                          <a:pt x="1052378" y="1528892"/>
                          <a:pt x="972844" y="1542761"/>
                        </a:cubicBezTo>
                        <a:cubicBezTo>
                          <a:pt x="959572" y="1545075"/>
                          <a:pt x="961273" y="1562891"/>
                          <a:pt x="971347" y="1567825"/>
                        </a:cubicBezTo>
                        <a:cubicBezTo>
                          <a:pt x="974614" y="1583395"/>
                          <a:pt x="983462" y="1595919"/>
                          <a:pt x="994897" y="1606656"/>
                        </a:cubicBezTo>
                        <a:cubicBezTo>
                          <a:pt x="892698" y="1650949"/>
                          <a:pt x="791368" y="1697216"/>
                          <a:pt x="686991" y="1736165"/>
                        </a:cubicBezTo>
                        <a:close/>
                        <a:moveTo>
                          <a:pt x="1822679" y="1427459"/>
                        </a:moveTo>
                        <a:cubicBezTo>
                          <a:pt x="1797410" y="1384222"/>
                          <a:pt x="1754989" y="1350836"/>
                          <a:pt x="1711275" y="1327745"/>
                        </a:cubicBezTo>
                        <a:cubicBezTo>
                          <a:pt x="1745018" y="1336662"/>
                          <a:pt x="1777059" y="1354273"/>
                          <a:pt x="1804574" y="1375918"/>
                        </a:cubicBezTo>
                        <a:cubicBezTo>
                          <a:pt x="1821199" y="1388782"/>
                          <a:pt x="1834284" y="1405066"/>
                          <a:pt x="1850450" y="1418237"/>
                        </a:cubicBezTo>
                        <a:cubicBezTo>
                          <a:pt x="1846927" y="1426370"/>
                          <a:pt x="1842758" y="1434232"/>
                          <a:pt x="1837602" y="1441702"/>
                        </a:cubicBezTo>
                        <a:cubicBezTo>
                          <a:pt x="1831902" y="1442349"/>
                          <a:pt x="1826219" y="1442978"/>
                          <a:pt x="1820518" y="1443625"/>
                        </a:cubicBezTo>
                        <a:cubicBezTo>
                          <a:pt x="1820995" y="1442825"/>
                          <a:pt x="1821369" y="1441974"/>
                          <a:pt x="1821641" y="1441106"/>
                        </a:cubicBezTo>
                        <a:cubicBezTo>
                          <a:pt x="1824347" y="1437312"/>
                          <a:pt x="1825300" y="1432224"/>
                          <a:pt x="1822679" y="1427459"/>
                        </a:cubicBezTo>
                        <a:close/>
                        <a:moveTo>
                          <a:pt x="1499561" y="1476057"/>
                        </a:moveTo>
                        <a:cubicBezTo>
                          <a:pt x="1491393" y="1476721"/>
                          <a:pt x="1452681" y="1479427"/>
                          <a:pt x="1408099" y="1483749"/>
                        </a:cubicBezTo>
                        <a:cubicBezTo>
                          <a:pt x="1356727" y="1488734"/>
                          <a:pt x="1297579" y="1495575"/>
                          <a:pt x="1268465" y="1499114"/>
                        </a:cubicBezTo>
                        <a:cubicBezTo>
                          <a:pt x="1281720" y="1491593"/>
                          <a:pt x="1300149" y="1482881"/>
                          <a:pt x="1310291" y="1470323"/>
                        </a:cubicBezTo>
                        <a:cubicBezTo>
                          <a:pt x="1348509" y="1479852"/>
                          <a:pt x="1387271" y="1470340"/>
                          <a:pt x="1424503" y="1454549"/>
                        </a:cubicBezTo>
                        <a:cubicBezTo>
                          <a:pt x="1425745" y="1454022"/>
                          <a:pt x="1443680" y="1445871"/>
                          <a:pt x="1444820" y="1445326"/>
                        </a:cubicBezTo>
                        <a:cubicBezTo>
                          <a:pt x="1447678" y="1443948"/>
                          <a:pt x="1450520" y="1442553"/>
                          <a:pt x="1453345" y="1441124"/>
                        </a:cubicBezTo>
                        <a:cubicBezTo>
                          <a:pt x="1467826" y="1447828"/>
                          <a:pt x="1483531" y="1452609"/>
                          <a:pt x="1499714" y="1455570"/>
                        </a:cubicBezTo>
                        <a:cubicBezTo>
                          <a:pt x="1499595" y="1456370"/>
                          <a:pt x="1499510" y="1457187"/>
                          <a:pt x="1499510" y="1458038"/>
                        </a:cubicBezTo>
                        <a:cubicBezTo>
                          <a:pt x="1499510" y="1463823"/>
                          <a:pt x="1499510" y="1469591"/>
                          <a:pt x="1499510" y="1475377"/>
                        </a:cubicBezTo>
                        <a:cubicBezTo>
                          <a:pt x="1499527" y="1475598"/>
                          <a:pt x="1499544" y="1475819"/>
                          <a:pt x="1499561" y="1476057"/>
                        </a:cubicBezTo>
                        <a:close/>
                        <a:moveTo>
                          <a:pt x="1475857" y="1429434"/>
                        </a:moveTo>
                        <a:cubicBezTo>
                          <a:pt x="1530479" y="1397409"/>
                          <a:pt x="1593336" y="1370796"/>
                          <a:pt x="1655802" y="1397375"/>
                        </a:cubicBezTo>
                        <a:cubicBezTo>
                          <a:pt x="1584079" y="1433619"/>
                          <a:pt x="1557568" y="1442995"/>
                          <a:pt x="1475857" y="1429434"/>
                        </a:cubicBezTo>
                        <a:close/>
                        <a:moveTo>
                          <a:pt x="1531772" y="1459007"/>
                        </a:moveTo>
                        <a:cubicBezTo>
                          <a:pt x="1552089" y="1459705"/>
                          <a:pt x="1572457" y="1457646"/>
                          <a:pt x="1591499" y="1452882"/>
                        </a:cubicBezTo>
                        <a:cubicBezTo>
                          <a:pt x="1613960" y="1446824"/>
                          <a:pt x="1634345" y="1435151"/>
                          <a:pt x="1655496" y="1425775"/>
                        </a:cubicBezTo>
                        <a:cubicBezTo>
                          <a:pt x="1667305" y="1420347"/>
                          <a:pt x="1679931" y="1417880"/>
                          <a:pt x="1691723" y="1412604"/>
                        </a:cubicBezTo>
                        <a:cubicBezTo>
                          <a:pt x="1719596" y="1425248"/>
                          <a:pt x="1749629" y="1441957"/>
                          <a:pt x="1781619" y="1447981"/>
                        </a:cubicBezTo>
                        <a:cubicBezTo>
                          <a:pt x="1698530" y="1458446"/>
                          <a:pt x="1615202" y="1466375"/>
                          <a:pt x="1531789" y="1473386"/>
                        </a:cubicBezTo>
                        <a:cubicBezTo>
                          <a:pt x="1531772" y="1468604"/>
                          <a:pt x="1531772" y="1463806"/>
                          <a:pt x="1531772" y="1459007"/>
                        </a:cubicBezTo>
                        <a:close/>
                        <a:moveTo>
                          <a:pt x="1547189" y="1545806"/>
                        </a:moveTo>
                        <a:cubicBezTo>
                          <a:pt x="1396239" y="1558654"/>
                          <a:pt x="1244898" y="1567060"/>
                          <a:pt x="1094799" y="1588602"/>
                        </a:cubicBezTo>
                        <a:cubicBezTo>
                          <a:pt x="1078225" y="1590746"/>
                          <a:pt x="1061532" y="1592516"/>
                          <a:pt x="1044788" y="1592635"/>
                        </a:cubicBezTo>
                        <a:cubicBezTo>
                          <a:pt x="1036110" y="1592686"/>
                          <a:pt x="1026530" y="1590457"/>
                          <a:pt x="1018124" y="1591920"/>
                        </a:cubicBezTo>
                        <a:cubicBezTo>
                          <a:pt x="1009242" y="1584824"/>
                          <a:pt x="1001057" y="1576180"/>
                          <a:pt x="997977" y="1565375"/>
                        </a:cubicBezTo>
                        <a:cubicBezTo>
                          <a:pt x="1065055" y="1553855"/>
                          <a:pt x="1132302" y="1543390"/>
                          <a:pt x="1199737" y="1534168"/>
                        </a:cubicBezTo>
                        <a:cubicBezTo>
                          <a:pt x="1203327" y="1536397"/>
                          <a:pt x="1208007" y="1535325"/>
                          <a:pt x="1211529" y="1532602"/>
                        </a:cubicBezTo>
                        <a:cubicBezTo>
                          <a:pt x="1420351" y="1502007"/>
                          <a:pt x="1632490" y="1499574"/>
                          <a:pt x="1840308" y="1461730"/>
                        </a:cubicBezTo>
                        <a:cubicBezTo>
                          <a:pt x="1844766" y="1465218"/>
                          <a:pt x="1851045" y="1466784"/>
                          <a:pt x="1856745" y="1465031"/>
                        </a:cubicBezTo>
                        <a:cubicBezTo>
                          <a:pt x="1856303" y="1481639"/>
                          <a:pt x="1855861" y="1498246"/>
                          <a:pt x="1855418" y="1514854"/>
                        </a:cubicBezTo>
                        <a:cubicBezTo>
                          <a:pt x="1854448" y="1515654"/>
                          <a:pt x="1853631" y="1516522"/>
                          <a:pt x="1852934" y="1517441"/>
                        </a:cubicBezTo>
                        <a:cubicBezTo>
                          <a:pt x="1752590" y="1534082"/>
                          <a:pt x="1648622" y="1536363"/>
                          <a:pt x="1547189" y="1545806"/>
                        </a:cubicBezTo>
                        <a:close/>
                        <a:moveTo>
                          <a:pt x="2633496" y="1415871"/>
                        </a:moveTo>
                        <a:cubicBezTo>
                          <a:pt x="2628511" y="1475853"/>
                          <a:pt x="2608976" y="1536175"/>
                          <a:pt x="2554422" y="1567910"/>
                        </a:cubicBezTo>
                        <a:cubicBezTo>
                          <a:pt x="2464714" y="1616611"/>
                          <a:pt x="2357240" y="1616729"/>
                          <a:pt x="2257645" y="1617716"/>
                        </a:cubicBezTo>
                        <a:cubicBezTo>
                          <a:pt x="2240629" y="1619673"/>
                          <a:pt x="2199365" y="1600905"/>
                          <a:pt x="2193715" y="1622209"/>
                        </a:cubicBezTo>
                        <a:cubicBezTo>
                          <a:pt x="2093031" y="1658215"/>
                          <a:pt x="1989199" y="1697930"/>
                          <a:pt x="1880806" y="1697556"/>
                        </a:cubicBezTo>
                        <a:cubicBezTo>
                          <a:pt x="1845685" y="1696246"/>
                          <a:pt x="1811415" y="1689524"/>
                          <a:pt x="1777025" y="1698475"/>
                        </a:cubicBezTo>
                        <a:cubicBezTo>
                          <a:pt x="1776566" y="1666893"/>
                          <a:pt x="1774915" y="1635362"/>
                          <a:pt x="1774319" y="1603780"/>
                        </a:cubicBezTo>
                        <a:cubicBezTo>
                          <a:pt x="1773928" y="1587904"/>
                          <a:pt x="1774558" y="1569901"/>
                          <a:pt x="1768738" y="1554961"/>
                        </a:cubicBezTo>
                        <a:cubicBezTo>
                          <a:pt x="1798567" y="1550979"/>
                          <a:pt x="1829384" y="1550367"/>
                          <a:pt x="1858549" y="1542437"/>
                        </a:cubicBezTo>
                        <a:cubicBezTo>
                          <a:pt x="1862786" y="1544837"/>
                          <a:pt x="1868129" y="1545109"/>
                          <a:pt x="1873591" y="1541535"/>
                        </a:cubicBezTo>
                        <a:cubicBezTo>
                          <a:pt x="1887306" y="1532619"/>
                          <a:pt x="1900273" y="1533606"/>
                          <a:pt x="1915961" y="1532381"/>
                        </a:cubicBezTo>
                        <a:cubicBezTo>
                          <a:pt x="2015148" y="1521780"/>
                          <a:pt x="2113859" y="1507027"/>
                          <a:pt x="2212093" y="1489517"/>
                        </a:cubicBezTo>
                        <a:cubicBezTo>
                          <a:pt x="2208213" y="1497770"/>
                          <a:pt x="2206528" y="1506857"/>
                          <a:pt x="2208247" y="1516658"/>
                        </a:cubicBezTo>
                        <a:cubicBezTo>
                          <a:pt x="2209353" y="1522971"/>
                          <a:pt x="2218814" y="1525319"/>
                          <a:pt x="2222898" y="1520521"/>
                        </a:cubicBezTo>
                        <a:cubicBezTo>
                          <a:pt x="2231848" y="1510022"/>
                          <a:pt x="2237906" y="1497532"/>
                          <a:pt x="2248184" y="1488071"/>
                        </a:cubicBezTo>
                        <a:cubicBezTo>
                          <a:pt x="2278421" y="1461951"/>
                          <a:pt x="2321115" y="1458939"/>
                          <a:pt x="2354619" y="1438469"/>
                        </a:cubicBezTo>
                        <a:cubicBezTo>
                          <a:pt x="2410364" y="1404709"/>
                          <a:pt x="2403064" y="1349373"/>
                          <a:pt x="2426785" y="1298886"/>
                        </a:cubicBezTo>
                        <a:cubicBezTo>
                          <a:pt x="2438236" y="1335249"/>
                          <a:pt x="2436943" y="1374199"/>
                          <a:pt x="2434272" y="1411788"/>
                        </a:cubicBezTo>
                        <a:cubicBezTo>
                          <a:pt x="2430205" y="1447828"/>
                          <a:pt x="2425526" y="1506516"/>
                          <a:pt x="2380518" y="1511893"/>
                        </a:cubicBezTo>
                        <a:cubicBezTo>
                          <a:pt x="2375566" y="1512642"/>
                          <a:pt x="2375873" y="1519346"/>
                          <a:pt x="2379242" y="1521644"/>
                        </a:cubicBezTo>
                        <a:cubicBezTo>
                          <a:pt x="2415452" y="1546300"/>
                          <a:pt x="2443461" y="1487016"/>
                          <a:pt x="2451288" y="1461526"/>
                        </a:cubicBezTo>
                        <a:cubicBezTo>
                          <a:pt x="2465820" y="1414153"/>
                          <a:pt x="2467743" y="1362135"/>
                          <a:pt x="2459490" y="1313435"/>
                        </a:cubicBezTo>
                        <a:cubicBezTo>
                          <a:pt x="2462484" y="1281393"/>
                          <a:pt x="2463693" y="1248603"/>
                          <a:pt x="2473205" y="1217719"/>
                        </a:cubicBezTo>
                        <a:cubicBezTo>
                          <a:pt x="2484776" y="1231366"/>
                          <a:pt x="2486460" y="1250951"/>
                          <a:pt x="2490119" y="1267934"/>
                        </a:cubicBezTo>
                        <a:cubicBezTo>
                          <a:pt x="2495275" y="1297984"/>
                          <a:pt x="2500447" y="1328256"/>
                          <a:pt x="2504412" y="1358459"/>
                        </a:cubicBezTo>
                        <a:cubicBezTo>
                          <a:pt x="2509347" y="1395435"/>
                          <a:pt x="2510827" y="1433058"/>
                          <a:pt x="2506063" y="1470136"/>
                        </a:cubicBezTo>
                        <a:cubicBezTo>
                          <a:pt x="2504412" y="1482915"/>
                          <a:pt x="2499375" y="1496034"/>
                          <a:pt x="2502660" y="1508779"/>
                        </a:cubicBezTo>
                        <a:cubicBezTo>
                          <a:pt x="2504446" y="1515705"/>
                          <a:pt x="2513822" y="1518291"/>
                          <a:pt x="2518791" y="1513033"/>
                        </a:cubicBezTo>
                        <a:cubicBezTo>
                          <a:pt x="2555511" y="1457476"/>
                          <a:pt x="2522092" y="1297916"/>
                          <a:pt x="2507611" y="1232166"/>
                        </a:cubicBezTo>
                        <a:cubicBezTo>
                          <a:pt x="2515439" y="1223181"/>
                          <a:pt x="2520713" y="1160120"/>
                          <a:pt x="2539567" y="1168747"/>
                        </a:cubicBezTo>
                        <a:cubicBezTo>
                          <a:pt x="2553674" y="1178140"/>
                          <a:pt x="2562386" y="1226125"/>
                          <a:pt x="2566589" y="1243465"/>
                        </a:cubicBezTo>
                        <a:cubicBezTo>
                          <a:pt x="2578636" y="1296197"/>
                          <a:pt x="2581019" y="1350530"/>
                          <a:pt x="2572153" y="1404028"/>
                        </a:cubicBezTo>
                        <a:cubicBezTo>
                          <a:pt x="2568478" y="1429127"/>
                          <a:pt x="2562182" y="1453647"/>
                          <a:pt x="2564241" y="1479137"/>
                        </a:cubicBezTo>
                        <a:cubicBezTo>
                          <a:pt x="2564972" y="1488207"/>
                          <a:pt x="2578109" y="1493856"/>
                          <a:pt x="2582941" y="1484208"/>
                        </a:cubicBezTo>
                        <a:cubicBezTo>
                          <a:pt x="2593696" y="1462683"/>
                          <a:pt x="2597269" y="1440085"/>
                          <a:pt x="2600774" y="1416467"/>
                        </a:cubicBezTo>
                        <a:cubicBezTo>
                          <a:pt x="2613843" y="1341784"/>
                          <a:pt x="2607768" y="1264769"/>
                          <a:pt x="2582635" y="1193148"/>
                        </a:cubicBezTo>
                        <a:cubicBezTo>
                          <a:pt x="2643825" y="1189728"/>
                          <a:pt x="2637359" y="1373842"/>
                          <a:pt x="2633496" y="1415871"/>
                        </a:cubicBezTo>
                        <a:close/>
                        <a:moveTo>
                          <a:pt x="2977289" y="471121"/>
                        </a:moveTo>
                        <a:cubicBezTo>
                          <a:pt x="2940160" y="710571"/>
                          <a:pt x="2855199" y="940561"/>
                          <a:pt x="2768451" y="1165854"/>
                        </a:cubicBezTo>
                        <a:cubicBezTo>
                          <a:pt x="2756523" y="1195717"/>
                          <a:pt x="2745717" y="1226789"/>
                          <a:pt x="2730488" y="1255155"/>
                        </a:cubicBezTo>
                        <a:cubicBezTo>
                          <a:pt x="2716195" y="1281785"/>
                          <a:pt x="2698158" y="1305914"/>
                          <a:pt x="2678521" y="1328783"/>
                        </a:cubicBezTo>
                        <a:cubicBezTo>
                          <a:pt x="2676581" y="1331046"/>
                          <a:pt x="2675458" y="1333667"/>
                          <a:pt x="2674982" y="1336372"/>
                        </a:cubicBezTo>
                        <a:cubicBezTo>
                          <a:pt x="2672565" y="1338346"/>
                          <a:pt x="2669996" y="1340133"/>
                          <a:pt x="2667307" y="1341818"/>
                        </a:cubicBezTo>
                        <a:cubicBezTo>
                          <a:pt x="2665827" y="1292726"/>
                          <a:pt x="2652129" y="1141317"/>
                          <a:pt x="2574144" y="1173920"/>
                        </a:cubicBezTo>
                        <a:cubicBezTo>
                          <a:pt x="2542137" y="1117733"/>
                          <a:pt x="2498542" y="1154096"/>
                          <a:pt x="2496738" y="1207475"/>
                        </a:cubicBezTo>
                        <a:cubicBezTo>
                          <a:pt x="2491786" y="1200397"/>
                          <a:pt x="2485320" y="1195173"/>
                          <a:pt x="2476710" y="1193760"/>
                        </a:cubicBezTo>
                        <a:cubicBezTo>
                          <a:pt x="2443018" y="1188945"/>
                          <a:pt x="2446830" y="1245898"/>
                          <a:pt x="2442372" y="1267746"/>
                        </a:cubicBezTo>
                        <a:cubicBezTo>
                          <a:pt x="2409786" y="1230430"/>
                          <a:pt x="2386491" y="1328392"/>
                          <a:pt x="2381607" y="1349458"/>
                        </a:cubicBezTo>
                        <a:cubicBezTo>
                          <a:pt x="2373490" y="1380444"/>
                          <a:pt x="2360337" y="1405220"/>
                          <a:pt x="2330576" y="1419615"/>
                        </a:cubicBezTo>
                        <a:cubicBezTo>
                          <a:pt x="2304422" y="1432275"/>
                          <a:pt x="2275393" y="1438197"/>
                          <a:pt x="2249970" y="1452609"/>
                        </a:cubicBezTo>
                        <a:cubicBezTo>
                          <a:pt x="2181072" y="1457731"/>
                          <a:pt x="2111596" y="1476585"/>
                          <a:pt x="2042255" y="1484446"/>
                        </a:cubicBezTo>
                        <a:cubicBezTo>
                          <a:pt x="2009924" y="1489177"/>
                          <a:pt x="1977475" y="1492546"/>
                          <a:pt x="1945076" y="1496749"/>
                        </a:cubicBezTo>
                        <a:cubicBezTo>
                          <a:pt x="1923585" y="1499540"/>
                          <a:pt x="1900664" y="1498246"/>
                          <a:pt x="1879802" y="1503760"/>
                        </a:cubicBezTo>
                        <a:cubicBezTo>
                          <a:pt x="1879292" y="1484395"/>
                          <a:pt x="1878764" y="1465014"/>
                          <a:pt x="1878254" y="1445650"/>
                        </a:cubicBezTo>
                        <a:cubicBezTo>
                          <a:pt x="1878203" y="1443523"/>
                          <a:pt x="1877454" y="1441566"/>
                          <a:pt x="1876280" y="1439932"/>
                        </a:cubicBezTo>
                        <a:cubicBezTo>
                          <a:pt x="1886456" y="1419292"/>
                          <a:pt x="1892105" y="1396848"/>
                          <a:pt x="1898214" y="1374403"/>
                        </a:cubicBezTo>
                        <a:cubicBezTo>
                          <a:pt x="1958927" y="1151186"/>
                          <a:pt x="2009652" y="925349"/>
                          <a:pt x="2072067" y="702591"/>
                        </a:cubicBezTo>
                        <a:cubicBezTo>
                          <a:pt x="2089849" y="639138"/>
                          <a:pt x="2106933" y="574766"/>
                          <a:pt x="2128969" y="512640"/>
                        </a:cubicBezTo>
                        <a:cubicBezTo>
                          <a:pt x="2138447" y="485925"/>
                          <a:pt x="2152128" y="457746"/>
                          <a:pt x="2176631" y="441836"/>
                        </a:cubicBezTo>
                        <a:cubicBezTo>
                          <a:pt x="2196097" y="430742"/>
                          <a:pt x="2220822" y="422557"/>
                          <a:pt x="2242160" y="417197"/>
                        </a:cubicBezTo>
                        <a:cubicBezTo>
                          <a:pt x="2276822" y="415002"/>
                          <a:pt x="2311824" y="415785"/>
                          <a:pt x="2346605" y="414491"/>
                        </a:cubicBezTo>
                        <a:cubicBezTo>
                          <a:pt x="2536062" y="410731"/>
                          <a:pt x="2725536" y="407328"/>
                          <a:pt x="2915028" y="406017"/>
                        </a:cubicBezTo>
                        <a:cubicBezTo>
                          <a:pt x="2929236" y="405728"/>
                          <a:pt x="2944346" y="404894"/>
                          <a:pt x="2958419" y="406375"/>
                        </a:cubicBezTo>
                        <a:cubicBezTo>
                          <a:pt x="2963353" y="408059"/>
                          <a:pt x="2969785" y="412637"/>
                          <a:pt x="2973971" y="415529"/>
                        </a:cubicBezTo>
                        <a:cubicBezTo>
                          <a:pt x="2980982" y="433056"/>
                          <a:pt x="2979518" y="452897"/>
                          <a:pt x="2977289" y="471121"/>
                        </a:cubicBezTo>
                        <a:close/>
                      </a:path>
                    </a:pathLst>
                  </a:custGeom>
                  <a:solidFill>
                    <a:srgbClr val="000000"/>
                  </a:solidFill>
                  <a:ln w="1701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ED2E5493-63F9-3B2D-4B7C-5DDDB4891CFE}"/>
                      </a:ext>
                    </a:extLst>
                  </p:cNvPr>
                  <p:cNvSpPr/>
                  <p:nvPr/>
                </p:nvSpPr>
                <p:spPr>
                  <a:xfrm>
                    <a:off x="7123569" y="5269770"/>
                    <a:ext cx="371849" cy="94012"/>
                  </a:xfrm>
                  <a:custGeom>
                    <a:avLst/>
                    <a:gdLst>
                      <a:gd name="connsiteX0" fmla="*/ 25302 w 371849"/>
                      <a:gd name="connsiteY0" fmla="*/ 42623 h 94012"/>
                      <a:gd name="connsiteX1" fmla="*/ 364484 w 371849"/>
                      <a:gd name="connsiteY1" fmla="*/ 56235 h 94012"/>
                      <a:gd name="connsiteX2" fmla="*/ 352249 w 371849"/>
                      <a:gd name="connsiteY2" fmla="*/ 27223 h 94012"/>
                      <a:gd name="connsiteX3" fmla="*/ 163660 w 371849"/>
                      <a:gd name="connsiteY3" fmla="*/ 57273 h 94012"/>
                      <a:gd name="connsiteX4" fmla="*/ 33776 w 371849"/>
                      <a:gd name="connsiteY4" fmla="*/ 12062 h 94012"/>
                      <a:gd name="connsiteX5" fmla="*/ 663 w 371849"/>
                      <a:gd name="connsiteY5" fmla="*/ 7518 h 94012"/>
                      <a:gd name="connsiteX6" fmla="*/ 25302 w 371849"/>
                      <a:gd name="connsiteY6" fmla="*/ 42623 h 9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849" h="94012">
                        <a:moveTo>
                          <a:pt x="25302" y="42623"/>
                        </a:moveTo>
                        <a:cubicBezTo>
                          <a:pt x="114551" y="106637"/>
                          <a:pt x="269704" y="110466"/>
                          <a:pt x="364484" y="56235"/>
                        </a:cubicBezTo>
                        <a:cubicBezTo>
                          <a:pt x="379424" y="47268"/>
                          <a:pt x="369759" y="21165"/>
                          <a:pt x="352249" y="27223"/>
                        </a:cubicBezTo>
                        <a:cubicBezTo>
                          <a:pt x="290753" y="48476"/>
                          <a:pt x="229291" y="62633"/>
                          <a:pt x="163660" y="57273"/>
                        </a:cubicBezTo>
                        <a:cubicBezTo>
                          <a:pt x="117325" y="54040"/>
                          <a:pt x="72113" y="38266"/>
                          <a:pt x="33776" y="12062"/>
                        </a:cubicBezTo>
                        <a:cubicBezTo>
                          <a:pt x="26085" y="6804"/>
                          <a:pt x="6023" y="-9413"/>
                          <a:pt x="663" y="7518"/>
                        </a:cubicBezTo>
                        <a:cubicBezTo>
                          <a:pt x="-3830" y="21710"/>
                          <a:pt x="15637" y="35084"/>
                          <a:pt x="25302" y="42623"/>
                        </a:cubicBezTo>
                        <a:close/>
                      </a:path>
                    </a:pathLst>
                  </a:custGeom>
                  <a:solidFill>
                    <a:srgbClr val="000000"/>
                  </a:solidFill>
                  <a:ln w="17013" cap="flat">
                    <a:noFill/>
                    <a:prstDash val="solid"/>
                    <a:miter/>
                  </a:ln>
                </p:spPr>
                <p:txBody>
                  <a:bodyPr rtlCol="0" anchor="ctr"/>
                  <a:lstStyle/>
                  <a:p>
                    <a:endParaRPr lang="en-US"/>
                  </a:p>
                </p:txBody>
              </p:sp>
            </p:grpSp>
          </p:grpSp>
          <p:sp>
            <p:nvSpPr>
              <p:cNvPr id="36" name="Freeform: Shape 35">
                <a:extLst>
                  <a:ext uri="{FF2B5EF4-FFF2-40B4-BE49-F238E27FC236}">
                    <a16:creationId xmlns:a16="http://schemas.microsoft.com/office/drawing/2014/main" id="{1771D7BC-F7F3-6A0A-AB31-98FE69BD45A7}"/>
                  </a:ext>
                </a:extLst>
              </p:cNvPr>
              <p:cNvSpPr/>
              <p:nvPr/>
            </p:nvSpPr>
            <p:spPr>
              <a:xfrm>
                <a:off x="6660481" y="3709810"/>
                <a:ext cx="1210389" cy="1280558"/>
              </a:xfrm>
              <a:custGeom>
                <a:avLst/>
                <a:gdLst>
                  <a:gd name="connsiteX0" fmla="*/ 1213271 w 1210389"/>
                  <a:gd name="connsiteY0" fmla="*/ 1172184 h 1280558"/>
                  <a:gd name="connsiteX1" fmla="*/ 1148779 w 1210389"/>
                  <a:gd name="connsiteY1" fmla="*/ 758352 h 1280558"/>
                  <a:gd name="connsiteX2" fmla="*/ 1126657 w 1210389"/>
                  <a:gd name="connsiteY2" fmla="*/ 556660 h 1280558"/>
                  <a:gd name="connsiteX3" fmla="*/ 1095176 w 1210389"/>
                  <a:gd name="connsiteY3" fmla="*/ 370283 h 1280558"/>
                  <a:gd name="connsiteX4" fmla="*/ 1025072 w 1210389"/>
                  <a:gd name="connsiteY4" fmla="*/ 208664 h 1280558"/>
                  <a:gd name="connsiteX5" fmla="*/ 911576 w 1210389"/>
                  <a:gd name="connsiteY5" fmla="*/ 90743 h 1280558"/>
                  <a:gd name="connsiteX6" fmla="*/ 603412 w 1210389"/>
                  <a:gd name="connsiteY6" fmla="*/ 2888 h 1280558"/>
                  <a:gd name="connsiteX7" fmla="*/ 569380 w 1210389"/>
                  <a:gd name="connsiteY7" fmla="*/ 4471 h 1280558"/>
                  <a:gd name="connsiteX8" fmla="*/ 12955 w 1210389"/>
                  <a:gd name="connsiteY8" fmla="*/ 969998 h 1280558"/>
                  <a:gd name="connsiteX9" fmla="*/ 11251 w 1210389"/>
                  <a:gd name="connsiteY9" fmla="*/ 1006192 h 1280558"/>
                  <a:gd name="connsiteX10" fmla="*/ 4276 w 1210389"/>
                  <a:gd name="connsiteY10" fmla="*/ 1087205 h 1280558"/>
                  <a:gd name="connsiteX11" fmla="*/ 6486 w 1210389"/>
                  <a:gd name="connsiteY11" fmla="*/ 1181033 h 1280558"/>
                  <a:gd name="connsiteX12" fmla="*/ 26057 w 1210389"/>
                  <a:gd name="connsiteY12" fmla="*/ 1275029 h 1280558"/>
                  <a:gd name="connsiteX13" fmla="*/ 418956 w 1210389"/>
                  <a:gd name="connsiteY13" fmla="*/ 1247003 h 1280558"/>
                  <a:gd name="connsiteX14" fmla="*/ 428657 w 1210389"/>
                  <a:gd name="connsiteY14" fmla="*/ 1115639 h 1280558"/>
                  <a:gd name="connsiteX15" fmla="*/ 420660 w 1210389"/>
                  <a:gd name="connsiteY15" fmla="*/ 1053207 h 1280558"/>
                  <a:gd name="connsiteX16" fmla="*/ 414873 w 1210389"/>
                  <a:gd name="connsiteY16" fmla="*/ 1028704 h 1280558"/>
                  <a:gd name="connsiteX17" fmla="*/ 527181 w 1210389"/>
                  <a:gd name="connsiteY17" fmla="*/ 835197 h 1280558"/>
                  <a:gd name="connsiteX18" fmla="*/ 763026 w 1210389"/>
                  <a:gd name="connsiteY18" fmla="*/ 433192 h 1280558"/>
                  <a:gd name="connsiteX19" fmla="*/ 845381 w 1210389"/>
                  <a:gd name="connsiteY19" fmla="*/ 210825 h 1280558"/>
                  <a:gd name="connsiteX20" fmla="*/ 847936 w 1210389"/>
                  <a:gd name="connsiteY20" fmla="*/ 211335 h 1280558"/>
                  <a:gd name="connsiteX21" fmla="*/ 848783 w 1210389"/>
                  <a:gd name="connsiteY21" fmla="*/ 214042 h 1280558"/>
                  <a:gd name="connsiteX22" fmla="*/ 1001587 w 1210389"/>
                  <a:gd name="connsiteY22" fmla="*/ 422012 h 1280558"/>
                  <a:gd name="connsiteX23" fmla="*/ 1053487 w 1210389"/>
                  <a:gd name="connsiteY23" fmla="*/ 721223 h 1280558"/>
                  <a:gd name="connsiteX24" fmla="*/ 814751 w 1210389"/>
                  <a:gd name="connsiteY24" fmla="*/ 1133796 h 1280558"/>
                  <a:gd name="connsiteX25" fmla="*/ 691895 w 1210389"/>
                  <a:gd name="connsiteY25" fmla="*/ 1140228 h 1280558"/>
                  <a:gd name="connsiteX26" fmla="*/ 636763 w 1210389"/>
                  <a:gd name="connsiteY26" fmla="*/ 1120795 h 1280558"/>
                  <a:gd name="connsiteX27" fmla="*/ 584016 w 1210389"/>
                  <a:gd name="connsiteY27" fmla="*/ 1084329 h 1280558"/>
                  <a:gd name="connsiteX28" fmla="*/ 557640 w 1210389"/>
                  <a:gd name="connsiteY28" fmla="*/ 1110687 h 1280558"/>
                  <a:gd name="connsiteX29" fmla="*/ 661947 w 1210389"/>
                  <a:gd name="connsiteY29" fmla="*/ 1178531 h 1280558"/>
                  <a:gd name="connsiteX30" fmla="*/ 788379 w 1210389"/>
                  <a:gd name="connsiteY30" fmla="*/ 1183227 h 1280558"/>
                  <a:gd name="connsiteX31" fmla="*/ 797905 w 1210389"/>
                  <a:gd name="connsiteY31" fmla="*/ 1181406 h 1280558"/>
                  <a:gd name="connsiteX32" fmla="*/ 810497 w 1210389"/>
                  <a:gd name="connsiteY32" fmla="*/ 1210895 h 1280558"/>
                  <a:gd name="connsiteX33" fmla="*/ 822241 w 1210389"/>
                  <a:gd name="connsiteY33" fmla="*/ 1220815 h 1280558"/>
                  <a:gd name="connsiteX34" fmla="*/ 840275 w 1210389"/>
                  <a:gd name="connsiteY34" fmla="*/ 1243634 h 1280558"/>
                  <a:gd name="connsiteX35" fmla="*/ 1193359 w 1210389"/>
                  <a:gd name="connsiteY35" fmla="*/ 1207186 h 1280558"/>
                  <a:gd name="connsiteX36" fmla="*/ 1213271 w 1210389"/>
                  <a:gd name="connsiteY36" fmla="*/ 1172184 h 128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10389" h="1280558">
                    <a:moveTo>
                      <a:pt x="1213271" y="1172184"/>
                    </a:moveTo>
                    <a:cubicBezTo>
                      <a:pt x="1184174" y="1035477"/>
                      <a:pt x="1165455" y="897000"/>
                      <a:pt x="1148779" y="758352"/>
                    </a:cubicBezTo>
                    <a:cubicBezTo>
                      <a:pt x="1140612" y="691207"/>
                      <a:pt x="1134143" y="623874"/>
                      <a:pt x="1126657" y="556660"/>
                    </a:cubicBezTo>
                    <a:cubicBezTo>
                      <a:pt x="1119682" y="494041"/>
                      <a:pt x="1111515" y="431235"/>
                      <a:pt x="1095176" y="370283"/>
                    </a:cubicBezTo>
                    <a:cubicBezTo>
                      <a:pt x="1080033" y="313636"/>
                      <a:pt x="1057912" y="257569"/>
                      <a:pt x="1025072" y="208664"/>
                    </a:cubicBezTo>
                    <a:cubicBezTo>
                      <a:pt x="994272" y="163112"/>
                      <a:pt x="955985" y="123226"/>
                      <a:pt x="911576" y="90743"/>
                    </a:cubicBezTo>
                    <a:cubicBezTo>
                      <a:pt x="824111" y="25928"/>
                      <a:pt x="712148" y="-8547"/>
                      <a:pt x="603412" y="2888"/>
                    </a:cubicBezTo>
                    <a:cubicBezTo>
                      <a:pt x="586907" y="4641"/>
                      <a:pt x="571083" y="4318"/>
                      <a:pt x="569380" y="4471"/>
                    </a:cubicBezTo>
                    <a:cubicBezTo>
                      <a:pt x="126621" y="44697"/>
                      <a:pt x="22485" y="814726"/>
                      <a:pt x="12955" y="969998"/>
                    </a:cubicBezTo>
                    <a:cubicBezTo>
                      <a:pt x="12273" y="982080"/>
                      <a:pt x="11592" y="994144"/>
                      <a:pt x="11251" y="1006192"/>
                    </a:cubicBezTo>
                    <a:cubicBezTo>
                      <a:pt x="7849" y="1033128"/>
                      <a:pt x="5469" y="1060133"/>
                      <a:pt x="4276" y="1087205"/>
                    </a:cubicBezTo>
                    <a:cubicBezTo>
                      <a:pt x="2914" y="1118498"/>
                      <a:pt x="3595" y="1149842"/>
                      <a:pt x="6486" y="1181033"/>
                    </a:cubicBezTo>
                    <a:cubicBezTo>
                      <a:pt x="9382" y="1212954"/>
                      <a:pt x="12784" y="1245676"/>
                      <a:pt x="26057" y="1275029"/>
                    </a:cubicBezTo>
                    <a:cubicBezTo>
                      <a:pt x="34225" y="1293101"/>
                      <a:pt x="415043" y="1268342"/>
                      <a:pt x="418956" y="1247003"/>
                    </a:cubicBezTo>
                    <a:cubicBezTo>
                      <a:pt x="427464" y="1203748"/>
                      <a:pt x="430530" y="1159643"/>
                      <a:pt x="428657" y="1115639"/>
                    </a:cubicBezTo>
                    <a:cubicBezTo>
                      <a:pt x="427635" y="1094658"/>
                      <a:pt x="425084" y="1073779"/>
                      <a:pt x="420660" y="1053207"/>
                    </a:cubicBezTo>
                    <a:cubicBezTo>
                      <a:pt x="419467" y="1047592"/>
                      <a:pt x="418109" y="1037042"/>
                      <a:pt x="414873" y="1028704"/>
                    </a:cubicBezTo>
                    <a:cubicBezTo>
                      <a:pt x="449586" y="962698"/>
                      <a:pt x="487872" y="898581"/>
                      <a:pt x="527181" y="835197"/>
                    </a:cubicBezTo>
                    <a:cubicBezTo>
                      <a:pt x="609029" y="703237"/>
                      <a:pt x="696149" y="573728"/>
                      <a:pt x="763026" y="433192"/>
                    </a:cubicBezTo>
                    <a:cubicBezTo>
                      <a:pt x="796547" y="362779"/>
                      <a:pt x="829557" y="287993"/>
                      <a:pt x="845381" y="210825"/>
                    </a:cubicBezTo>
                    <a:lnTo>
                      <a:pt x="847936" y="211335"/>
                    </a:lnTo>
                    <a:cubicBezTo>
                      <a:pt x="847595" y="212323"/>
                      <a:pt x="847936" y="213429"/>
                      <a:pt x="848783" y="214042"/>
                    </a:cubicBezTo>
                    <a:cubicBezTo>
                      <a:pt x="921442" y="264290"/>
                      <a:pt x="970110" y="340471"/>
                      <a:pt x="1001587" y="422012"/>
                    </a:cubicBezTo>
                    <a:cubicBezTo>
                      <a:pt x="1038345" y="517387"/>
                      <a:pt x="1055872" y="619059"/>
                      <a:pt x="1053487" y="721223"/>
                    </a:cubicBezTo>
                    <a:cubicBezTo>
                      <a:pt x="1049404" y="882893"/>
                      <a:pt x="988148" y="1082696"/>
                      <a:pt x="814751" y="1133796"/>
                    </a:cubicBezTo>
                    <a:cubicBezTo>
                      <a:pt x="775106" y="1145452"/>
                      <a:pt x="732396" y="1148752"/>
                      <a:pt x="691895" y="1140228"/>
                    </a:cubicBezTo>
                    <a:cubicBezTo>
                      <a:pt x="672669" y="1136365"/>
                      <a:pt x="654120" y="1129831"/>
                      <a:pt x="636763" y="1120795"/>
                    </a:cubicBezTo>
                    <a:cubicBezTo>
                      <a:pt x="617707" y="1110620"/>
                      <a:pt x="601879" y="1096190"/>
                      <a:pt x="584016" y="1084329"/>
                    </a:cubicBezTo>
                    <a:cubicBezTo>
                      <a:pt x="567511" y="1073473"/>
                      <a:pt x="548280" y="1094641"/>
                      <a:pt x="557640" y="1110687"/>
                    </a:cubicBezTo>
                    <a:cubicBezTo>
                      <a:pt x="578570" y="1146166"/>
                      <a:pt x="623490" y="1167861"/>
                      <a:pt x="661947" y="1178531"/>
                    </a:cubicBezTo>
                    <a:cubicBezTo>
                      <a:pt x="703129" y="1189949"/>
                      <a:pt x="746516" y="1190476"/>
                      <a:pt x="788379" y="1183227"/>
                    </a:cubicBezTo>
                    <a:cubicBezTo>
                      <a:pt x="791441" y="1182683"/>
                      <a:pt x="794673" y="1182070"/>
                      <a:pt x="797905" y="1181406"/>
                    </a:cubicBezTo>
                    <a:cubicBezTo>
                      <a:pt x="798757" y="1192330"/>
                      <a:pt x="803181" y="1202677"/>
                      <a:pt x="810497" y="1210895"/>
                    </a:cubicBezTo>
                    <a:cubicBezTo>
                      <a:pt x="813903" y="1214792"/>
                      <a:pt x="817817" y="1218144"/>
                      <a:pt x="822241" y="1220815"/>
                    </a:cubicBezTo>
                    <a:cubicBezTo>
                      <a:pt x="822918" y="1231077"/>
                      <a:pt x="829557" y="1241389"/>
                      <a:pt x="840275" y="1243634"/>
                    </a:cubicBezTo>
                    <a:cubicBezTo>
                      <a:pt x="897621" y="1255580"/>
                      <a:pt x="1136017" y="1224253"/>
                      <a:pt x="1193359" y="1207186"/>
                    </a:cubicBezTo>
                    <a:cubicBezTo>
                      <a:pt x="1208676" y="1202626"/>
                      <a:pt x="1216503" y="1187550"/>
                      <a:pt x="1213271" y="1172184"/>
                    </a:cubicBezTo>
                  </a:path>
                </a:pathLst>
              </a:custGeom>
              <a:solidFill>
                <a:srgbClr val="000000"/>
              </a:solidFill>
              <a:ln w="17013" cap="flat">
                <a:noFill/>
                <a:prstDash val="solid"/>
                <a:miter/>
              </a:ln>
            </p:spPr>
            <p:txBody>
              <a:bodyPr rtlCol="0" anchor="ctr"/>
              <a:lstStyle/>
              <a:p>
                <a:endParaRPr lang="en-US"/>
              </a:p>
            </p:txBody>
          </p:sp>
          <p:grpSp>
            <p:nvGrpSpPr>
              <p:cNvPr id="37" name="Graphic 12" descr="Woman holding a laptop">
                <a:extLst>
                  <a:ext uri="{FF2B5EF4-FFF2-40B4-BE49-F238E27FC236}">
                    <a16:creationId xmlns:a16="http://schemas.microsoft.com/office/drawing/2014/main" id="{7B974D60-73ED-D840-49B2-29FC905176B1}"/>
                  </a:ext>
                </a:extLst>
              </p:cNvPr>
              <p:cNvGrpSpPr/>
              <p:nvPr/>
            </p:nvGrpSpPr>
            <p:grpSpPr>
              <a:xfrm>
                <a:off x="7235102" y="4170754"/>
                <a:ext cx="281715" cy="559838"/>
                <a:chOff x="7235102" y="4170754"/>
                <a:chExt cx="281715" cy="559838"/>
              </a:xfrm>
            </p:grpSpPr>
            <p:sp>
              <p:nvSpPr>
                <p:cNvPr id="38" name="Freeform: Shape 37">
                  <a:extLst>
                    <a:ext uri="{FF2B5EF4-FFF2-40B4-BE49-F238E27FC236}">
                      <a16:creationId xmlns:a16="http://schemas.microsoft.com/office/drawing/2014/main" id="{1631FB55-AB2F-370F-3059-4E09124CE520}"/>
                    </a:ext>
                  </a:extLst>
                </p:cNvPr>
                <p:cNvSpPr/>
                <p:nvPr/>
              </p:nvSpPr>
              <p:spPr>
                <a:xfrm>
                  <a:off x="7479597" y="4660376"/>
                  <a:ext cx="37220" cy="70216"/>
                </a:xfrm>
                <a:custGeom>
                  <a:avLst/>
                  <a:gdLst>
                    <a:gd name="connsiteX0" fmla="*/ 28603 w 37220"/>
                    <a:gd name="connsiteY0" fmla="*/ 12 h 70216"/>
                    <a:gd name="connsiteX1" fmla="*/ 32007 w 37220"/>
                    <a:gd name="connsiteY1" fmla="*/ 61270 h 70216"/>
                    <a:gd name="connsiteX2" fmla="*/ 1378 w 37220"/>
                    <a:gd name="connsiteY2" fmla="*/ 61270 h 70216"/>
                    <a:gd name="connsiteX3" fmla="*/ 28603 w 37220"/>
                    <a:gd name="connsiteY3" fmla="*/ 12 h 70216"/>
                  </a:gdLst>
                  <a:ahLst/>
                  <a:cxnLst>
                    <a:cxn ang="0">
                      <a:pos x="connsiteX0" y="connsiteY0"/>
                    </a:cxn>
                    <a:cxn ang="0">
                      <a:pos x="connsiteX1" y="connsiteY1"/>
                    </a:cxn>
                    <a:cxn ang="0">
                      <a:pos x="connsiteX2" y="connsiteY2"/>
                    </a:cxn>
                    <a:cxn ang="0">
                      <a:pos x="connsiteX3" y="connsiteY3"/>
                    </a:cxn>
                  </a:cxnLst>
                  <a:rect l="l" t="t" r="r" b="b"/>
                  <a:pathLst>
                    <a:path w="37220" h="70216">
                      <a:moveTo>
                        <a:pt x="28603" y="12"/>
                      </a:moveTo>
                      <a:cubicBezTo>
                        <a:pt x="38064" y="965"/>
                        <a:pt x="40515" y="54463"/>
                        <a:pt x="32007" y="61270"/>
                      </a:cubicBezTo>
                      <a:cubicBezTo>
                        <a:pt x="23499" y="68076"/>
                        <a:pt x="9035" y="77435"/>
                        <a:pt x="1378" y="61270"/>
                      </a:cubicBezTo>
                      <a:cubicBezTo>
                        <a:pt x="-6280" y="45104"/>
                        <a:pt x="20095" y="-839"/>
                        <a:pt x="28603" y="12"/>
                      </a:cubicBezTo>
                      <a:close/>
                    </a:path>
                  </a:pathLst>
                </a:custGeom>
                <a:solidFill>
                  <a:srgbClr val="FFFFFF"/>
                </a:solidFill>
                <a:ln w="17013"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B4616E9A-4816-645E-F9FF-4DB5AD9D4941}"/>
                    </a:ext>
                  </a:extLst>
                </p:cNvPr>
                <p:cNvSpPr/>
                <p:nvPr/>
              </p:nvSpPr>
              <p:spPr>
                <a:xfrm>
                  <a:off x="7235102" y="4170754"/>
                  <a:ext cx="166685" cy="102469"/>
                </a:xfrm>
                <a:custGeom>
                  <a:avLst/>
                  <a:gdLst>
                    <a:gd name="connsiteX0" fmla="*/ 10199 w 166685"/>
                    <a:gd name="connsiteY0" fmla="*/ 99761 h 102469"/>
                    <a:gd name="connsiteX1" fmla="*/ 69636 w 166685"/>
                    <a:gd name="connsiteY1" fmla="*/ 32564 h 102469"/>
                    <a:gd name="connsiteX2" fmla="*/ 121484 w 166685"/>
                    <a:gd name="connsiteY2" fmla="*/ 27868 h 102469"/>
                    <a:gd name="connsiteX3" fmla="*/ 155466 w 166685"/>
                    <a:gd name="connsiteY3" fmla="*/ 57782 h 102469"/>
                    <a:gd name="connsiteX4" fmla="*/ 165811 w 166685"/>
                    <a:gd name="connsiteY4" fmla="*/ 55043 h 102469"/>
                    <a:gd name="connsiteX5" fmla="*/ 139624 w 166685"/>
                    <a:gd name="connsiteY5" fmla="*/ 8776 h 102469"/>
                    <a:gd name="connsiteX6" fmla="*/ 71491 w 166685"/>
                    <a:gd name="connsiteY6" fmla="*/ 6053 h 102469"/>
                    <a:gd name="connsiteX7" fmla="*/ 7 w 166685"/>
                    <a:gd name="connsiteY7" fmla="*/ 97004 h 102469"/>
                    <a:gd name="connsiteX8" fmla="*/ 10199 w 166685"/>
                    <a:gd name="connsiteY8" fmla="*/ 99761 h 102469"/>
                    <a:gd name="connsiteX9" fmla="*/ 10199 w 166685"/>
                    <a:gd name="connsiteY9" fmla="*/ 99761 h 102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685" h="102469">
                      <a:moveTo>
                        <a:pt x="10199" y="99761"/>
                      </a:moveTo>
                      <a:cubicBezTo>
                        <a:pt x="22145" y="72008"/>
                        <a:pt x="41696" y="45531"/>
                        <a:pt x="69636" y="32564"/>
                      </a:cubicBezTo>
                      <a:cubicBezTo>
                        <a:pt x="85342" y="25281"/>
                        <a:pt x="104809" y="21861"/>
                        <a:pt x="121484" y="27868"/>
                      </a:cubicBezTo>
                      <a:cubicBezTo>
                        <a:pt x="136578" y="33296"/>
                        <a:pt x="145528" y="45990"/>
                        <a:pt x="155466" y="57782"/>
                      </a:cubicBezTo>
                      <a:cubicBezTo>
                        <a:pt x="158443" y="61321"/>
                        <a:pt x="164824" y="59365"/>
                        <a:pt x="165811" y="55043"/>
                      </a:cubicBezTo>
                      <a:cubicBezTo>
                        <a:pt x="170372" y="35100"/>
                        <a:pt x="156419" y="18254"/>
                        <a:pt x="139624" y="8776"/>
                      </a:cubicBezTo>
                      <a:cubicBezTo>
                        <a:pt x="119068" y="-2812"/>
                        <a:pt x="93085" y="-2080"/>
                        <a:pt x="71491" y="6053"/>
                      </a:cubicBezTo>
                      <a:cubicBezTo>
                        <a:pt x="32763" y="20636"/>
                        <a:pt x="2134" y="54889"/>
                        <a:pt x="7" y="97004"/>
                      </a:cubicBezTo>
                      <a:cubicBezTo>
                        <a:pt x="-266" y="102160"/>
                        <a:pt x="8021" y="104815"/>
                        <a:pt x="10199" y="99761"/>
                      </a:cubicBezTo>
                      <a:lnTo>
                        <a:pt x="10199" y="99761"/>
                      </a:lnTo>
                      <a:close/>
                    </a:path>
                  </a:pathLst>
                </a:custGeom>
                <a:solidFill>
                  <a:srgbClr val="000000"/>
                </a:solidFill>
                <a:ln w="17013" cap="flat">
                  <a:noFill/>
                  <a:prstDash val="solid"/>
                  <a:miter/>
                </a:ln>
              </p:spPr>
              <p:txBody>
                <a:bodyPr rtlCol="0" anchor="ctr"/>
                <a:lstStyle/>
                <a:p>
                  <a:endParaRPr lang="en-US"/>
                </a:p>
              </p:txBody>
            </p:sp>
          </p:grpSp>
        </p:grpSp>
        <p:pic>
          <p:nvPicPr>
            <p:cNvPr id="15" name="Graphic 14" descr="A woman's face">
              <a:extLst>
                <a:ext uri="{FF2B5EF4-FFF2-40B4-BE49-F238E27FC236}">
                  <a16:creationId xmlns:a16="http://schemas.microsoft.com/office/drawing/2014/main" id="{53CB2A60-5D17-3F15-E5A9-5EE0FCC60E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45090" y="4177685"/>
              <a:ext cx="631160" cy="670609"/>
            </a:xfrm>
            <a:prstGeom prst="rect">
              <a:avLst/>
            </a:prstGeom>
          </p:spPr>
        </p:pic>
        <p:pic>
          <p:nvPicPr>
            <p:cNvPr id="52" name="Picture 51">
              <a:extLst>
                <a:ext uri="{FF2B5EF4-FFF2-40B4-BE49-F238E27FC236}">
                  <a16:creationId xmlns:a16="http://schemas.microsoft.com/office/drawing/2014/main" id="{43911522-B6E1-A8BF-5BFB-1FA9747E887E}"/>
                </a:ext>
              </a:extLst>
            </p:cNvPr>
            <p:cNvPicPr>
              <a:picLocks noChangeAspect="1"/>
            </p:cNvPicPr>
            <p:nvPr/>
          </p:nvPicPr>
          <p:blipFill rotWithShape="1">
            <a:blip r:embed="rId8"/>
            <a:srcRect l="20780" t="64275" r="26157" b="12244"/>
            <a:stretch/>
          </p:blipFill>
          <p:spPr>
            <a:xfrm>
              <a:off x="7165080" y="2793400"/>
              <a:ext cx="1442850" cy="688128"/>
            </a:xfrm>
            <a:prstGeom prst="rect">
              <a:avLst/>
            </a:prstGeom>
          </p:spPr>
        </p:pic>
        <p:pic>
          <p:nvPicPr>
            <p:cNvPr id="51" name="Graphic 50" descr="Elongated speech bubble">
              <a:extLst>
                <a:ext uri="{FF2B5EF4-FFF2-40B4-BE49-F238E27FC236}">
                  <a16:creationId xmlns:a16="http://schemas.microsoft.com/office/drawing/2014/main" id="{FBFC546B-A55E-7532-17C2-78321373AD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540252" y="2861975"/>
              <a:ext cx="1730390" cy="1436336"/>
            </a:xfrm>
            <a:prstGeom prst="rect">
              <a:avLst/>
            </a:prstGeom>
          </p:spPr>
        </p:pic>
        <p:pic>
          <p:nvPicPr>
            <p:cNvPr id="9" name="Picture 8">
              <a:extLst>
                <a:ext uri="{FF2B5EF4-FFF2-40B4-BE49-F238E27FC236}">
                  <a16:creationId xmlns:a16="http://schemas.microsoft.com/office/drawing/2014/main" id="{B898D9F4-DDF7-954D-8493-925F719F6D2A}"/>
                </a:ext>
              </a:extLst>
            </p:cNvPr>
            <p:cNvPicPr>
              <a:picLocks noChangeAspect="1"/>
            </p:cNvPicPr>
            <p:nvPr/>
          </p:nvPicPr>
          <p:blipFill rotWithShape="1">
            <a:blip r:embed="rId8"/>
            <a:srcRect l="42149" t="68360" r="39675" b="12663"/>
            <a:stretch/>
          </p:blipFill>
          <p:spPr>
            <a:xfrm>
              <a:off x="9102945" y="3141015"/>
              <a:ext cx="533896" cy="600756"/>
            </a:xfrm>
            <a:prstGeom prst="rect">
              <a:avLst/>
            </a:prstGeom>
          </p:spPr>
        </p:pic>
      </p:grpSp>
      <p:sp>
        <p:nvSpPr>
          <p:cNvPr id="55" name="TextBox 54">
            <a:extLst>
              <a:ext uri="{FF2B5EF4-FFF2-40B4-BE49-F238E27FC236}">
                <a16:creationId xmlns:a16="http://schemas.microsoft.com/office/drawing/2014/main" id="{D390EB65-0906-1B88-9E97-F898D03CEE2F}"/>
              </a:ext>
            </a:extLst>
          </p:cNvPr>
          <p:cNvSpPr txBox="1"/>
          <p:nvPr/>
        </p:nvSpPr>
        <p:spPr>
          <a:xfrm>
            <a:off x="996183" y="3406897"/>
            <a:ext cx="5538514" cy="992388"/>
          </a:xfrm>
          <a:prstGeom prst="rect">
            <a:avLst/>
          </a:prstGeom>
        </p:spPr>
        <p:txBody>
          <a:bodyPr vert="horz" wrap="square" lIns="0" tIns="0" rIns="0" bIns="0" rtlCol="0" anchor="t" anchorCtr="0">
            <a:spAutoFit/>
          </a:bodyPr>
          <a:lstStyle/>
          <a:p>
            <a:pPr>
              <a:lnSpc>
                <a:spcPct val="110000"/>
              </a:lnSpc>
            </a:pPr>
            <a:r>
              <a:rPr lang="en-US" sz="2000">
                <a:solidFill>
                  <a:srgbClr val="071D49"/>
                </a:solidFill>
                <a:latin typeface="Raleway" panose="020B0503030101060003" pitchFamily="34" charset="77"/>
              </a:rPr>
              <a:t>A “sexual health history” allows for testing and treating infections. But talking about healthy sex should go further!</a:t>
            </a:r>
            <a:endParaRPr lang="en-US" sz="1200">
              <a:solidFill>
                <a:schemeClr val="accent2"/>
              </a:solidFill>
              <a:latin typeface="Raleway" panose="020B0503030101060003" pitchFamily="34" charset="77"/>
            </a:endParaRPr>
          </a:p>
        </p:txBody>
      </p:sp>
      <p:sp>
        <p:nvSpPr>
          <p:cNvPr id="13" name="Oval 12">
            <a:extLst>
              <a:ext uri="{FF2B5EF4-FFF2-40B4-BE49-F238E27FC236}">
                <a16:creationId xmlns:a16="http://schemas.microsoft.com/office/drawing/2014/main" id="{744E9AC9-7E9C-A8D7-6C3D-3803BEC0A922}"/>
              </a:ext>
            </a:extLst>
          </p:cNvPr>
          <p:cNvSpPr>
            <a:spLocks noChangeAspect="1"/>
          </p:cNvSpPr>
          <p:nvPr/>
        </p:nvSpPr>
        <p:spPr>
          <a:xfrm>
            <a:off x="5826151" y="1808696"/>
            <a:ext cx="8019391" cy="8019391"/>
          </a:xfrm>
          <a:prstGeom prst="ellipse">
            <a:avLst/>
          </a:prstGeom>
          <a:solidFill>
            <a:schemeClr val="accent4">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1216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Oval 66">
            <a:extLst>
              <a:ext uri="{FF2B5EF4-FFF2-40B4-BE49-F238E27FC236}">
                <a16:creationId xmlns:a16="http://schemas.microsoft.com/office/drawing/2014/main" id="{6483253C-B759-2147-0C69-365955A44687}"/>
              </a:ext>
            </a:extLst>
          </p:cNvPr>
          <p:cNvSpPr/>
          <p:nvPr/>
        </p:nvSpPr>
        <p:spPr>
          <a:xfrm>
            <a:off x="-2336921" y="6120108"/>
            <a:ext cx="6760028" cy="1230086"/>
          </a:xfrm>
          <a:prstGeom prst="ellipse">
            <a:avLst/>
          </a:prstGeom>
          <a:gradFill flip="none" rotWithShape="1">
            <a:gsLst>
              <a:gs pos="0">
                <a:schemeClr val="tx2">
                  <a:lumMod val="40000"/>
                  <a:lumOff val="60000"/>
                  <a:alpha val="57127"/>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
        <p:nvSpPr>
          <p:cNvPr id="36" name="Freeform: Shape 35">
            <a:extLst>
              <a:ext uri="{FF2B5EF4-FFF2-40B4-BE49-F238E27FC236}">
                <a16:creationId xmlns:a16="http://schemas.microsoft.com/office/drawing/2014/main" id="{7166CC73-7118-7E3F-CC7F-1C3A465067ED}"/>
              </a:ext>
            </a:extLst>
          </p:cNvPr>
          <p:cNvSpPr/>
          <p:nvPr/>
        </p:nvSpPr>
        <p:spPr>
          <a:xfrm rot="5218363">
            <a:off x="7012318" y="1157310"/>
            <a:ext cx="1078277" cy="1078276"/>
          </a:xfrm>
          <a:custGeom>
            <a:avLst/>
            <a:gdLst>
              <a:gd name="connsiteX0" fmla="*/ 1078277 w 1078277"/>
              <a:gd name="connsiteY0" fmla="*/ 539139 h 1078276"/>
              <a:gd name="connsiteX1" fmla="*/ 539139 w 1078277"/>
              <a:gd name="connsiteY1" fmla="*/ 1078277 h 1078276"/>
              <a:gd name="connsiteX2" fmla="*/ 0 w 1078277"/>
              <a:gd name="connsiteY2" fmla="*/ 539139 h 1078276"/>
              <a:gd name="connsiteX3" fmla="*/ 539139 w 1078277"/>
              <a:gd name="connsiteY3" fmla="*/ 0 h 1078276"/>
              <a:gd name="connsiteX4" fmla="*/ 1078277 w 1078277"/>
              <a:gd name="connsiteY4" fmla="*/ 539139 h 107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77" h="1078276">
                <a:moveTo>
                  <a:pt x="1078277" y="539139"/>
                </a:moveTo>
                <a:cubicBezTo>
                  <a:pt x="1078277" y="836896"/>
                  <a:pt x="836897" y="1078277"/>
                  <a:pt x="539139" y="1078277"/>
                </a:cubicBezTo>
                <a:cubicBezTo>
                  <a:pt x="241381" y="1078277"/>
                  <a:pt x="0" y="836896"/>
                  <a:pt x="0" y="539139"/>
                </a:cubicBezTo>
                <a:cubicBezTo>
                  <a:pt x="0" y="241381"/>
                  <a:pt x="241381" y="0"/>
                  <a:pt x="539139" y="0"/>
                </a:cubicBezTo>
                <a:cubicBezTo>
                  <a:pt x="836897" y="0"/>
                  <a:pt x="1078277" y="241380"/>
                  <a:pt x="1078277" y="539139"/>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3" name="Slide Number Placeholder 2">
            <a:extLst>
              <a:ext uri="{FF2B5EF4-FFF2-40B4-BE49-F238E27FC236}">
                <a16:creationId xmlns:a16="http://schemas.microsoft.com/office/drawing/2014/main" id="{ECDC6F9C-8033-4845-0498-4B2C18C6BE22}"/>
              </a:ext>
            </a:extLst>
          </p:cNvPr>
          <p:cNvSpPr>
            <a:spLocks noGrp="1"/>
          </p:cNvSpPr>
          <p:nvPr>
            <p:ph type="sldNum" sz="quarter" idx="4"/>
          </p:nvPr>
        </p:nvSpPr>
        <p:spPr/>
        <p:txBody>
          <a:bodyPr/>
          <a:lstStyle/>
          <a:p>
            <a:fld id="{2A4924F2-D2C6-4E44-94BF-16121116D9F5}" type="slidenum">
              <a:rPr lang="en-GB" sz="1100" smtClean="0">
                <a:latin typeface="Raleway" panose="020B0503030101060003" pitchFamily="34" charset="77"/>
              </a:rPr>
              <a:pPr/>
              <a:t>3</a:t>
            </a:fld>
            <a:endParaRPr lang="en-GB" sz="1100">
              <a:latin typeface="Raleway" panose="020B0503030101060003" pitchFamily="34" charset="77"/>
            </a:endParaRPr>
          </a:p>
        </p:txBody>
      </p:sp>
      <p:sp>
        <p:nvSpPr>
          <p:cNvPr id="6" name="Text Placeholder 5">
            <a:extLst>
              <a:ext uri="{FF2B5EF4-FFF2-40B4-BE49-F238E27FC236}">
                <a16:creationId xmlns:a16="http://schemas.microsoft.com/office/drawing/2014/main" id="{336D7152-F0EC-040C-9CE5-846570F0D3E4}"/>
              </a:ext>
            </a:extLst>
          </p:cNvPr>
          <p:cNvSpPr>
            <a:spLocks noGrp="1"/>
          </p:cNvSpPr>
          <p:nvPr>
            <p:ph type="body" sz="quarter" idx="14"/>
          </p:nvPr>
        </p:nvSpPr>
        <p:spPr/>
        <p:txBody>
          <a:bodyPr/>
          <a:lstStyle/>
          <a:p>
            <a:endParaRPr lang="en-US" sz="600">
              <a:latin typeface="Raleway" panose="020B0503030101060003" pitchFamily="34" charset="77"/>
            </a:endParaRPr>
          </a:p>
        </p:txBody>
      </p:sp>
      <p:sp>
        <p:nvSpPr>
          <p:cNvPr id="7" name="Text Placeholder 6">
            <a:extLst>
              <a:ext uri="{FF2B5EF4-FFF2-40B4-BE49-F238E27FC236}">
                <a16:creationId xmlns:a16="http://schemas.microsoft.com/office/drawing/2014/main" id="{2F4E5355-D15C-DF12-79FC-7A74CA1A5D76}"/>
              </a:ext>
            </a:extLst>
          </p:cNvPr>
          <p:cNvSpPr>
            <a:spLocks noGrp="1"/>
          </p:cNvSpPr>
          <p:nvPr>
            <p:ph type="body" sz="quarter" idx="15"/>
          </p:nvPr>
        </p:nvSpPr>
        <p:spPr>
          <a:xfrm>
            <a:off x="432089" y="1008287"/>
            <a:ext cx="3597202" cy="1577114"/>
          </a:xfrm>
        </p:spPr>
        <p:txBody>
          <a:bodyPr>
            <a:noAutofit/>
          </a:bodyPr>
          <a:lstStyle/>
          <a:p>
            <a:pPr algn="r"/>
            <a:r>
              <a:rPr lang="en-US" sz="4400" b="1">
                <a:solidFill>
                  <a:schemeClr val="accent3"/>
                </a:solidFill>
                <a:latin typeface="Raleway" panose="020B0503030101060003" pitchFamily="34" charset="77"/>
              </a:rPr>
              <a:t>What is </a:t>
            </a:r>
          </a:p>
          <a:p>
            <a:pPr algn="r"/>
            <a:r>
              <a:rPr lang="en-US" sz="4400" b="1">
                <a:solidFill>
                  <a:schemeClr val="accent3"/>
                </a:solidFill>
                <a:latin typeface="Raleway" panose="020B0503030101060003" pitchFamily="34" charset="77"/>
              </a:rPr>
              <a:t>healthy </a:t>
            </a:r>
          </a:p>
          <a:p>
            <a:pPr algn="r"/>
            <a:r>
              <a:rPr lang="en-US" sz="4400" b="1">
                <a:solidFill>
                  <a:schemeClr val="accent3"/>
                </a:solidFill>
                <a:latin typeface="Raleway" panose="020B0503030101060003" pitchFamily="34" charset="77"/>
              </a:rPr>
              <a:t>sex?</a:t>
            </a:r>
          </a:p>
        </p:txBody>
      </p:sp>
      <p:grpSp>
        <p:nvGrpSpPr>
          <p:cNvPr id="22" name="Graphic 9" descr="Different sized circles">
            <a:extLst>
              <a:ext uri="{FF2B5EF4-FFF2-40B4-BE49-F238E27FC236}">
                <a16:creationId xmlns:a16="http://schemas.microsoft.com/office/drawing/2014/main" id="{C0F8B486-7C0F-F75D-22A9-B05FF604449A}"/>
              </a:ext>
            </a:extLst>
          </p:cNvPr>
          <p:cNvGrpSpPr/>
          <p:nvPr/>
        </p:nvGrpSpPr>
        <p:grpSpPr>
          <a:xfrm rot="5218363">
            <a:off x="8264771" y="1072892"/>
            <a:ext cx="3727741" cy="3230295"/>
            <a:chOff x="8425180" y="947598"/>
            <a:chExt cx="3727741" cy="3230295"/>
          </a:xfrm>
        </p:grpSpPr>
        <p:sp>
          <p:nvSpPr>
            <p:cNvPr id="23" name="Freeform: Shape 22">
              <a:extLst>
                <a:ext uri="{FF2B5EF4-FFF2-40B4-BE49-F238E27FC236}">
                  <a16:creationId xmlns:a16="http://schemas.microsoft.com/office/drawing/2014/main" id="{F57A1BE8-0565-8B0A-B211-B165DA09C286}"/>
                </a:ext>
              </a:extLst>
            </p:cNvPr>
            <p:cNvSpPr/>
            <p:nvPr/>
          </p:nvSpPr>
          <p:spPr>
            <a:xfrm>
              <a:off x="11502775" y="947598"/>
              <a:ext cx="650146" cy="650145"/>
            </a:xfrm>
            <a:custGeom>
              <a:avLst/>
              <a:gdLst>
                <a:gd name="connsiteX0" fmla="*/ 650146 w 650146"/>
                <a:gd name="connsiteY0" fmla="*/ 325073 h 650145"/>
                <a:gd name="connsiteX1" fmla="*/ 325073 w 650146"/>
                <a:gd name="connsiteY1" fmla="*/ 650146 h 650145"/>
                <a:gd name="connsiteX2" fmla="*/ 0 w 650146"/>
                <a:gd name="connsiteY2" fmla="*/ 325073 h 650145"/>
                <a:gd name="connsiteX3" fmla="*/ 325073 w 650146"/>
                <a:gd name="connsiteY3" fmla="*/ 0 h 650145"/>
                <a:gd name="connsiteX4" fmla="*/ 650146 w 650146"/>
                <a:gd name="connsiteY4" fmla="*/ 325073 h 650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46" h="650145">
                  <a:moveTo>
                    <a:pt x="650146" y="325073"/>
                  </a:moveTo>
                  <a:cubicBezTo>
                    <a:pt x="650146" y="504606"/>
                    <a:pt x="504606" y="650146"/>
                    <a:pt x="325073" y="650146"/>
                  </a:cubicBezTo>
                  <a:cubicBezTo>
                    <a:pt x="145540" y="650146"/>
                    <a:pt x="0" y="504606"/>
                    <a:pt x="0" y="325073"/>
                  </a:cubicBezTo>
                  <a:cubicBezTo>
                    <a:pt x="0" y="145540"/>
                    <a:pt x="145540" y="0"/>
                    <a:pt x="325073" y="0"/>
                  </a:cubicBezTo>
                  <a:cubicBezTo>
                    <a:pt x="504606" y="0"/>
                    <a:pt x="650146" y="145540"/>
                    <a:pt x="650146" y="325073"/>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24" name="Freeform: Shape 23">
              <a:extLst>
                <a:ext uri="{FF2B5EF4-FFF2-40B4-BE49-F238E27FC236}">
                  <a16:creationId xmlns:a16="http://schemas.microsoft.com/office/drawing/2014/main" id="{52336567-6AE9-61B1-51D2-C0688968519D}"/>
                </a:ext>
              </a:extLst>
            </p:cNvPr>
            <p:cNvSpPr/>
            <p:nvPr/>
          </p:nvSpPr>
          <p:spPr>
            <a:xfrm>
              <a:off x="8793013" y="3741644"/>
              <a:ext cx="325446" cy="325446"/>
            </a:xfrm>
            <a:custGeom>
              <a:avLst/>
              <a:gdLst>
                <a:gd name="connsiteX0" fmla="*/ 325447 w 325446"/>
                <a:gd name="connsiteY0" fmla="*/ 162723 h 325446"/>
                <a:gd name="connsiteX1" fmla="*/ 162723 w 325446"/>
                <a:gd name="connsiteY1" fmla="*/ 325446 h 325446"/>
                <a:gd name="connsiteX2" fmla="*/ 0 w 325446"/>
                <a:gd name="connsiteY2" fmla="*/ 162723 h 325446"/>
                <a:gd name="connsiteX3" fmla="*/ 162723 w 325446"/>
                <a:gd name="connsiteY3" fmla="*/ 0 h 325446"/>
                <a:gd name="connsiteX4" fmla="*/ 325447 w 325446"/>
                <a:gd name="connsiteY4" fmla="*/ 162723 h 32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46" h="325446">
                  <a:moveTo>
                    <a:pt x="325447" y="162723"/>
                  </a:moveTo>
                  <a:cubicBezTo>
                    <a:pt x="325447" y="252593"/>
                    <a:pt x="252593" y="325446"/>
                    <a:pt x="162723" y="325446"/>
                  </a:cubicBezTo>
                  <a:cubicBezTo>
                    <a:pt x="72854" y="325446"/>
                    <a:pt x="0" y="252593"/>
                    <a:pt x="0" y="162723"/>
                  </a:cubicBezTo>
                  <a:cubicBezTo>
                    <a:pt x="0" y="72854"/>
                    <a:pt x="72854" y="0"/>
                    <a:pt x="162723" y="0"/>
                  </a:cubicBezTo>
                  <a:cubicBezTo>
                    <a:pt x="252593" y="0"/>
                    <a:pt x="325447" y="72854"/>
                    <a:pt x="325447" y="162723"/>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25" name="Freeform: Shape 24">
              <a:extLst>
                <a:ext uri="{FF2B5EF4-FFF2-40B4-BE49-F238E27FC236}">
                  <a16:creationId xmlns:a16="http://schemas.microsoft.com/office/drawing/2014/main" id="{575E9012-8ABF-2EB7-581A-1536D894B687}"/>
                </a:ext>
              </a:extLst>
            </p:cNvPr>
            <p:cNvSpPr/>
            <p:nvPr/>
          </p:nvSpPr>
          <p:spPr>
            <a:xfrm>
              <a:off x="8425180" y="1712739"/>
              <a:ext cx="1839537" cy="1839537"/>
            </a:xfrm>
            <a:custGeom>
              <a:avLst/>
              <a:gdLst>
                <a:gd name="connsiteX0" fmla="*/ 1839538 w 1839537"/>
                <a:gd name="connsiteY0" fmla="*/ 919769 h 1839537"/>
                <a:gd name="connsiteX1" fmla="*/ 919769 w 1839537"/>
                <a:gd name="connsiteY1" fmla="*/ 1839537 h 1839537"/>
                <a:gd name="connsiteX2" fmla="*/ 0 w 1839537"/>
                <a:gd name="connsiteY2" fmla="*/ 919768 h 1839537"/>
                <a:gd name="connsiteX3" fmla="*/ 919769 w 1839537"/>
                <a:gd name="connsiteY3" fmla="*/ 0 h 1839537"/>
                <a:gd name="connsiteX4" fmla="*/ 1839538 w 1839537"/>
                <a:gd name="connsiteY4" fmla="*/ 919769 h 183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37" h="1839537">
                  <a:moveTo>
                    <a:pt x="1839538" y="919769"/>
                  </a:moveTo>
                  <a:cubicBezTo>
                    <a:pt x="1839538" y="1427743"/>
                    <a:pt x="1427743" y="1839537"/>
                    <a:pt x="919769" y="1839537"/>
                  </a:cubicBezTo>
                  <a:cubicBezTo>
                    <a:pt x="411795" y="1839537"/>
                    <a:pt x="0" y="1427743"/>
                    <a:pt x="0" y="919768"/>
                  </a:cubicBezTo>
                  <a:cubicBezTo>
                    <a:pt x="0" y="411794"/>
                    <a:pt x="411795" y="0"/>
                    <a:pt x="919769" y="0"/>
                  </a:cubicBezTo>
                  <a:cubicBezTo>
                    <a:pt x="1427743" y="0"/>
                    <a:pt x="1839538" y="411794"/>
                    <a:pt x="1839538" y="919769"/>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26" name="Freeform: Shape 25">
              <a:extLst>
                <a:ext uri="{FF2B5EF4-FFF2-40B4-BE49-F238E27FC236}">
                  <a16:creationId xmlns:a16="http://schemas.microsoft.com/office/drawing/2014/main" id="{9A0DD67F-EB9C-723A-7560-37462B6857AE}"/>
                </a:ext>
              </a:extLst>
            </p:cNvPr>
            <p:cNvSpPr/>
            <p:nvPr/>
          </p:nvSpPr>
          <p:spPr>
            <a:xfrm>
              <a:off x="10680656" y="2797075"/>
              <a:ext cx="1078277" cy="1078276"/>
            </a:xfrm>
            <a:custGeom>
              <a:avLst/>
              <a:gdLst>
                <a:gd name="connsiteX0" fmla="*/ 1078277 w 1078277"/>
                <a:gd name="connsiteY0" fmla="*/ 539139 h 1078276"/>
                <a:gd name="connsiteX1" fmla="*/ 539139 w 1078277"/>
                <a:gd name="connsiteY1" fmla="*/ 1078277 h 1078276"/>
                <a:gd name="connsiteX2" fmla="*/ 0 w 1078277"/>
                <a:gd name="connsiteY2" fmla="*/ 539139 h 1078276"/>
                <a:gd name="connsiteX3" fmla="*/ 539139 w 1078277"/>
                <a:gd name="connsiteY3" fmla="*/ 0 h 1078276"/>
                <a:gd name="connsiteX4" fmla="*/ 1078277 w 1078277"/>
                <a:gd name="connsiteY4" fmla="*/ 539139 h 107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77" h="1078276">
                  <a:moveTo>
                    <a:pt x="1078277" y="539139"/>
                  </a:moveTo>
                  <a:cubicBezTo>
                    <a:pt x="1078277" y="836896"/>
                    <a:pt x="836897" y="1078277"/>
                    <a:pt x="539139" y="1078277"/>
                  </a:cubicBezTo>
                  <a:cubicBezTo>
                    <a:pt x="241381" y="1078277"/>
                    <a:pt x="0" y="836896"/>
                    <a:pt x="0" y="539139"/>
                  </a:cubicBezTo>
                  <a:cubicBezTo>
                    <a:pt x="0" y="241381"/>
                    <a:pt x="241381" y="0"/>
                    <a:pt x="539139" y="0"/>
                  </a:cubicBezTo>
                  <a:cubicBezTo>
                    <a:pt x="836897" y="0"/>
                    <a:pt x="1078277" y="241380"/>
                    <a:pt x="1078277" y="539139"/>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34" name="Freeform: Shape 33">
              <a:extLst>
                <a:ext uri="{FF2B5EF4-FFF2-40B4-BE49-F238E27FC236}">
                  <a16:creationId xmlns:a16="http://schemas.microsoft.com/office/drawing/2014/main" id="{CC8F86E9-C1AC-600A-DEE1-E40CDAE595D2}"/>
                </a:ext>
              </a:extLst>
            </p:cNvPr>
            <p:cNvSpPr/>
            <p:nvPr/>
          </p:nvSpPr>
          <p:spPr>
            <a:xfrm>
              <a:off x="10541583" y="2631315"/>
              <a:ext cx="1217202" cy="1244027"/>
            </a:xfrm>
            <a:custGeom>
              <a:avLst/>
              <a:gdLst>
                <a:gd name="connsiteX0" fmla="*/ 1078277 w 1078277"/>
                <a:gd name="connsiteY0" fmla="*/ 539139 h 1078276"/>
                <a:gd name="connsiteX1" fmla="*/ 539139 w 1078277"/>
                <a:gd name="connsiteY1" fmla="*/ 1078277 h 1078276"/>
                <a:gd name="connsiteX2" fmla="*/ 0 w 1078277"/>
                <a:gd name="connsiteY2" fmla="*/ 539139 h 1078276"/>
                <a:gd name="connsiteX3" fmla="*/ 539139 w 1078277"/>
                <a:gd name="connsiteY3" fmla="*/ 0 h 1078276"/>
                <a:gd name="connsiteX4" fmla="*/ 1078277 w 1078277"/>
                <a:gd name="connsiteY4" fmla="*/ 539139 h 107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77" h="1078276">
                  <a:moveTo>
                    <a:pt x="1078277" y="539139"/>
                  </a:moveTo>
                  <a:cubicBezTo>
                    <a:pt x="1078277" y="836896"/>
                    <a:pt x="836897" y="1078277"/>
                    <a:pt x="539139" y="1078277"/>
                  </a:cubicBezTo>
                  <a:cubicBezTo>
                    <a:pt x="241381" y="1078277"/>
                    <a:pt x="0" y="836896"/>
                    <a:pt x="0" y="539139"/>
                  </a:cubicBezTo>
                  <a:cubicBezTo>
                    <a:pt x="0" y="241381"/>
                    <a:pt x="241381" y="0"/>
                    <a:pt x="539139" y="0"/>
                  </a:cubicBezTo>
                  <a:cubicBezTo>
                    <a:pt x="836897" y="0"/>
                    <a:pt x="1078277" y="241380"/>
                    <a:pt x="1078277" y="539139"/>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grpSp>
          <p:nvGrpSpPr>
            <p:cNvPr id="27" name="Graphic 9" descr="Different sized circles">
              <a:extLst>
                <a:ext uri="{FF2B5EF4-FFF2-40B4-BE49-F238E27FC236}">
                  <a16:creationId xmlns:a16="http://schemas.microsoft.com/office/drawing/2014/main" id="{41872EA6-AB17-6319-6101-A03AAC21F97B}"/>
                </a:ext>
              </a:extLst>
            </p:cNvPr>
            <p:cNvGrpSpPr/>
            <p:nvPr/>
          </p:nvGrpSpPr>
          <p:grpSpPr>
            <a:xfrm>
              <a:off x="8614099" y="1015649"/>
              <a:ext cx="3470927" cy="3162244"/>
              <a:chOff x="8614099" y="1015649"/>
              <a:chExt cx="3470927" cy="3162244"/>
            </a:xfrm>
            <a:solidFill>
              <a:schemeClr val="accent3"/>
            </a:solidFill>
          </p:grpSpPr>
          <p:sp>
            <p:nvSpPr>
              <p:cNvPr id="28" name="Freeform: Shape 27">
                <a:extLst>
                  <a:ext uri="{FF2B5EF4-FFF2-40B4-BE49-F238E27FC236}">
                    <a16:creationId xmlns:a16="http://schemas.microsoft.com/office/drawing/2014/main" id="{798F320E-02AF-E405-0A37-EDB0C18EF5C1}"/>
                  </a:ext>
                </a:extLst>
              </p:cNvPr>
              <p:cNvSpPr/>
              <p:nvPr/>
            </p:nvSpPr>
            <p:spPr>
              <a:xfrm>
                <a:off x="11381529" y="1015649"/>
                <a:ext cx="703497" cy="703497"/>
              </a:xfrm>
              <a:custGeom>
                <a:avLst/>
                <a:gdLst>
                  <a:gd name="connsiteX0" fmla="*/ 351749 w 703497"/>
                  <a:gd name="connsiteY0" fmla="*/ 703498 h 703497"/>
                  <a:gd name="connsiteX1" fmla="*/ 0 w 703497"/>
                  <a:gd name="connsiteY1" fmla="*/ 351749 h 703497"/>
                  <a:gd name="connsiteX2" fmla="*/ 351749 w 703497"/>
                  <a:gd name="connsiteY2" fmla="*/ 0 h 703497"/>
                  <a:gd name="connsiteX3" fmla="*/ 703498 w 703497"/>
                  <a:gd name="connsiteY3" fmla="*/ 351749 h 703497"/>
                  <a:gd name="connsiteX4" fmla="*/ 351749 w 703497"/>
                  <a:gd name="connsiteY4" fmla="*/ 703498 h 703497"/>
                  <a:gd name="connsiteX5" fmla="*/ 351749 w 703497"/>
                  <a:gd name="connsiteY5" fmla="*/ 53352 h 703497"/>
                  <a:gd name="connsiteX6" fmla="*/ 53352 w 703497"/>
                  <a:gd name="connsiteY6" fmla="*/ 351749 h 703497"/>
                  <a:gd name="connsiteX7" fmla="*/ 351749 w 703497"/>
                  <a:gd name="connsiteY7" fmla="*/ 650146 h 703497"/>
                  <a:gd name="connsiteX8" fmla="*/ 650146 w 703497"/>
                  <a:gd name="connsiteY8" fmla="*/ 351749 h 703497"/>
                  <a:gd name="connsiteX9" fmla="*/ 351749 w 703497"/>
                  <a:gd name="connsiteY9" fmla="*/ 53352 h 70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3497" h="703497">
                    <a:moveTo>
                      <a:pt x="351749" y="703498"/>
                    </a:moveTo>
                    <a:cubicBezTo>
                      <a:pt x="157797" y="703498"/>
                      <a:pt x="0" y="545701"/>
                      <a:pt x="0" y="351749"/>
                    </a:cubicBezTo>
                    <a:cubicBezTo>
                      <a:pt x="0" y="157797"/>
                      <a:pt x="157797" y="0"/>
                      <a:pt x="351749" y="0"/>
                    </a:cubicBezTo>
                    <a:cubicBezTo>
                      <a:pt x="545701" y="0"/>
                      <a:pt x="703498" y="157797"/>
                      <a:pt x="703498" y="351749"/>
                    </a:cubicBezTo>
                    <a:cubicBezTo>
                      <a:pt x="703498" y="545701"/>
                      <a:pt x="545701" y="703498"/>
                      <a:pt x="351749" y="703498"/>
                    </a:cubicBezTo>
                    <a:close/>
                    <a:moveTo>
                      <a:pt x="351749" y="53352"/>
                    </a:moveTo>
                    <a:cubicBezTo>
                      <a:pt x="187212" y="53352"/>
                      <a:pt x="53352" y="187212"/>
                      <a:pt x="53352" y="351749"/>
                    </a:cubicBezTo>
                    <a:cubicBezTo>
                      <a:pt x="53352" y="516286"/>
                      <a:pt x="187212" y="650146"/>
                      <a:pt x="351749" y="650146"/>
                    </a:cubicBezTo>
                    <a:cubicBezTo>
                      <a:pt x="516286" y="650146"/>
                      <a:pt x="650146" y="516286"/>
                      <a:pt x="650146" y="351749"/>
                    </a:cubicBezTo>
                    <a:cubicBezTo>
                      <a:pt x="650146" y="187212"/>
                      <a:pt x="516286" y="53352"/>
                      <a:pt x="351749" y="53352"/>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29" name="Freeform: Shape 28">
                <a:extLst>
                  <a:ext uri="{FF2B5EF4-FFF2-40B4-BE49-F238E27FC236}">
                    <a16:creationId xmlns:a16="http://schemas.microsoft.com/office/drawing/2014/main" id="{DBF3B5F7-D10E-C531-105E-D276B70D825D}"/>
                  </a:ext>
                </a:extLst>
              </p:cNvPr>
              <p:cNvSpPr/>
              <p:nvPr/>
            </p:nvSpPr>
            <p:spPr>
              <a:xfrm>
                <a:off x="8859962" y="3799095"/>
                <a:ext cx="378780" cy="378798"/>
              </a:xfrm>
              <a:custGeom>
                <a:avLst/>
                <a:gdLst>
                  <a:gd name="connsiteX0" fmla="*/ 189381 w 378780"/>
                  <a:gd name="connsiteY0" fmla="*/ 378798 h 378798"/>
                  <a:gd name="connsiteX1" fmla="*/ 0 w 378780"/>
                  <a:gd name="connsiteY1" fmla="*/ 189399 h 378798"/>
                  <a:gd name="connsiteX2" fmla="*/ 189381 w 378780"/>
                  <a:gd name="connsiteY2" fmla="*/ 0 h 378798"/>
                  <a:gd name="connsiteX3" fmla="*/ 378781 w 378780"/>
                  <a:gd name="connsiteY3" fmla="*/ 189399 h 378798"/>
                  <a:gd name="connsiteX4" fmla="*/ 189381 w 378780"/>
                  <a:gd name="connsiteY4" fmla="*/ 378798 h 378798"/>
                  <a:gd name="connsiteX5" fmla="*/ 189381 w 378780"/>
                  <a:gd name="connsiteY5" fmla="*/ 53370 h 378798"/>
                  <a:gd name="connsiteX6" fmla="*/ 53352 w 378780"/>
                  <a:gd name="connsiteY6" fmla="*/ 189417 h 378798"/>
                  <a:gd name="connsiteX7" fmla="*/ 189381 w 378780"/>
                  <a:gd name="connsiteY7" fmla="*/ 325464 h 378798"/>
                  <a:gd name="connsiteX8" fmla="*/ 325429 w 378780"/>
                  <a:gd name="connsiteY8" fmla="*/ 189417 h 378798"/>
                  <a:gd name="connsiteX9" fmla="*/ 189381 w 378780"/>
                  <a:gd name="connsiteY9" fmla="*/ 53370 h 37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780" h="378798">
                    <a:moveTo>
                      <a:pt x="189381" y="378798"/>
                    </a:moveTo>
                    <a:cubicBezTo>
                      <a:pt x="84954" y="378798"/>
                      <a:pt x="0" y="293844"/>
                      <a:pt x="0" y="189399"/>
                    </a:cubicBezTo>
                    <a:cubicBezTo>
                      <a:pt x="0" y="84972"/>
                      <a:pt x="84954" y="0"/>
                      <a:pt x="189381" y="0"/>
                    </a:cubicBezTo>
                    <a:cubicBezTo>
                      <a:pt x="293809" y="0"/>
                      <a:pt x="378781" y="84954"/>
                      <a:pt x="378781" y="189399"/>
                    </a:cubicBezTo>
                    <a:cubicBezTo>
                      <a:pt x="378781" y="293827"/>
                      <a:pt x="293809" y="378798"/>
                      <a:pt x="189381" y="378798"/>
                    </a:cubicBezTo>
                    <a:close/>
                    <a:moveTo>
                      <a:pt x="189381" y="53370"/>
                    </a:moveTo>
                    <a:cubicBezTo>
                      <a:pt x="114369" y="53370"/>
                      <a:pt x="53352" y="114404"/>
                      <a:pt x="53352" y="189417"/>
                    </a:cubicBezTo>
                    <a:cubicBezTo>
                      <a:pt x="53352" y="264430"/>
                      <a:pt x="114386" y="325464"/>
                      <a:pt x="189381" y="325464"/>
                    </a:cubicBezTo>
                    <a:cubicBezTo>
                      <a:pt x="264394" y="325464"/>
                      <a:pt x="325429" y="264430"/>
                      <a:pt x="325429" y="189417"/>
                    </a:cubicBezTo>
                    <a:cubicBezTo>
                      <a:pt x="325429" y="114387"/>
                      <a:pt x="264394" y="53370"/>
                      <a:pt x="189381" y="53370"/>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30" name="Freeform: Shape 29">
                <a:extLst>
                  <a:ext uri="{FF2B5EF4-FFF2-40B4-BE49-F238E27FC236}">
                    <a16:creationId xmlns:a16="http://schemas.microsoft.com/office/drawing/2014/main" id="{D7F9C9B9-EA98-8703-175D-CF50AEBCA298}"/>
                  </a:ext>
                </a:extLst>
              </p:cNvPr>
              <p:cNvSpPr/>
              <p:nvPr/>
            </p:nvSpPr>
            <p:spPr>
              <a:xfrm>
                <a:off x="8614099" y="1664700"/>
                <a:ext cx="1892924" cy="1892924"/>
              </a:xfrm>
              <a:custGeom>
                <a:avLst/>
                <a:gdLst>
                  <a:gd name="connsiteX0" fmla="*/ 946462 w 1892924"/>
                  <a:gd name="connsiteY0" fmla="*/ 1892925 h 1892924"/>
                  <a:gd name="connsiteX1" fmla="*/ 578050 w 1892924"/>
                  <a:gd name="connsiteY1" fmla="*/ 1818534 h 1892924"/>
                  <a:gd name="connsiteX2" fmla="*/ 277216 w 1892924"/>
                  <a:gd name="connsiteY2" fmla="*/ 1615708 h 1892924"/>
                  <a:gd name="connsiteX3" fmla="*/ 74390 w 1892924"/>
                  <a:gd name="connsiteY3" fmla="*/ 1314875 h 1892924"/>
                  <a:gd name="connsiteX4" fmla="*/ 0 w 1892924"/>
                  <a:gd name="connsiteY4" fmla="*/ 946462 h 1892924"/>
                  <a:gd name="connsiteX5" fmla="*/ 74390 w 1892924"/>
                  <a:gd name="connsiteY5" fmla="*/ 578050 h 1892924"/>
                  <a:gd name="connsiteX6" fmla="*/ 277216 w 1892924"/>
                  <a:gd name="connsiteY6" fmla="*/ 277216 h 1892924"/>
                  <a:gd name="connsiteX7" fmla="*/ 578050 w 1892924"/>
                  <a:gd name="connsiteY7" fmla="*/ 74390 h 1892924"/>
                  <a:gd name="connsiteX8" fmla="*/ 946462 w 1892924"/>
                  <a:gd name="connsiteY8" fmla="*/ 0 h 1892924"/>
                  <a:gd name="connsiteX9" fmla="*/ 1314875 w 1892924"/>
                  <a:gd name="connsiteY9" fmla="*/ 74390 h 1892924"/>
                  <a:gd name="connsiteX10" fmla="*/ 1615708 w 1892924"/>
                  <a:gd name="connsiteY10" fmla="*/ 277216 h 1892924"/>
                  <a:gd name="connsiteX11" fmla="*/ 1818535 w 1892924"/>
                  <a:gd name="connsiteY11" fmla="*/ 578050 h 1892924"/>
                  <a:gd name="connsiteX12" fmla="*/ 1892925 w 1892924"/>
                  <a:gd name="connsiteY12" fmla="*/ 946462 h 1892924"/>
                  <a:gd name="connsiteX13" fmla="*/ 1818535 w 1892924"/>
                  <a:gd name="connsiteY13" fmla="*/ 1314875 h 1892924"/>
                  <a:gd name="connsiteX14" fmla="*/ 1615708 w 1892924"/>
                  <a:gd name="connsiteY14" fmla="*/ 1615708 h 1892924"/>
                  <a:gd name="connsiteX15" fmla="*/ 1314875 w 1892924"/>
                  <a:gd name="connsiteY15" fmla="*/ 1818534 h 1892924"/>
                  <a:gd name="connsiteX16" fmla="*/ 946462 w 1892924"/>
                  <a:gd name="connsiteY16" fmla="*/ 1892925 h 1892924"/>
                  <a:gd name="connsiteX17" fmla="*/ 946462 w 1892924"/>
                  <a:gd name="connsiteY17" fmla="*/ 53387 h 1892924"/>
                  <a:gd name="connsiteX18" fmla="*/ 53370 w 1892924"/>
                  <a:gd name="connsiteY18" fmla="*/ 946480 h 1892924"/>
                  <a:gd name="connsiteX19" fmla="*/ 946462 w 1892924"/>
                  <a:gd name="connsiteY19" fmla="*/ 1839573 h 1892924"/>
                  <a:gd name="connsiteX20" fmla="*/ 1839555 w 1892924"/>
                  <a:gd name="connsiteY20" fmla="*/ 946480 h 1892924"/>
                  <a:gd name="connsiteX21" fmla="*/ 946462 w 1892924"/>
                  <a:gd name="connsiteY21" fmla="*/ 53387 h 189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92924" h="1892924">
                    <a:moveTo>
                      <a:pt x="946462" y="1892925"/>
                    </a:moveTo>
                    <a:cubicBezTo>
                      <a:pt x="818702" y="1892925"/>
                      <a:pt x="694766" y="1867903"/>
                      <a:pt x="578050" y="1818534"/>
                    </a:cubicBezTo>
                    <a:cubicBezTo>
                      <a:pt x="465335" y="1770873"/>
                      <a:pt x="364127" y="1702619"/>
                      <a:pt x="277216" y="1615708"/>
                    </a:cubicBezTo>
                    <a:cubicBezTo>
                      <a:pt x="190306" y="1528798"/>
                      <a:pt x="122069" y="1427590"/>
                      <a:pt x="74390" y="1314875"/>
                    </a:cubicBezTo>
                    <a:cubicBezTo>
                      <a:pt x="25022" y="1198177"/>
                      <a:pt x="0" y="1074222"/>
                      <a:pt x="0" y="946462"/>
                    </a:cubicBezTo>
                    <a:cubicBezTo>
                      <a:pt x="0" y="818702"/>
                      <a:pt x="25022" y="694748"/>
                      <a:pt x="74390" y="578050"/>
                    </a:cubicBezTo>
                    <a:cubicBezTo>
                      <a:pt x="122051" y="465353"/>
                      <a:pt x="190306" y="364127"/>
                      <a:pt x="277216" y="277216"/>
                    </a:cubicBezTo>
                    <a:cubicBezTo>
                      <a:pt x="364127" y="190306"/>
                      <a:pt x="465335" y="122069"/>
                      <a:pt x="578050" y="74390"/>
                    </a:cubicBezTo>
                    <a:cubicBezTo>
                      <a:pt x="694748" y="25022"/>
                      <a:pt x="818702" y="0"/>
                      <a:pt x="946462" y="0"/>
                    </a:cubicBezTo>
                    <a:cubicBezTo>
                      <a:pt x="1074222" y="0"/>
                      <a:pt x="1198159" y="25022"/>
                      <a:pt x="1314875" y="74390"/>
                    </a:cubicBezTo>
                    <a:cubicBezTo>
                      <a:pt x="1427572" y="122051"/>
                      <a:pt x="1528798" y="190306"/>
                      <a:pt x="1615708" y="277216"/>
                    </a:cubicBezTo>
                    <a:cubicBezTo>
                      <a:pt x="1702619" y="364127"/>
                      <a:pt x="1770856" y="465335"/>
                      <a:pt x="1818535" y="578050"/>
                    </a:cubicBezTo>
                    <a:cubicBezTo>
                      <a:pt x="1867903" y="694748"/>
                      <a:pt x="1892925" y="818702"/>
                      <a:pt x="1892925" y="946462"/>
                    </a:cubicBezTo>
                    <a:cubicBezTo>
                      <a:pt x="1892925" y="1074222"/>
                      <a:pt x="1867903" y="1198177"/>
                      <a:pt x="1818535" y="1314875"/>
                    </a:cubicBezTo>
                    <a:cubicBezTo>
                      <a:pt x="1770874" y="1427572"/>
                      <a:pt x="1702619" y="1528798"/>
                      <a:pt x="1615708" y="1615708"/>
                    </a:cubicBezTo>
                    <a:cubicBezTo>
                      <a:pt x="1528798" y="1702619"/>
                      <a:pt x="1427590" y="1770855"/>
                      <a:pt x="1314875" y="1818534"/>
                    </a:cubicBezTo>
                    <a:cubicBezTo>
                      <a:pt x="1198177" y="1867885"/>
                      <a:pt x="1074222" y="1892925"/>
                      <a:pt x="946462" y="1892925"/>
                    </a:cubicBezTo>
                    <a:close/>
                    <a:moveTo>
                      <a:pt x="946462" y="53387"/>
                    </a:moveTo>
                    <a:cubicBezTo>
                      <a:pt x="454007" y="53387"/>
                      <a:pt x="53370" y="454024"/>
                      <a:pt x="53370" y="946480"/>
                    </a:cubicBezTo>
                    <a:cubicBezTo>
                      <a:pt x="53370" y="1438936"/>
                      <a:pt x="454007" y="1839573"/>
                      <a:pt x="946462" y="1839573"/>
                    </a:cubicBezTo>
                    <a:cubicBezTo>
                      <a:pt x="1438918" y="1839573"/>
                      <a:pt x="1839555" y="1438936"/>
                      <a:pt x="1839555" y="946480"/>
                    </a:cubicBezTo>
                    <a:cubicBezTo>
                      <a:pt x="1839555" y="454024"/>
                      <a:pt x="1438918" y="53387"/>
                      <a:pt x="946462" y="53387"/>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31" name="Freeform: Shape 30">
                <a:extLst>
                  <a:ext uri="{FF2B5EF4-FFF2-40B4-BE49-F238E27FC236}">
                    <a16:creationId xmlns:a16="http://schemas.microsoft.com/office/drawing/2014/main" id="{ED999B60-9487-C2FF-127D-494A39CB496C}"/>
                  </a:ext>
                </a:extLst>
              </p:cNvPr>
              <p:cNvSpPr/>
              <p:nvPr/>
            </p:nvSpPr>
            <p:spPr>
              <a:xfrm>
                <a:off x="10555387" y="2700358"/>
                <a:ext cx="1305715" cy="1399506"/>
              </a:xfrm>
              <a:custGeom>
                <a:avLst/>
                <a:gdLst>
                  <a:gd name="connsiteX0" fmla="*/ 565814 w 1131629"/>
                  <a:gd name="connsiteY0" fmla="*/ 1131629 h 1131628"/>
                  <a:gd name="connsiteX1" fmla="*/ 0 w 1131629"/>
                  <a:gd name="connsiteY1" fmla="*/ 565815 h 1131628"/>
                  <a:gd name="connsiteX2" fmla="*/ 565814 w 1131629"/>
                  <a:gd name="connsiteY2" fmla="*/ 0 h 1131628"/>
                  <a:gd name="connsiteX3" fmla="*/ 1131629 w 1131629"/>
                  <a:gd name="connsiteY3" fmla="*/ 565815 h 1131628"/>
                  <a:gd name="connsiteX4" fmla="*/ 565814 w 1131629"/>
                  <a:gd name="connsiteY4" fmla="*/ 1131629 h 1131628"/>
                  <a:gd name="connsiteX5" fmla="*/ 565814 w 1131629"/>
                  <a:gd name="connsiteY5" fmla="*/ 53352 h 1131628"/>
                  <a:gd name="connsiteX6" fmla="*/ 53352 w 1131629"/>
                  <a:gd name="connsiteY6" fmla="*/ 565815 h 1131628"/>
                  <a:gd name="connsiteX7" fmla="*/ 565814 w 1131629"/>
                  <a:gd name="connsiteY7" fmla="*/ 1078277 h 1131628"/>
                  <a:gd name="connsiteX8" fmla="*/ 1078277 w 1131629"/>
                  <a:gd name="connsiteY8" fmla="*/ 565815 h 1131628"/>
                  <a:gd name="connsiteX9" fmla="*/ 565814 w 1131629"/>
                  <a:gd name="connsiteY9" fmla="*/ 53352 h 11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1629" h="1131628">
                    <a:moveTo>
                      <a:pt x="565814" y="1131629"/>
                    </a:moveTo>
                    <a:cubicBezTo>
                      <a:pt x="253813" y="1131629"/>
                      <a:pt x="0" y="877799"/>
                      <a:pt x="0" y="565815"/>
                    </a:cubicBezTo>
                    <a:cubicBezTo>
                      <a:pt x="0" y="253831"/>
                      <a:pt x="253830" y="0"/>
                      <a:pt x="565814" y="0"/>
                    </a:cubicBezTo>
                    <a:cubicBezTo>
                      <a:pt x="877798" y="0"/>
                      <a:pt x="1131629" y="253831"/>
                      <a:pt x="1131629" y="565815"/>
                    </a:cubicBezTo>
                    <a:cubicBezTo>
                      <a:pt x="1131629" y="877799"/>
                      <a:pt x="877816" y="1131629"/>
                      <a:pt x="565814" y="1131629"/>
                    </a:cubicBezTo>
                    <a:close/>
                    <a:moveTo>
                      <a:pt x="565814" y="53352"/>
                    </a:moveTo>
                    <a:cubicBezTo>
                      <a:pt x="283245" y="53352"/>
                      <a:pt x="53352" y="283245"/>
                      <a:pt x="53352" y="565815"/>
                    </a:cubicBezTo>
                    <a:cubicBezTo>
                      <a:pt x="53352" y="848384"/>
                      <a:pt x="283245" y="1078277"/>
                      <a:pt x="565814" y="1078277"/>
                    </a:cubicBezTo>
                    <a:cubicBezTo>
                      <a:pt x="848384" y="1078277"/>
                      <a:pt x="1078277" y="848384"/>
                      <a:pt x="1078277" y="565815"/>
                    </a:cubicBezTo>
                    <a:cubicBezTo>
                      <a:pt x="1078277" y="283245"/>
                      <a:pt x="848402" y="53352"/>
                      <a:pt x="565814" y="53352"/>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grpSp>
      </p:grpSp>
      <p:grpSp>
        <p:nvGrpSpPr>
          <p:cNvPr id="12" name="Graphic 10" descr="Different sized circles">
            <a:extLst>
              <a:ext uri="{FF2B5EF4-FFF2-40B4-BE49-F238E27FC236}">
                <a16:creationId xmlns:a16="http://schemas.microsoft.com/office/drawing/2014/main" id="{AB037CC4-24C7-4205-9913-774318B6CFCC}"/>
              </a:ext>
            </a:extLst>
          </p:cNvPr>
          <p:cNvGrpSpPr/>
          <p:nvPr/>
        </p:nvGrpSpPr>
        <p:grpSpPr>
          <a:xfrm rot="881508">
            <a:off x="5505985" y="2370443"/>
            <a:ext cx="3298233" cy="3230274"/>
            <a:chOff x="4748260" y="1777416"/>
            <a:chExt cx="3298233" cy="3230274"/>
          </a:xfrm>
        </p:grpSpPr>
        <p:sp>
          <p:nvSpPr>
            <p:cNvPr id="13" name="Freeform: Shape 12">
              <a:extLst>
                <a:ext uri="{FF2B5EF4-FFF2-40B4-BE49-F238E27FC236}">
                  <a16:creationId xmlns:a16="http://schemas.microsoft.com/office/drawing/2014/main" id="{22214ACD-7CA3-C7EE-E8CF-2E33B22842E9}"/>
                </a:ext>
              </a:extLst>
            </p:cNvPr>
            <p:cNvSpPr/>
            <p:nvPr/>
          </p:nvSpPr>
          <p:spPr>
            <a:xfrm>
              <a:off x="5008829" y="1777416"/>
              <a:ext cx="650146" cy="650145"/>
            </a:xfrm>
            <a:custGeom>
              <a:avLst/>
              <a:gdLst>
                <a:gd name="connsiteX0" fmla="*/ 650146 w 650146"/>
                <a:gd name="connsiteY0" fmla="*/ 325073 h 650145"/>
                <a:gd name="connsiteX1" fmla="*/ 325073 w 650146"/>
                <a:gd name="connsiteY1" fmla="*/ 650146 h 650145"/>
                <a:gd name="connsiteX2" fmla="*/ 0 w 650146"/>
                <a:gd name="connsiteY2" fmla="*/ 325073 h 650145"/>
                <a:gd name="connsiteX3" fmla="*/ 325073 w 650146"/>
                <a:gd name="connsiteY3" fmla="*/ 0 h 650145"/>
                <a:gd name="connsiteX4" fmla="*/ 650146 w 650146"/>
                <a:gd name="connsiteY4" fmla="*/ 325073 h 650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46" h="650145">
                  <a:moveTo>
                    <a:pt x="650146" y="325073"/>
                  </a:moveTo>
                  <a:cubicBezTo>
                    <a:pt x="650146" y="504606"/>
                    <a:pt x="504606" y="650146"/>
                    <a:pt x="325073" y="650146"/>
                  </a:cubicBezTo>
                  <a:cubicBezTo>
                    <a:pt x="145540" y="650146"/>
                    <a:pt x="0" y="504606"/>
                    <a:pt x="0" y="325073"/>
                  </a:cubicBezTo>
                  <a:cubicBezTo>
                    <a:pt x="0" y="145540"/>
                    <a:pt x="145540" y="0"/>
                    <a:pt x="325073" y="0"/>
                  </a:cubicBezTo>
                  <a:cubicBezTo>
                    <a:pt x="504606" y="0"/>
                    <a:pt x="650146" y="145540"/>
                    <a:pt x="650146" y="325073"/>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15" name="Freeform: Shape 14">
              <a:extLst>
                <a:ext uri="{FF2B5EF4-FFF2-40B4-BE49-F238E27FC236}">
                  <a16:creationId xmlns:a16="http://schemas.microsoft.com/office/drawing/2014/main" id="{855189A5-3A27-B1FC-9428-8737B42BE481}"/>
                </a:ext>
              </a:extLst>
            </p:cNvPr>
            <p:cNvSpPr/>
            <p:nvPr/>
          </p:nvSpPr>
          <p:spPr>
            <a:xfrm>
              <a:off x="4748260" y="2829909"/>
              <a:ext cx="1839537" cy="1839537"/>
            </a:xfrm>
            <a:custGeom>
              <a:avLst/>
              <a:gdLst>
                <a:gd name="connsiteX0" fmla="*/ 1839538 w 1839537"/>
                <a:gd name="connsiteY0" fmla="*/ 919769 h 1839537"/>
                <a:gd name="connsiteX1" fmla="*/ 919769 w 1839537"/>
                <a:gd name="connsiteY1" fmla="*/ 1839537 h 1839537"/>
                <a:gd name="connsiteX2" fmla="*/ 0 w 1839537"/>
                <a:gd name="connsiteY2" fmla="*/ 919768 h 1839537"/>
                <a:gd name="connsiteX3" fmla="*/ 919769 w 1839537"/>
                <a:gd name="connsiteY3" fmla="*/ 0 h 1839537"/>
                <a:gd name="connsiteX4" fmla="*/ 1839538 w 1839537"/>
                <a:gd name="connsiteY4" fmla="*/ 919769 h 183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37" h="1839537">
                  <a:moveTo>
                    <a:pt x="1839538" y="919769"/>
                  </a:moveTo>
                  <a:cubicBezTo>
                    <a:pt x="1839538" y="1427743"/>
                    <a:pt x="1427743" y="1839537"/>
                    <a:pt x="919769" y="1839537"/>
                  </a:cubicBezTo>
                  <a:cubicBezTo>
                    <a:pt x="411795" y="1839537"/>
                    <a:pt x="0" y="1427743"/>
                    <a:pt x="0" y="919768"/>
                  </a:cubicBezTo>
                  <a:cubicBezTo>
                    <a:pt x="0" y="411794"/>
                    <a:pt x="411795" y="0"/>
                    <a:pt x="919769" y="0"/>
                  </a:cubicBezTo>
                  <a:cubicBezTo>
                    <a:pt x="1427743" y="0"/>
                    <a:pt x="1839538" y="411794"/>
                    <a:pt x="1839538" y="919769"/>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16" name="Freeform: Shape 15">
              <a:extLst>
                <a:ext uri="{FF2B5EF4-FFF2-40B4-BE49-F238E27FC236}">
                  <a16:creationId xmlns:a16="http://schemas.microsoft.com/office/drawing/2014/main" id="{A7135B19-F8A2-D049-B7B8-16A721D21319}"/>
                </a:ext>
              </a:extLst>
            </p:cNvPr>
            <p:cNvSpPr/>
            <p:nvPr/>
          </p:nvSpPr>
          <p:spPr>
            <a:xfrm>
              <a:off x="6968216" y="3741947"/>
              <a:ext cx="1078277" cy="1078276"/>
            </a:xfrm>
            <a:custGeom>
              <a:avLst/>
              <a:gdLst>
                <a:gd name="connsiteX0" fmla="*/ 1078277 w 1078277"/>
                <a:gd name="connsiteY0" fmla="*/ 539139 h 1078276"/>
                <a:gd name="connsiteX1" fmla="*/ 539139 w 1078277"/>
                <a:gd name="connsiteY1" fmla="*/ 1078277 h 1078276"/>
                <a:gd name="connsiteX2" fmla="*/ 0 w 1078277"/>
                <a:gd name="connsiteY2" fmla="*/ 539139 h 1078276"/>
                <a:gd name="connsiteX3" fmla="*/ 539139 w 1078277"/>
                <a:gd name="connsiteY3" fmla="*/ 0 h 1078276"/>
                <a:gd name="connsiteX4" fmla="*/ 1078277 w 1078277"/>
                <a:gd name="connsiteY4" fmla="*/ 539139 h 1078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8277" h="1078276">
                  <a:moveTo>
                    <a:pt x="1078277" y="539139"/>
                  </a:moveTo>
                  <a:cubicBezTo>
                    <a:pt x="1078277" y="836896"/>
                    <a:pt x="836897" y="1078277"/>
                    <a:pt x="539139" y="1078277"/>
                  </a:cubicBezTo>
                  <a:cubicBezTo>
                    <a:pt x="241381" y="1078277"/>
                    <a:pt x="0" y="836896"/>
                    <a:pt x="0" y="539139"/>
                  </a:cubicBezTo>
                  <a:cubicBezTo>
                    <a:pt x="0" y="241381"/>
                    <a:pt x="241381" y="0"/>
                    <a:pt x="539139" y="0"/>
                  </a:cubicBezTo>
                  <a:cubicBezTo>
                    <a:pt x="836897" y="0"/>
                    <a:pt x="1078277" y="241380"/>
                    <a:pt x="1078277" y="539139"/>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grpSp>
          <p:nvGrpSpPr>
            <p:cNvPr id="17" name="Graphic 10" descr="Different sized circles">
              <a:extLst>
                <a:ext uri="{FF2B5EF4-FFF2-40B4-BE49-F238E27FC236}">
                  <a16:creationId xmlns:a16="http://schemas.microsoft.com/office/drawing/2014/main" id="{1E5889C7-DFAC-F3E4-8121-A3EC09EC6DED}"/>
                </a:ext>
              </a:extLst>
            </p:cNvPr>
            <p:cNvGrpSpPr/>
            <p:nvPr/>
          </p:nvGrpSpPr>
          <p:grpSpPr>
            <a:xfrm>
              <a:off x="4852131" y="1872361"/>
              <a:ext cx="3057400" cy="3135329"/>
              <a:chOff x="4852131" y="1872361"/>
              <a:chExt cx="3057400" cy="3135329"/>
            </a:xfrm>
            <a:solidFill>
              <a:schemeClr val="accent3"/>
            </a:solidFill>
          </p:grpSpPr>
          <p:sp>
            <p:nvSpPr>
              <p:cNvPr id="18" name="Freeform: Shape 17">
                <a:extLst>
                  <a:ext uri="{FF2B5EF4-FFF2-40B4-BE49-F238E27FC236}">
                    <a16:creationId xmlns:a16="http://schemas.microsoft.com/office/drawing/2014/main" id="{3F4901F0-D85E-4F89-87C2-EA99A339D7EE}"/>
                  </a:ext>
                </a:extLst>
              </p:cNvPr>
              <p:cNvSpPr/>
              <p:nvPr/>
            </p:nvSpPr>
            <p:spPr>
              <a:xfrm>
                <a:off x="4885298" y="1872361"/>
                <a:ext cx="703497" cy="703497"/>
              </a:xfrm>
              <a:custGeom>
                <a:avLst/>
                <a:gdLst>
                  <a:gd name="connsiteX0" fmla="*/ 351749 w 703497"/>
                  <a:gd name="connsiteY0" fmla="*/ 703498 h 703497"/>
                  <a:gd name="connsiteX1" fmla="*/ 0 w 703497"/>
                  <a:gd name="connsiteY1" fmla="*/ 351749 h 703497"/>
                  <a:gd name="connsiteX2" fmla="*/ 351749 w 703497"/>
                  <a:gd name="connsiteY2" fmla="*/ 0 h 703497"/>
                  <a:gd name="connsiteX3" fmla="*/ 703498 w 703497"/>
                  <a:gd name="connsiteY3" fmla="*/ 351749 h 703497"/>
                  <a:gd name="connsiteX4" fmla="*/ 351749 w 703497"/>
                  <a:gd name="connsiteY4" fmla="*/ 703498 h 703497"/>
                  <a:gd name="connsiteX5" fmla="*/ 351749 w 703497"/>
                  <a:gd name="connsiteY5" fmla="*/ 53352 h 703497"/>
                  <a:gd name="connsiteX6" fmla="*/ 53352 w 703497"/>
                  <a:gd name="connsiteY6" fmla="*/ 351749 h 703497"/>
                  <a:gd name="connsiteX7" fmla="*/ 351749 w 703497"/>
                  <a:gd name="connsiteY7" fmla="*/ 650146 h 703497"/>
                  <a:gd name="connsiteX8" fmla="*/ 650146 w 703497"/>
                  <a:gd name="connsiteY8" fmla="*/ 351749 h 703497"/>
                  <a:gd name="connsiteX9" fmla="*/ 351749 w 703497"/>
                  <a:gd name="connsiteY9" fmla="*/ 53352 h 70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3497" h="703497">
                    <a:moveTo>
                      <a:pt x="351749" y="703498"/>
                    </a:moveTo>
                    <a:cubicBezTo>
                      <a:pt x="157797" y="703498"/>
                      <a:pt x="0" y="545701"/>
                      <a:pt x="0" y="351749"/>
                    </a:cubicBezTo>
                    <a:cubicBezTo>
                      <a:pt x="0" y="157797"/>
                      <a:pt x="157797" y="0"/>
                      <a:pt x="351749" y="0"/>
                    </a:cubicBezTo>
                    <a:cubicBezTo>
                      <a:pt x="545701" y="0"/>
                      <a:pt x="703498" y="157797"/>
                      <a:pt x="703498" y="351749"/>
                    </a:cubicBezTo>
                    <a:cubicBezTo>
                      <a:pt x="703498" y="545701"/>
                      <a:pt x="545701" y="703498"/>
                      <a:pt x="351749" y="703498"/>
                    </a:cubicBezTo>
                    <a:close/>
                    <a:moveTo>
                      <a:pt x="351749" y="53352"/>
                    </a:moveTo>
                    <a:cubicBezTo>
                      <a:pt x="187212" y="53352"/>
                      <a:pt x="53352" y="187212"/>
                      <a:pt x="53352" y="351749"/>
                    </a:cubicBezTo>
                    <a:cubicBezTo>
                      <a:pt x="53352" y="516286"/>
                      <a:pt x="187212" y="650146"/>
                      <a:pt x="351749" y="650146"/>
                    </a:cubicBezTo>
                    <a:cubicBezTo>
                      <a:pt x="516286" y="650146"/>
                      <a:pt x="650146" y="516286"/>
                      <a:pt x="650146" y="351749"/>
                    </a:cubicBezTo>
                    <a:cubicBezTo>
                      <a:pt x="650146" y="187212"/>
                      <a:pt x="516286" y="53352"/>
                      <a:pt x="351749" y="53352"/>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20" name="Freeform: Shape 19">
                <a:extLst>
                  <a:ext uri="{FF2B5EF4-FFF2-40B4-BE49-F238E27FC236}">
                    <a16:creationId xmlns:a16="http://schemas.microsoft.com/office/drawing/2014/main" id="{DF9D3978-66B5-55F4-D677-971398B48616}"/>
                  </a:ext>
                </a:extLst>
              </p:cNvPr>
              <p:cNvSpPr/>
              <p:nvPr/>
            </p:nvSpPr>
            <p:spPr>
              <a:xfrm>
                <a:off x="4852131" y="2633284"/>
                <a:ext cx="1892924" cy="1892924"/>
              </a:xfrm>
              <a:custGeom>
                <a:avLst/>
                <a:gdLst>
                  <a:gd name="connsiteX0" fmla="*/ 946462 w 1892924"/>
                  <a:gd name="connsiteY0" fmla="*/ 1892925 h 1892924"/>
                  <a:gd name="connsiteX1" fmla="*/ 578050 w 1892924"/>
                  <a:gd name="connsiteY1" fmla="*/ 1818534 h 1892924"/>
                  <a:gd name="connsiteX2" fmla="*/ 277216 w 1892924"/>
                  <a:gd name="connsiteY2" fmla="*/ 1615708 h 1892924"/>
                  <a:gd name="connsiteX3" fmla="*/ 74390 w 1892924"/>
                  <a:gd name="connsiteY3" fmla="*/ 1314875 h 1892924"/>
                  <a:gd name="connsiteX4" fmla="*/ 0 w 1892924"/>
                  <a:gd name="connsiteY4" fmla="*/ 946462 h 1892924"/>
                  <a:gd name="connsiteX5" fmla="*/ 74390 w 1892924"/>
                  <a:gd name="connsiteY5" fmla="*/ 578050 h 1892924"/>
                  <a:gd name="connsiteX6" fmla="*/ 277216 w 1892924"/>
                  <a:gd name="connsiteY6" fmla="*/ 277216 h 1892924"/>
                  <a:gd name="connsiteX7" fmla="*/ 578050 w 1892924"/>
                  <a:gd name="connsiteY7" fmla="*/ 74390 h 1892924"/>
                  <a:gd name="connsiteX8" fmla="*/ 946462 w 1892924"/>
                  <a:gd name="connsiteY8" fmla="*/ 0 h 1892924"/>
                  <a:gd name="connsiteX9" fmla="*/ 1314875 w 1892924"/>
                  <a:gd name="connsiteY9" fmla="*/ 74390 h 1892924"/>
                  <a:gd name="connsiteX10" fmla="*/ 1615708 w 1892924"/>
                  <a:gd name="connsiteY10" fmla="*/ 277216 h 1892924"/>
                  <a:gd name="connsiteX11" fmla="*/ 1818535 w 1892924"/>
                  <a:gd name="connsiteY11" fmla="*/ 578050 h 1892924"/>
                  <a:gd name="connsiteX12" fmla="*/ 1892925 w 1892924"/>
                  <a:gd name="connsiteY12" fmla="*/ 946462 h 1892924"/>
                  <a:gd name="connsiteX13" fmla="*/ 1818535 w 1892924"/>
                  <a:gd name="connsiteY13" fmla="*/ 1314875 h 1892924"/>
                  <a:gd name="connsiteX14" fmla="*/ 1615708 w 1892924"/>
                  <a:gd name="connsiteY14" fmla="*/ 1615708 h 1892924"/>
                  <a:gd name="connsiteX15" fmla="*/ 1314875 w 1892924"/>
                  <a:gd name="connsiteY15" fmla="*/ 1818534 h 1892924"/>
                  <a:gd name="connsiteX16" fmla="*/ 946462 w 1892924"/>
                  <a:gd name="connsiteY16" fmla="*/ 1892925 h 1892924"/>
                  <a:gd name="connsiteX17" fmla="*/ 946462 w 1892924"/>
                  <a:gd name="connsiteY17" fmla="*/ 53387 h 1892924"/>
                  <a:gd name="connsiteX18" fmla="*/ 53370 w 1892924"/>
                  <a:gd name="connsiteY18" fmla="*/ 946480 h 1892924"/>
                  <a:gd name="connsiteX19" fmla="*/ 946462 w 1892924"/>
                  <a:gd name="connsiteY19" fmla="*/ 1839573 h 1892924"/>
                  <a:gd name="connsiteX20" fmla="*/ 1839555 w 1892924"/>
                  <a:gd name="connsiteY20" fmla="*/ 946480 h 1892924"/>
                  <a:gd name="connsiteX21" fmla="*/ 946462 w 1892924"/>
                  <a:gd name="connsiteY21" fmla="*/ 53387 h 189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92924" h="1892924">
                    <a:moveTo>
                      <a:pt x="946462" y="1892925"/>
                    </a:moveTo>
                    <a:cubicBezTo>
                      <a:pt x="818702" y="1892925"/>
                      <a:pt x="694766" y="1867903"/>
                      <a:pt x="578050" y="1818534"/>
                    </a:cubicBezTo>
                    <a:cubicBezTo>
                      <a:pt x="465335" y="1770873"/>
                      <a:pt x="364127" y="1702619"/>
                      <a:pt x="277216" y="1615708"/>
                    </a:cubicBezTo>
                    <a:cubicBezTo>
                      <a:pt x="190306" y="1528798"/>
                      <a:pt x="122069" y="1427590"/>
                      <a:pt x="74390" y="1314875"/>
                    </a:cubicBezTo>
                    <a:cubicBezTo>
                      <a:pt x="25022" y="1198177"/>
                      <a:pt x="0" y="1074222"/>
                      <a:pt x="0" y="946462"/>
                    </a:cubicBezTo>
                    <a:cubicBezTo>
                      <a:pt x="0" y="818702"/>
                      <a:pt x="25022" y="694748"/>
                      <a:pt x="74390" y="578050"/>
                    </a:cubicBezTo>
                    <a:cubicBezTo>
                      <a:pt x="122051" y="465353"/>
                      <a:pt x="190306" y="364127"/>
                      <a:pt x="277216" y="277216"/>
                    </a:cubicBezTo>
                    <a:cubicBezTo>
                      <a:pt x="364127" y="190306"/>
                      <a:pt x="465335" y="122069"/>
                      <a:pt x="578050" y="74390"/>
                    </a:cubicBezTo>
                    <a:cubicBezTo>
                      <a:pt x="694748" y="25022"/>
                      <a:pt x="818702" y="0"/>
                      <a:pt x="946462" y="0"/>
                    </a:cubicBezTo>
                    <a:cubicBezTo>
                      <a:pt x="1074222" y="0"/>
                      <a:pt x="1198159" y="25022"/>
                      <a:pt x="1314875" y="74390"/>
                    </a:cubicBezTo>
                    <a:cubicBezTo>
                      <a:pt x="1427572" y="122051"/>
                      <a:pt x="1528798" y="190306"/>
                      <a:pt x="1615708" y="277216"/>
                    </a:cubicBezTo>
                    <a:cubicBezTo>
                      <a:pt x="1702619" y="364127"/>
                      <a:pt x="1770856" y="465335"/>
                      <a:pt x="1818535" y="578050"/>
                    </a:cubicBezTo>
                    <a:cubicBezTo>
                      <a:pt x="1867903" y="694748"/>
                      <a:pt x="1892925" y="818702"/>
                      <a:pt x="1892925" y="946462"/>
                    </a:cubicBezTo>
                    <a:cubicBezTo>
                      <a:pt x="1892925" y="1074222"/>
                      <a:pt x="1867903" y="1198177"/>
                      <a:pt x="1818535" y="1314875"/>
                    </a:cubicBezTo>
                    <a:cubicBezTo>
                      <a:pt x="1770874" y="1427572"/>
                      <a:pt x="1702619" y="1528798"/>
                      <a:pt x="1615708" y="1615708"/>
                    </a:cubicBezTo>
                    <a:cubicBezTo>
                      <a:pt x="1528798" y="1702619"/>
                      <a:pt x="1427590" y="1770855"/>
                      <a:pt x="1314875" y="1818534"/>
                    </a:cubicBezTo>
                    <a:cubicBezTo>
                      <a:pt x="1198177" y="1867885"/>
                      <a:pt x="1074222" y="1892925"/>
                      <a:pt x="946462" y="1892925"/>
                    </a:cubicBezTo>
                    <a:close/>
                    <a:moveTo>
                      <a:pt x="946462" y="53387"/>
                    </a:moveTo>
                    <a:cubicBezTo>
                      <a:pt x="454007" y="53387"/>
                      <a:pt x="53370" y="454024"/>
                      <a:pt x="53370" y="946480"/>
                    </a:cubicBezTo>
                    <a:cubicBezTo>
                      <a:pt x="53370" y="1438936"/>
                      <a:pt x="454007" y="1839573"/>
                      <a:pt x="946462" y="1839573"/>
                    </a:cubicBezTo>
                    <a:cubicBezTo>
                      <a:pt x="1438918" y="1839573"/>
                      <a:pt x="1839555" y="1438936"/>
                      <a:pt x="1839555" y="946480"/>
                    </a:cubicBezTo>
                    <a:cubicBezTo>
                      <a:pt x="1839555" y="454024"/>
                      <a:pt x="1438918" y="53387"/>
                      <a:pt x="946462" y="53387"/>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21" name="Freeform: Shape 20">
                <a:extLst>
                  <a:ext uri="{FF2B5EF4-FFF2-40B4-BE49-F238E27FC236}">
                    <a16:creationId xmlns:a16="http://schemas.microsoft.com/office/drawing/2014/main" id="{497B75F8-7649-09F7-553E-67E7E8616961}"/>
                  </a:ext>
                </a:extLst>
              </p:cNvPr>
              <p:cNvSpPr/>
              <p:nvPr/>
            </p:nvSpPr>
            <p:spPr>
              <a:xfrm>
                <a:off x="6777902" y="3876062"/>
                <a:ext cx="1131629" cy="1131628"/>
              </a:xfrm>
              <a:custGeom>
                <a:avLst/>
                <a:gdLst>
                  <a:gd name="connsiteX0" fmla="*/ 565814 w 1131629"/>
                  <a:gd name="connsiteY0" fmla="*/ 1131629 h 1131628"/>
                  <a:gd name="connsiteX1" fmla="*/ 0 w 1131629"/>
                  <a:gd name="connsiteY1" fmla="*/ 565815 h 1131628"/>
                  <a:gd name="connsiteX2" fmla="*/ 565814 w 1131629"/>
                  <a:gd name="connsiteY2" fmla="*/ 0 h 1131628"/>
                  <a:gd name="connsiteX3" fmla="*/ 1131629 w 1131629"/>
                  <a:gd name="connsiteY3" fmla="*/ 565815 h 1131628"/>
                  <a:gd name="connsiteX4" fmla="*/ 565814 w 1131629"/>
                  <a:gd name="connsiteY4" fmla="*/ 1131629 h 1131628"/>
                  <a:gd name="connsiteX5" fmla="*/ 565814 w 1131629"/>
                  <a:gd name="connsiteY5" fmla="*/ 53352 h 1131628"/>
                  <a:gd name="connsiteX6" fmla="*/ 53352 w 1131629"/>
                  <a:gd name="connsiteY6" fmla="*/ 565815 h 1131628"/>
                  <a:gd name="connsiteX7" fmla="*/ 565814 w 1131629"/>
                  <a:gd name="connsiteY7" fmla="*/ 1078277 h 1131628"/>
                  <a:gd name="connsiteX8" fmla="*/ 1078277 w 1131629"/>
                  <a:gd name="connsiteY8" fmla="*/ 565815 h 1131628"/>
                  <a:gd name="connsiteX9" fmla="*/ 565814 w 1131629"/>
                  <a:gd name="connsiteY9" fmla="*/ 53352 h 11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1629" h="1131628">
                    <a:moveTo>
                      <a:pt x="565814" y="1131629"/>
                    </a:moveTo>
                    <a:cubicBezTo>
                      <a:pt x="253813" y="1131629"/>
                      <a:pt x="0" y="877799"/>
                      <a:pt x="0" y="565815"/>
                    </a:cubicBezTo>
                    <a:cubicBezTo>
                      <a:pt x="0" y="253831"/>
                      <a:pt x="253830" y="0"/>
                      <a:pt x="565814" y="0"/>
                    </a:cubicBezTo>
                    <a:cubicBezTo>
                      <a:pt x="877798" y="0"/>
                      <a:pt x="1131629" y="253831"/>
                      <a:pt x="1131629" y="565815"/>
                    </a:cubicBezTo>
                    <a:cubicBezTo>
                      <a:pt x="1131629" y="877799"/>
                      <a:pt x="877816" y="1131629"/>
                      <a:pt x="565814" y="1131629"/>
                    </a:cubicBezTo>
                    <a:close/>
                    <a:moveTo>
                      <a:pt x="565814" y="53352"/>
                    </a:moveTo>
                    <a:cubicBezTo>
                      <a:pt x="283245" y="53352"/>
                      <a:pt x="53352" y="283245"/>
                      <a:pt x="53352" y="565815"/>
                    </a:cubicBezTo>
                    <a:cubicBezTo>
                      <a:pt x="53352" y="848384"/>
                      <a:pt x="283245" y="1078277"/>
                      <a:pt x="565814" y="1078277"/>
                    </a:cubicBezTo>
                    <a:cubicBezTo>
                      <a:pt x="848384" y="1078277"/>
                      <a:pt x="1078277" y="848384"/>
                      <a:pt x="1078277" y="565815"/>
                    </a:cubicBezTo>
                    <a:cubicBezTo>
                      <a:pt x="1078277" y="283245"/>
                      <a:pt x="848402" y="53352"/>
                      <a:pt x="565814" y="53352"/>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grpSp>
      </p:grpSp>
      <p:sp>
        <p:nvSpPr>
          <p:cNvPr id="32" name="Freeform: Shape 31">
            <a:extLst>
              <a:ext uri="{FF2B5EF4-FFF2-40B4-BE49-F238E27FC236}">
                <a16:creationId xmlns:a16="http://schemas.microsoft.com/office/drawing/2014/main" id="{9D9400F1-21D9-C644-9DC4-1EF4571461A1}"/>
              </a:ext>
            </a:extLst>
          </p:cNvPr>
          <p:cNvSpPr/>
          <p:nvPr/>
        </p:nvSpPr>
        <p:spPr>
          <a:xfrm rot="5218363">
            <a:off x="7553709" y="2901494"/>
            <a:ext cx="650146" cy="650145"/>
          </a:xfrm>
          <a:custGeom>
            <a:avLst/>
            <a:gdLst>
              <a:gd name="connsiteX0" fmla="*/ 650146 w 650146"/>
              <a:gd name="connsiteY0" fmla="*/ 325073 h 650145"/>
              <a:gd name="connsiteX1" fmla="*/ 325073 w 650146"/>
              <a:gd name="connsiteY1" fmla="*/ 650146 h 650145"/>
              <a:gd name="connsiteX2" fmla="*/ 0 w 650146"/>
              <a:gd name="connsiteY2" fmla="*/ 325073 h 650145"/>
              <a:gd name="connsiteX3" fmla="*/ 325073 w 650146"/>
              <a:gd name="connsiteY3" fmla="*/ 0 h 650145"/>
              <a:gd name="connsiteX4" fmla="*/ 650146 w 650146"/>
              <a:gd name="connsiteY4" fmla="*/ 325073 h 650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46" h="650145">
                <a:moveTo>
                  <a:pt x="650146" y="325073"/>
                </a:moveTo>
                <a:cubicBezTo>
                  <a:pt x="650146" y="504606"/>
                  <a:pt x="504606" y="650146"/>
                  <a:pt x="325073" y="650146"/>
                </a:cubicBezTo>
                <a:cubicBezTo>
                  <a:pt x="145540" y="650146"/>
                  <a:pt x="0" y="504606"/>
                  <a:pt x="0" y="325073"/>
                </a:cubicBezTo>
                <a:cubicBezTo>
                  <a:pt x="0" y="145540"/>
                  <a:pt x="145540" y="0"/>
                  <a:pt x="325073" y="0"/>
                </a:cubicBezTo>
                <a:cubicBezTo>
                  <a:pt x="504606" y="0"/>
                  <a:pt x="650146" y="145540"/>
                  <a:pt x="650146" y="325073"/>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33" name="Freeform: Shape 32">
            <a:extLst>
              <a:ext uri="{FF2B5EF4-FFF2-40B4-BE49-F238E27FC236}">
                <a16:creationId xmlns:a16="http://schemas.microsoft.com/office/drawing/2014/main" id="{140ECD25-ECEF-21D2-94D4-238F7635D346}"/>
              </a:ext>
            </a:extLst>
          </p:cNvPr>
          <p:cNvSpPr/>
          <p:nvPr/>
        </p:nvSpPr>
        <p:spPr>
          <a:xfrm rot="5218363">
            <a:off x="7677952" y="2909748"/>
            <a:ext cx="703497" cy="703497"/>
          </a:xfrm>
          <a:custGeom>
            <a:avLst/>
            <a:gdLst>
              <a:gd name="connsiteX0" fmla="*/ 351749 w 703497"/>
              <a:gd name="connsiteY0" fmla="*/ 703498 h 703497"/>
              <a:gd name="connsiteX1" fmla="*/ 0 w 703497"/>
              <a:gd name="connsiteY1" fmla="*/ 351749 h 703497"/>
              <a:gd name="connsiteX2" fmla="*/ 351749 w 703497"/>
              <a:gd name="connsiteY2" fmla="*/ 0 h 703497"/>
              <a:gd name="connsiteX3" fmla="*/ 703498 w 703497"/>
              <a:gd name="connsiteY3" fmla="*/ 351749 h 703497"/>
              <a:gd name="connsiteX4" fmla="*/ 351749 w 703497"/>
              <a:gd name="connsiteY4" fmla="*/ 703498 h 703497"/>
              <a:gd name="connsiteX5" fmla="*/ 351749 w 703497"/>
              <a:gd name="connsiteY5" fmla="*/ 53352 h 703497"/>
              <a:gd name="connsiteX6" fmla="*/ 53352 w 703497"/>
              <a:gd name="connsiteY6" fmla="*/ 351749 h 703497"/>
              <a:gd name="connsiteX7" fmla="*/ 351749 w 703497"/>
              <a:gd name="connsiteY7" fmla="*/ 650146 h 703497"/>
              <a:gd name="connsiteX8" fmla="*/ 650146 w 703497"/>
              <a:gd name="connsiteY8" fmla="*/ 351749 h 703497"/>
              <a:gd name="connsiteX9" fmla="*/ 351749 w 703497"/>
              <a:gd name="connsiteY9" fmla="*/ 53352 h 70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3497" h="703497">
                <a:moveTo>
                  <a:pt x="351749" y="703498"/>
                </a:moveTo>
                <a:cubicBezTo>
                  <a:pt x="157797" y="703498"/>
                  <a:pt x="0" y="545701"/>
                  <a:pt x="0" y="351749"/>
                </a:cubicBezTo>
                <a:cubicBezTo>
                  <a:pt x="0" y="157797"/>
                  <a:pt x="157797" y="0"/>
                  <a:pt x="351749" y="0"/>
                </a:cubicBezTo>
                <a:cubicBezTo>
                  <a:pt x="545701" y="0"/>
                  <a:pt x="703498" y="157797"/>
                  <a:pt x="703498" y="351749"/>
                </a:cubicBezTo>
                <a:cubicBezTo>
                  <a:pt x="703498" y="545701"/>
                  <a:pt x="545701" y="703498"/>
                  <a:pt x="351749" y="703498"/>
                </a:cubicBezTo>
                <a:close/>
                <a:moveTo>
                  <a:pt x="351749" y="53352"/>
                </a:moveTo>
                <a:cubicBezTo>
                  <a:pt x="187212" y="53352"/>
                  <a:pt x="53352" y="187212"/>
                  <a:pt x="53352" y="351749"/>
                </a:cubicBezTo>
                <a:cubicBezTo>
                  <a:pt x="53352" y="516286"/>
                  <a:pt x="187212" y="650146"/>
                  <a:pt x="351749" y="650146"/>
                </a:cubicBezTo>
                <a:cubicBezTo>
                  <a:pt x="516286" y="650146"/>
                  <a:pt x="650146" y="516286"/>
                  <a:pt x="650146" y="351749"/>
                </a:cubicBezTo>
                <a:cubicBezTo>
                  <a:pt x="650146" y="187212"/>
                  <a:pt x="516286" y="53352"/>
                  <a:pt x="351749" y="53352"/>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35" name="Freeform: Shape 34">
            <a:extLst>
              <a:ext uri="{FF2B5EF4-FFF2-40B4-BE49-F238E27FC236}">
                <a16:creationId xmlns:a16="http://schemas.microsoft.com/office/drawing/2014/main" id="{9DD07220-C3C3-F05E-A175-DEBE975869BB}"/>
              </a:ext>
            </a:extLst>
          </p:cNvPr>
          <p:cNvSpPr/>
          <p:nvPr/>
        </p:nvSpPr>
        <p:spPr>
          <a:xfrm rot="5218363">
            <a:off x="6842727" y="1024071"/>
            <a:ext cx="1131629" cy="1131628"/>
          </a:xfrm>
          <a:custGeom>
            <a:avLst/>
            <a:gdLst>
              <a:gd name="connsiteX0" fmla="*/ 565814 w 1131629"/>
              <a:gd name="connsiteY0" fmla="*/ 1131629 h 1131628"/>
              <a:gd name="connsiteX1" fmla="*/ 0 w 1131629"/>
              <a:gd name="connsiteY1" fmla="*/ 565815 h 1131628"/>
              <a:gd name="connsiteX2" fmla="*/ 565814 w 1131629"/>
              <a:gd name="connsiteY2" fmla="*/ 0 h 1131628"/>
              <a:gd name="connsiteX3" fmla="*/ 1131629 w 1131629"/>
              <a:gd name="connsiteY3" fmla="*/ 565815 h 1131628"/>
              <a:gd name="connsiteX4" fmla="*/ 565814 w 1131629"/>
              <a:gd name="connsiteY4" fmla="*/ 1131629 h 1131628"/>
              <a:gd name="connsiteX5" fmla="*/ 565814 w 1131629"/>
              <a:gd name="connsiteY5" fmla="*/ 53352 h 1131628"/>
              <a:gd name="connsiteX6" fmla="*/ 53352 w 1131629"/>
              <a:gd name="connsiteY6" fmla="*/ 565815 h 1131628"/>
              <a:gd name="connsiteX7" fmla="*/ 565814 w 1131629"/>
              <a:gd name="connsiteY7" fmla="*/ 1078277 h 1131628"/>
              <a:gd name="connsiteX8" fmla="*/ 1078277 w 1131629"/>
              <a:gd name="connsiteY8" fmla="*/ 565815 h 1131628"/>
              <a:gd name="connsiteX9" fmla="*/ 565814 w 1131629"/>
              <a:gd name="connsiteY9" fmla="*/ 53352 h 113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1629" h="1131628">
                <a:moveTo>
                  <a:pt x="565814" y="1131629"/>
                </a:moveTo>
                <a:cubicBezTo>
                  <a:pt x="253813" y="1131629"/>
                  <a:pt x="0" y="877799"/>
                  <a:pt x="0" y="565815"/>
                </a:cubicBezTo>
                <a:cubicBezTo>
                  <a:pt x="0" y="253831"/>
                  <a:pt x="253830" y="0"/>
                  <a:pt x="565814" y="0"/>
                </a:cubicBezTo>
                <a:cubicBezTo>
                  <a:pt x="877798" y="0"/>
                  <a:pt x="1131629" y="253831"/>
                  <a:pt x="1131629" y="565815"/>
                </a:cubicBezTo>
                <a:cubicBezTo>
                  <a:pt x="1131629" y="877799"/>
                  <a:pt x="877816" y="1131629"/>
                  <a:pt x="565814" y="1131629"/>
                </a:cubicBezTo>
                <a:close/>
                <a:moveTo>
                  <a:pt x="565814" y="53352"/>
                </a:moveTo>
                <a:cubicBezTo>
                  <a:pt x="283245" y="53352"/>
                  <a:pt x="53352" y="283245"/>
                  <a:pt x="53352" y="565815"/>
                </a:cubicBezTo>
                <a:cubicBezTo>
                  <a:pt x="53352" y="848384"/>
                  <a:pt x="283245" y="1078277"/>
                  <a:pt x="565814" y="1078277"/>
                </a:cubicBezTo>
                <a:cubicBezTo>
                  <a:pt x="848384" y="1078277"/>
                  <a:pt x="1078277" y="848384"/>
                  <a:pt x="1078277" y="565815"/>
                </a:cubicBezTo>
                <a:cubicBezTo>
                  <a:pt x="1078277" y="283245"/>
                  <a:pt x="848402" y="53352"/>
                  <a:pt x="565814" y="53352"/>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37" name="Freeform: Shape 36">
            <a:extLst>
              <a:ext uri="{FF2B5EF4-FFF2-40B4-BE49-F238E27FC236}">
                <a16:creationId xmlns:a16="http://schemas.microsoft.com/office/drawing/2014/main" id="{D2F34C1F-FF81-334C-CF3B-31EA8FCB4FF4}"/>
              </a:ext>
            </a:extLst>
          </p:cNvPr>
          <p:cNvSpPr/>
          <p:nvPr/>
        </p:nvSpPr>
        <p:spPr>
          <a:xfrm rot="5218363">
            <a:off x="9228002" y="4295044"/>
            <a:ext cx="1839537" cy="1839537"/>
          </a:xfrm>
          <a:custGeom>
            <a:avLst/>
            <a:gdLst>
              <a:gd name="connsiteX0" fmla="*/ 1839538 w 1839537"/>
              <a:gd name="connsiteY0" fmla="*/ 919769 h 1839537"/>
              <a:gd name="connsiteX1" fmla="*/ 919769 w 1839537"/>
              <a:gd name="connsiteY1" fmla="*/ 1839537 h 1839537"/>
              <a:gd name="connsiteX2" fmla="*/ 0 w 1839537"/>
              <a:gd name="connsiteY2" fmla="*/ 919768 h 1839537"/>
              <a:gd name="connsiteX3" fmla="*/ 919769 w 1839537"/>
              <a:gd name="connsiteY3" fmla="*/ 0 h 1839537"/>
              <a:gd name="connsiteX4" fmla="*/ 1839538 w 1839537"/>
              <a:gd name="connsiteY4" fmla="*/ 919769 h 183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37" h="1839537">
                <a:moveTo>
                  <a:pt x="1839538" y="919769"/>
                </a:moveTo>
                <a:cubicBezTo>
                  <a:pt x="1839538" y="1427743"/>
                  <a:pt x="1427743" y="1839537"/>
                  <a:pt x="919769" y="1839537"/>
                </a:cubicBezTo>
                <a:cubicBezTo>
                  <a:pt x="411795" y="1839537"/>
                  <a:pt x="0" y="1427743"/>
                  <a:pt x="0" y="919768"/>
                </a:cubicBezTo>
                <a:cubicBezTo>
                  <a:pt x="0" y="411794"/>
                  <a:pt x="411795" y="0"/>
                  <a:pt x="919769" y="0"/>
                </a:cubicBezTo>
                <a:cubicBezTo>
                  <a:pt x="1427743" y="0"/>
                  <a:pt x="1839538" y="411794"/>
                  <a:pt x="1839538" y="919769"/>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38" name="Freeform: Shape 37">
            <a:extLst>
              <a:ext uri="{FF2B5EF4-FFF2-40B4-BE49-F238E27FC236}">
                <a16:creationId xmlns:a16="http://schemas.microsoft.com/office/drawing/2014/main" id="{24198B39-C38C-D918-564E-78BEB019F664}"/>
              </a:ext>
            </a:extLst>
          </p:cNvPr>
          <p:cNvSpPr/>
          <p:nvPr/>
        </p:nvSpPr>
        <p:spPr>
          <a:xfrm rot="5218363">
            <a:off x="9234011" y="4482535"/>
            <a:ext cx="1892924" cy="1892924"/>
          </a:xfrm>
          <a:custGeom>
            <a:avLst/>
            <a:gdLst>
              <a:gd name="connsiteX0" fmla="*/ 946462 w 1892924"/>
              <a:gd name="connsiteY0" fmla="*/ 1892925 h 1892924"/>
              <a:gd name="connsiteX1" fmla="*/ 578050 w 1892924"/>
              <a:gd name="connsiteY1" fmla="*/ 1818534 h 1892924"/>
              <a:gd name="connsiteX2" fmla="*/ 277216 w 1892924"/>
              <a:gd name="connsiteY2" fmla="*/ 1615708 h 1892924"/>
              <a:gd name="connsiteX3" fmla="*/ 74390 w 1892924"/>
              <a:gd name="connsiteY3" fmla="*/ 1314875 h 1892924"/>
              <a:gd name="connsiteX4" fmla="*/ 0 w 1892924"/>
              <a:gd name="connsiteY4" fmla="*/ 946462 h 1892924"/>
              <a:gd name="connsiteX5" fmla="*/ 74390 w 1892924"/>
              <a:gd name="connsiteY5" fmla="*/ 578050 h 1892924"/>
              <a:gd name="connsiteX6" fmla="*/ 277216 w 1892924"/>
              <a:gd name="connsiteY6" fmla="*/ 277216 h 1892924"/>
              <a:gd name="connsiteX7" fmla="*/ 578050 w 1892924"/>
              <a:gd name="connsiteY7" fmla="*/ 74390 h 1892924"/>
              <a:gd name="connsiteX8" fmla="*/ 946462 w 1892924"/>
              <a:gd name="connsiteY8" fmla="*/ 0 h 1892924"/>
              <a:gd name="connsiteX9" fmla="*/ 1314875 w 1892924"/>
              <a:gd name="connsiteY9" fmla="*/ 74390 h 1892924"/>
              <a:gd name="connsiteX10" fmla="*/ 1615708 w 1892924"/>
              <a:gd name="connsiteY10" fmla="*/ 277216 h 1892924"/>
              <a:gd name="connsiteX11" fmla="*/ 1818535 w 1892924"/>
              <a:gd name="connsiteY11" fmla="*/ 578050 h 1892924"/>
              <a:gd name="connsiteX12" fmla="*/ 1892925 w 1892924"/>
              <a:gd name="connsiteY12" fmla="*/ 946462 h 1892924"/>
              <a:gd name="connsiteX13" fmla="*/ 1818535 w 1892924"/>
              <a:gd name="connsiteY13" fmla="*/ 1314875 h 1892924"/>
              <a:gd name="connsiteX14" fmla="*/ 1615708 w 1892924"/>
              <a:gd name="connsiteY14" fmla="*/ 1615708 h 1892924"/>
              <a:gd name="connsiteX15" fmla="*/ 1314875 w 1892924"/>
              <a:gd name="connsiteY15" fmla="*/ 1818534 h 1892924"/>
              <a:gd name="connsiteX16" fmla="*/ 946462 w 1892924"/>
              <a:gd name="connsiteY16" fmla="*/ 1892925 h 1892924"/>
              <a:gd name="connsiteX17" fmla="*/ 946462 w 1892924"/>
              <a:gd name="connsiteY17" fmla="*/ 53387 h 1892924"/>
              <a:gd name="connsiteX18" fmla="*/ 53370 w 1892924"/>
              <a:gd name="connsiteY18" fmla="*/ 946480 h 1892924"/>
              <a:gd name="connsiteX19" fmla="*/ 946462 w 1892924"/>
              <a:gd name="connsiteY19" fmla="*/ 1839573 h 1892924"/>
              <a:gd name="connsiteX20" fmla="*/ 1839555 w 1892924"/>
              <a:gd name="connsiteY20" fmla="*/ 946480 h 1892924"/>
              <a:gd name="connsiteX21" fmla="*/ 946462 w 1892924"/>
              <a:gd name="connsiteY21" fmla="*/ 53387 h 189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92924" h="1892924">
                <a:moveTo>
                  <a:pt x="946462" y="1892925"/>
                </a:moveTo>
                <a:cubicBezTo>
                  <a:pt x="818702" y="1892925"/>
                  <a:pt x="694766" y="1867903"/>
                  <a:pt x="578050" y="1818534"/>
                </a:cubicBezTo>
                <a:cubicBezTo>
                  <a:pt x="465335" y="1770873"/>
                  <a:pt x="364127" y="1702619"/>
                  <a:pt x="277216" y="1615708"/>
                </a:cubicBezTo>
                <a:cubicBezTo>
                  <a:pt x="190306" y="1528798"/>
                  <a:pt x="122069" y="1427590"/>
                  <a:pt x="74390" y="1314875"/>
                </a:cubicBezTo>
                <a:cubicBezTo>
                  <a:pt x="25022" y="1198177"/>
                  <a:pt x="0" y="1074222"/>
                  <a:pt x="0" y="946462"/>
                </a:cubicBezTo>
                <a:cubicBezTo>
                  <a:pt x="0" y="818702"/>
                  <a:pt x="25022" y="694748"/>
                  <a:pt x="74390" y="578050"/>
                </a:cubicBezTo>
                <a:cubicBezTo>
                  <a:pt x="122051" y="465353"/>
                  <a:pt x="190306" y="364127"/>
                  <a:pt x="277216" y="277216"/>
                </a:cubicBezTo>
                <a:cubicBezTo>
                  <a:pt x="364127" y="190306"/>
                  <a:pt x="465335" y="122069"/>
                  <a:pt x="578050" y="74390"/>
                </a:cubicBezTo>
                <a:cubicBezTo>
                  <a:pt x="694748" y="25022"/>
                  <a:pt x="818702" y="0"/>
                  <a:pt x="946462" y="0"/>
                </a:cubicBezTo>
                <a:cubicBezTo>
                  <a:pt x="1074222" y="0"/>
                  <a:pt x="1198159" y="25022"/>
                  <a:pt x="1314875" y="74390"/>
                </a:cubicBezTo>
                <a:cubicBezTo>
                  <a:pt x="1427572" y="122051"/>
                  <a:pt x="1528798" y="190306"/>
                  <a:pt x="1615708" y="277216"/>
                </a:cubicBezTo>
                <a:cubicBezTo>
                  <a:pt x="1702619" y="364127"/>
                  <a:pt x="1770856" y="465335"/>
                  <a:pt x="1818535" y="578050"/>
                </a:cubicBezTo>
                <a:cubicBezTo>
                  <a:pt x="1867903" y="694748"/>
                  <a:pt x="1892925" y="818702"/>
                  <a:pt x="1892925" y="946462"/>
                </a:cubicBezTo>
                <a:cubicBezTo>
                  <a:pt x="1892925" y="1074222"/>
                  <a:pt x="1867903" y="1198177"/>
                  <a:pt x="1818535" y="1314875"/>
                </a:cubicBezTo>
                <a:cubicBezTo>
                  <a:pt x="1770874" y="1427572"/>
                  <a:pt x="1702619" y="1528798"/>
                  <a:pt x="1615708" y="1615708"/>
                </a:cubicBezTo>
                <a:cubicBezTo>
                  <a:pt x="1528798" y="1702619"/>
                  <a:pt x="1427590" y="1770855"/>
                  <a:pt x="1314875" y="1818534"/>
                </a:cubicBezTo>
                <a:cubicBezTo>
                  <a:pt x="1198177" y="1867885"/>
                  <a:pt x="1074222" y="1892925"/>
                  <a:pt x="946462" y="1892925"/>
                </a:cubicBezTo>
                <a:close/>
                <a:moveTo>
                  <a:pt x="946462" y="53387"/>
                </a:moveTo>
                <a:cubicBezTo>
                  <a:pt x="454007" y="53387"/>
                  <a:pt x="53370" y="454024"/>
                  <a:pt x="53370" y="946480"/>
                </a:cubicBezTo>
                <a:cubicBezTo>
                  <a:pt x="53370" y="1438936"/>
                  <a:pt x="454007" y="1839573"/>
                  <a:pt x="946462" y="1839573"/>
                </a:cubicBezTo>
                <a:cubicBezTo>
                  <a:pt x="1438918" y="1839573"/>
                  <a:pt x="1839555" y="1438936"/>
                  <a:pt x="1839555" y="946480"/>
                </a:cubicBezTo>
                <a:cubicBezTo>
                  <a:pt x="1839555" y="454024"/>
                  <a:pt x="1438918" y="53387"/>
                  <a:pt x="946462" y="53387"/>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39" name="Freeform: Shape 38">
            <a:extLst>
              <a:ext uri="{FF2B5EF4-FFF2-40B4-BE49-F238E27FC236}">
                <a16:creationId xmlns:a16="http://schemas.microsoft.com/office/drawing/2014/main" id="{C5BA2BA1-215E-63DA-79DD-C0C4D342F82C}"/>
              </a:ext>
            </a:extLst>
          </p:cNvPr>
          <p:cNvSpPr/>
          <p:nvPr/>
        </p:nvSpPr>
        <p:spPr>
          <a:xfrm rot="5218363">
            <a:off x="6042501" y="5792621"/>
            <a:ext cx="325446" cy="325446"/>
          </a:xfrm>
          <a:custGeom>
            <a:avLst/>
            <a:gdLst>
              <a:gd name="connsiteX0" fmla="*/ 325447 w 325446"/>
              <a:gd name="connsiteY0" fmla="*/ 162723 h 325446"/>
              <a:gd name="connsiteX1" fmla="*/ 162723 w 325446"/>
              <a:gd name="connsiteY1" fmla="*/ 325446 h 325446"/>
              <a:gd name="connsiteX2" fmla="*/ 0 w 325446"/>
              <a:gd name="connsiteY2" fmla="*/ 162723 h 325446"/>
              <a:gd name="connsiteX3" fmla="*/ 162723 w 325446"/>
              <a:gd name="connsiteY3" fmla="*/ 0 h 325446"/>
              <a:gd name="connsiteX4" fmla="*/ 325447 w 325446"/>
              <a:gd name="connsiteY4" fmla="*/ 162723 h 32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46" h="325446">
                <a:moveTo>
                  <a:pt x="325447" y="162723"/>
                </a:moveTo>
                <a:cubicBezTo>
                  <a:pt x="325447" y="252593"/>
                  <a:pt x="252593" y="325446"/>
                  <a:pt x="162723" y="325446"/>
                </a:cubicBezTo>
                <a:cubicBezTo>
                  <a:pt x="72854" y="325446"/>
                  <a:pt x="0" y="252593"/>
                  <a:pt x="0" y="162723"/>
                </a:cubicBezTo>
                <a:cubicBezTo>
                  <a:pt x="0" y="72854"/>
                  <a:pt x="72854" y="0"/>
                  <a:pt x="162723" y="0"/>
                </a:cubicBezTo>
                <a:cubicBezTo>
                  <a:pt x="252593" y="0"/>
                  <a:pt x="325447" y="72854"/>
                  <a:pt x="325447" y="162723"/>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41" name="Freeform: Shape 40">
            <a:extLst>
              <a:ext uri="{FF2B5EF4-FFF2-40B4-BE49-F238E27FC236}">
                <a16:creationId xmlns:a16="http://schemas.microsoft.com/office/drawing/2014/main" id="{5311D6BA-82BC-EA9E-1E9A-818FC9ECC626}"/>
              </a:ext>
            </a:extLst>
          </p:cNvPr>
          <p:cNvSpPr/>
          <p:nvPr/>
        </p:nvSpPr>
        <p:spPr>
          <a:xfrm rot="5218363">
            <a:off x="6085064" y="5737906"/>
            <a:ext cx="378780" cy="378798"/>
          </a:xfrm>
          <a:custGeom>
            <a:avLst/>
            <a:gdLst>
              <a:gd name="connsiteX0" fmla="*/ 189381 w 378780"/>
              <a:gd name="connsiteY0" fmla="*/ 378798 h 378798"/>
              <a:gd name="connsiteX1" fmla="*/ 0 w 378780"/>
              <a:gd name="connsiteY1" fmla="*/ 189399 h 378798"/>
              <a:gd name="connsiteX2" fmla="*/ 189381 w 378780"/>
              <a:gd name="connsiteY2" fmla="*/ 0 h 378798"/>
              <a:gd name="connsiteX3" fmla="*/ 378781 w 378780"/>
              <a:gd name="connsiteY3" fmla="*/ 189399 h 378798"/>
              <a:gd name="connsiteX4" fmla="*/ 189381 w 378780"/>
              <a:gd name="connsiteY4" fmla="*/ 378798 h 378798"/>
              <a:gd name="connsiteX5" fmla="*/ 189381 w 378780"/>
              <a:gd name="connsiteY5" fmla="*/ 53370 h 378798"/>
              <a:gd name="connsiteX6" fmla="*/ 53352 w 378780"/>
              <a:gd name="connsiteY6" fmla="*/ 189417 h 378798"/>
              <a:gd name="connsiteX7" fmla="*/ 189381 w 378780"/>
              <a:gd name="connsiteY7" fmla="*/ 325464 h 378798"/>
              <a:gd name="connsiteX8" fmla="*/ 325429 w 378780"/>
              <a:gd name="connsiteY8" fmla="*/ 189417 h 378798"/>
              <a:gd name="connsiteX9" fmla="*/ 189381 w 378780"/>
              <a:gd name="connsiteY9" fmla="*/ 53370 h 37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780" h="378798">
                <a:moveTo>
                  <a:pt x="189381" y="378798"/>
                </a:moveTo>
                <a:cubicBezTo>
                  <a:pt x="84954" y="378798"/>
                  <a:pt x="0" y="293844"/>
                  <a:pt x="0" y="189399"/>
                </a:cubicBezTo>
                <a:cubicBezTo>
                  <a:pt x="0" y="84972"/>
                  <a:pt x="84954" y="0"/>
                  <a:pt x="189381" y="0"/>
                </a:cubicBezTo>
                <a:cubicBezTo>
                  <a:pt x="293809" y="0"/>
                  <a:pt x="378781" y="84954"/>
                  <a:pt x="378781" y="189399"/>
                </a:cubicBezTo>
                <a:cubicBezTo>
                  <a:pt x="378781" y="293827"/>
                  <a:pt x="293809" y="378798"/>
                  <a:pt x="189381" y="378798"/>
                </a:cubicBezTo>
                <a:close/>
                <a:moveTo>
                  <a:pt x="189381" y="53370"/>
                </a:moveTo>
                <a:cubicBezTo>
                  <a:pt x="114369" y="53370"/>
                  <a:pt x="53352" y="114404"/>
                  <a:pt x="53352" y="189417"/>
                </a:cubicBezTo>
                <a:cubicBezTo>
                  <a:pt x="53352" y="264430"/>
                  <a:pt x="114386" y="325464"/>
                  <a:pt x="189381" y="325464"/>
                </a:cubicBezTo>
                <a:cubicBezTo>
                  <a:pt x="264394" y="325464"/>
                  <a:pt x="325429" y="264430"/>
                  <a:pt x="325429" y="189417"/>
                </a:cubicBezTo>
                <a:cubicBezTo>
                  <a:pt x="325429" y="114387"/>
                  <a:pt x="264394" y="53370"/>
                  <a:pt x="189381" y="53370"/>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42" name="Freeform: Shape 41">
            <a:extLst>
              <a:ext uri="{FF2B5EF4-FFF2-40B4-BE49-F238E27FC236}">
                <a16:creationId xmlns:a16="http://schemas.microsoft.com/office/drawing/2014/main" id="{66797B69-6EE6-B266-4A71-A22E8F6FBD5D}"/>
              </a:ext>
            </a:extLst>
          </p:cNvPr>
          <p:cNvSpPr/>
          <p:nvPr/>
        </p:nvSpPr>
        <p:spPr>
          <a:xfrm rot="5218363">
            <a:off x="8142940" y="6184553"/>
            <a:ext cx="325446" cy="325446"/>
          </a:xfrm>
          <a:custGeom>
            <a:avLst/>
            <a:gdLst>
              <a:gd name="connsiteX0" fmla="*/ 325447 w 325446"/>
              <a:gd name="connsiteY0" fmla="*/ 162723 h 325446"/>
              <a:gd name="connsiteX1" fmla="*/ 162723 w 325446"/>
              <a:gd name="connsiteY1" fmla="*/ 325446 h 325446"/>
              <a:gd name="connsiteX2" fmla="*/ 0 w 325446"/>
              <a:gd name="connsiteY2" fmla="*/ 162723 h 325446"/>
              <a:gd name="connsiteX3" fmla="*/ 162723 w 325446"/>
              <a:gd name="connsiteY3" fmla="*/ 0 h 325446"/>
              <a:gd name="connsiteX4" fmla="*/ 325447 w 325446"/>
              <a:gd name="connsiteY4" fmla="*/ 162723 h 32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46" h="325446">
                <a:moveTo>
                  <a:pt x="325447" y="162723"/>
                </a:moveTo>
                <a:cubicBezTo>
                  <a:pt x="325447" y="252593"/>
                  <a:pt x="252593" y="325446"/>
                  <a:pt x="162723" y="325446"/>
                </a:cubicBezTo>
                <a:cubicBezTo>
                  <a:pt x="72854" y="325446"/>
                  <a:pt x="0" y="252593"/>
                  <a:pt x="0" y="162723"/>
                </a:cubicBezTo>
                <a:cubicBezTo>
                  <a:pt x="0" y="72854"/>
                  <a:pt x="72854" y="0"/>
                  <a:pt x="162723" y="0"/>
                </a:cubicBezTo>
                <a:cubicBezTo>
                  <a:pt x="252593" y="0"/>
                  <a:pt x="325447" y="72854"/>
                  <a:pt x="325447" y="162723"/>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43" name="Freeform: Shape 42">
            <a:extLst>
              <a:ext uri="{FF2B5EF4-FFF2-40B4-BE49-F238E27FC236}">
                <a16:creationId xmlns:a16="http://schemas.microsoft.com/office/drawing/2014/main" id="{D42BBCD2-4392-BE76-05D1-B2333D153642}"/>
              </a:ext>
            </a:extLst>
          </p:cNvPr>
          <p:cNvSpPr/>
          <p:nvPr/>
        </p:nvSpPr>
        <p:spPr>
          <a:xfrm rot="5218363">
            <a:off x="8185503" y="6129838"/>
            <a:ext cx="378780" cy="378798"/>
          </a:xfrm>
          <a:custGeom>
            <a:avLst/>
            <a:gdLst>
              <a:gd name="connsiteX0" fmla="*/ 189381 w 378780"/>
              <a:gd name="connsiteY0" fmla="*/ 378798 h 378798"/>
              <a:gd name="connsiteX1" fmla="*/ 0 w 378780"/>
              <a:gd name="connsiteY1" fmla="*/ 189399 h 378798"/>
              <a:gd name="connsiteX2" fmla="*/ 189381 w 378780"/>
              <a:gd name="connsiteY2" fmla="*/ 0 h 378798"/>
              <a:gd name="connsiteX3" fmla="*/ 378781 w 378780"/>
              <a:gd name="connsiteY3" fmla="*/ 189399 h 378798"/>
              <a:gd name="connsiteX4" fmla="*/ 189381 w 378780"/>
              <a:gd name="connsiteY4" fmla="*/ 378798 h 378798"/>
              <a:gd name="connsiteX5" fmla="*/ 189381 w 378780"/>
              <a:gd name="connsiteY5" fmla="*/ 53370 h 378798"/>
              <a:gd name="connsiteX6" fmla="*/ 53352 w 378780"/>
              <a:gd name="connsiteY6" fmla="*/ 189417 h 378798"/>
              <a:gd name="connsiteX7" fmla="*/ 189381 w 378780"/>
              <a:gd name="connsiteY7" fmla="*/ 325464 h 378798"/>
              <a:gd name="connsiteX8" fmla="*/ 325429 w 378780"/>
              <a:gd name="connsiteY8" fmla="*/ 189417 h 378798"/>
              <a:gd name="connsiteX9" fmla="*/ 189381 w 378780"/>
              <a:gd name="connsiteY9" fmla="*/ 53370 h 37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780" h="378798">
                <a:moveTo>
                  <a:pt x="189381" y="378798"/>
                </a:moveTo>
                <a:cubicBezTo>
                  <a:pt x="84954" y="378798"/>
                  <a:pt x="0" y="293844"/>
                  <a:pt x="0" y="189399"/>
                </a:cubicBezTo>
                <a:cubicBezTo>
                  <a:pt x="0" y="84972"/>
                  <a:pt x="84954" y="0"/>
                  <a:pt x="189381" y="0"/>
                </a:cubicBezTo>
                <a:cubicBezTo>
                  <a:pt x="293809" y="0"/>
                  <a:pt x="378781" y="84954"/>
                  <a:pt x="378781" y="189399"/>
                </a:cubicBezTo>
                <a:cubicBezTo>
                  <a:pt x="378781" y="293827"/>
                  <a:pt x="293809" y="378798"/>
                  <a:pt x="189381" y="378798"/>
                </a:cubicBezTo>
                <a:close/>
                <a:moveTo>
                  <a:pt x="189381" y="53370"/>
                </a:moveTo>
                <a:cubicBezTo>
                  <a:pt x="114369" y="53370"/>
                  <a:pt x="53352" y="114404"/>
                  <a:pt x="53352" y="189417"/>
                </a:cubicBezTo>
                <a:cubicBezTo>
                  <a:pt x="53352" y="264430"/>
                  <a:pt x="114386" y="325464"/>
                  <a:pt x="189381" y="325464"/>
                </a:cubicBezTo>
                <a:cubicBezTo>
                  <a:pt x="264394" y="325464"/>
                  <a:pt x="325429" y="264430"/>
                  <a:pt x="325429" y="189417"/>
                </a:cubicBezTo>
                <a:cubicBezTo>
                  <a:pt x="325429" y="114387"/>
                  <a:pt x="264394" y="53370"/>
                  <a:pt x="189381" y="53370"/>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44" name="Freeform: Shape 43">
            <a:extLst>
              <a:ext uri="{FF2B5EF4-FFF2-40B4-BE49-F238E27FC236}">
                <a16:creationId xmlns:a16="http://schemas.microsoft.com/office/drawing/2014/main" id="{0E9A1D1F-209A-939B-3F01-B0EB34263826}"/>
              </a:ext>
            </a:extLst>
          </p:cNvPr>
          <p:cNvSpPr/>
          <p:nvPr/>
        </p:nvSpPr>
        <p:spPr>
          <a:xfrm rot="5218363">
            <a:off x="11217224" y="916506"/>
            <a:ext cx="325446" cy="325446"/>
          </a:xfrm>
          <a:custGeom>
            <a:avLst/>
            <a:gdLst>
              <a:gd name="connsiteX0" fmla="*/ 325447 w 325446"/>
              <a:gd name="connsiteY0" fmla="*/ 162723 h 325446"/>
              <a:gd name="connsiteX1" fmla="*/ 162723 w 325446"/>
              <a:gd name="connsiteY1" fmla="*/ 325446 h 325446"/>
              <a:gd name="connsiteX2" fmla="*/ 0 w 325446"/>
              <a:gd name="connsiteY2" fmla="*/ 162723 h 325446"/>
              <a:gd name="connsiteX3" fmla="*/ 162723 w 325446"/>
              <a:gd name="connsiteY3" fmla="*/ 0 h 325446"/>
              <a:gd name="connsiteX4" fmla="*/ 325447 w 325446"/>
              <a:gd name="connsiteY4" fmla="*/ 162723 h 32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46" h="325446">
                <a:moveTo>
                  <a:pt x="325447" y="162723"/>
                </a:moveTo>
                <a:cubicBezTo>
                  <a:pt x="325447" y="252593"/>
                  <a:pt x="252593" y="325446"/>
                  <a:pt x="162723" y="325446"/>
                </a:cubicBezTo>
                <a:cubicBezTo>
                  <a:pt x="72854" y="325446"/>
                  <a:pt x="0" y="252593"/>
                  <a:pt x="0" y="162723"/>
                </a:cubicBezTo>
                <a:cubicBezTo>
                  <a:pt x="0" y="72854"/>
                  <a:pt x="72854" y="0"/>
                  <a:pt x="162723" y="0"/>
                </a:cubicBezTo>
                <a:cubicBezTo>
                  <a:pt x="252593" y="0"/>
                  <a:pt x="325447" y="72854"/>
                  <a:pt x="325447" y="162723"/>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45" name="Freeform: Shape 44">
            <a:extLst>
              <a:ext uri="{FF2B5EF4-FFF2-40B4-BE49-F238E27FC236}">
                <a16:creationId xmlns:a16="http://schemas.microsoft.com/office/drawing/2014/main" id="{7211D109-8478-AD08-004F-9C998C80CC39}"/>
              </a:ext>
            </a:extLst>
          </p:cNvPr>
          <p:cNvSpPr/>
          <p:nvPr/>
        </p:nvSpPr>
        <p:spPr>
          <a:xfrm rot="5218363">
            <a:off x="11259787" y="861791"/>
            <a:ext cx="378780" cy="378798"/>
          </a:xfrm>
          <a:custGeom>
            <a:avLst/>
            <a:gdLst>
              <a:gd name="connsiteX0" fmla="*/ 189381 w 378780"/>
              <a:gd name="connsiteY0" fmla="*/ 378798 h 378798"/>
              <a:gd name="connsiteX1" fmla="*/ 0 w 378780"/>
              <a:gd name="connsiteY1" fmla="*/ 189399 h 378798"/>
              <a:gd name="connsiteX2" fmla="*/ 189381 w 378780"/>
              <a:gd name="connsiteY2" fmla="*/ 0 h 378798"/>
              <a:gd name="connsiteX3" fmla="*/ 378781 w 378780"/>
              <a:gd name="connsiteY3" fmla="*/ 189399 h 378798"/>
              <a:gd name="connsiteX4" fmla="*/ 189381 w 378780"/>
              <a:gd name="connsiteY4" fmla="*/ 378798 h 378798"/>
              <a:gd name="connsiteX5" fmla="*/ 189381 w 378780"/>
              <a:gd name="connsiteY5" fmla="*/ 53370 h 378798"/>
              <a:gd name="connsiteX6" fmla="*/ 53352 w 378780"/>
              <a:gd name="connsiteY6" fmla="*/ 189417 h 378798"/>
              <a:gd name="connsiteX7" fmla="*/ 189381 w 378780"/>
              <a:gd name="connsiteY7" fmla="*/ 325464 h 378798"/>
              <a:gd name="connsiteX8" fmla="*/ 325429 w 378780"/>
              <a:gd name="connsiteY8" fmla="*/ 189417 h 378798"/>
              <a:gd name="connsiteX9" fmla="*/ 189381 w 378780"/>
              <a:gd name="connsiteY9" fmla="*/ 53370 h 37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780" h="378798">
                <a:moveTo>
                  <a:pt x="189381" y="378798"/>
                </a:moveTo>
                <a:cubicBezTo>
                  <a:pt x="84954" y="378798"/>
                  <a:pt x="0" y="293844"/>
                  <a:pt x="0" y="189399"/>
                </a:cubicBezTo>
                <a:cubicBezTo>
                  <a:pt x="0" y="84972"/>
                  <a:pt x="84954" y="0"/>
                  <a:pt x="189381" y="0"/>
                </a:cubicBezTo>
                <a:cubicBezTo>
                  <a:pt x="293809" y="0"/>
                  <a:pt x="378781" y="84954"/>
                  <a:pt x="378781" y="189399"/>
                </a:cubicBezTo>
                <a:cubicBezTo>
                  <a:pt x="378781" y="293827"/>
                  <a:pt x="293809" y="378798"/>
                  <a:pt x="189381" y="378798"/>
                </a:cubicBezTo>
                <a:close/>
                <a:moveTo>
                  <a:pt x="189381" y="53370"/>
                </a:moveTo>
                <a:cubicBezTo>
                  <a:pt x="114369" y="53370"/>
                  <a:pt x="53352" y="114404"/>
                  <a:pt x="53352" y="189417"/>
                </a:cubicBezTo>
                <a:cubicBezTo>
                  <a:pt x="53352" y="264430"/>
                  <a:pt x="114386" y="325464"/>
                  <a:pt x="189381" y="325464"/>
                </a:cubicBezTo>
                <a:cubicBezTo>
                  <a:pt x="264394" y="325464"/>
                  <a:pt x="325429" y="264430"/>
                  <a:pt x="325429" y="189417"/>
                </a:cubicBezTo>
                <a:cubicBezTo>
                  <a:pt x="325429" y="114387"/>
                  <a:pt x="264394" y="53370"/>
                  <a:pt x="189381" y="53370"/>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pic>
        <p:nvPicPr>
          <p:cNvPr id="49" name="Graphic 48" descr="Woman with afro hair">
            <a:extLst>
              <a:ext uri="{FF2B5EF4-FFF2-40B4-BE49-F238E27FC236}">
                <a16:creationId xmlns:a16="http://schemas.microsoft.com/office/drawing/2014/main" id="{9C586D2B-A812-E465-C804-C16271F780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5590" y="608657"/>
            <a:ext cx="1934119" cy="6323609"/>
          </a:xfrm>
          <a:prstGeom prst="rect">
            <a:avLst/>
          </a:prstGeom>
        </p:spPr>
      </p:pic>
      <p:grpSp>
        <p:nvGrpSpPr>
          <p:cNvPr id="50" name="Graphic 10" descr="Different sized circles">
            <a:extLst>
              <a:ext uri="{FF2B5EF4-FFF2-40B4-BE49-F238E27FC236}">
                <a16:creationId xmlns:a16="http://schemas.microsoft.com/office/drawing/2014/main" id="{7B4E984A-E878-043F-56E5-E2FA576AE88A}"/>
              </a:ext>
            </a:extLst>
          </p:cNvPr>
          <p:cNvGrpSpPr/>
          <p:nvPr/>
        </p:nvGrpSpPr>
        <p:grpSpPr>
          <a:xfrm rot="881508">
            <a:off x="5417233" y="471058"/>
            <a:ext cx="773678" cy="798444"/>
            <a:chOff x="6243939" y="-1553357"/>
            <a:chExt cx="773678" cy="798444"/>
          </a:xfrm>
        </p:grpSpPr>
        <p:sp>
          <p:nvSpPr>
            <p:cNvPr id="51" name="Freeform: Shape 50">
              <a:extLst>
                <a:ext uri="{FF2B5EF4-FFF2-40B4-BE49-F238E27FC236}">
                  <a16:creationId xmlns:a16="http://schemas.microsoft.com/office/drawing/2014/main" id="{9402CAF2-EC19-BD76-CDCC-DDE6EECCEC25}"/>
                </a:ext>
              </a:extLst>
            </p:cNvPr>
            <p:cNvSpPr/>
            <p:nvPr/>
          </p:nvSpPr>
          <p:spPr>
            <a:xfrm>
              <a:off x="6367471" y="-1553357"/>
              <a:ext cx="650146" cy="650145"/>
            </a:xfrm>
            <a:custGeom>
              <a:avLst/>
              <a:gdLst>
                <a:gd name="connsiteX0" fmla="*/ 650146 w 650146"/>
                <a:gd name="connsiteY0" fmla="*/ 325073 h 650145"/>
                <a:gd name="connsiteX1" fmla="*/ 325073 w 650146"/>
                <a:gd name="connsiteY1" fmla="*/ 650146 h 650145"/>
                <a:gd name="connsiteX2" fmla="*/ 0 w 650146"/>
                <a:gd name="connsiteY2" fmla="*/ 325073 h 650145"/>
                <a:gd name="connsiteX3" fmla="*/ 325073 w 650146"/>
                <a:gd name="connsiteY3" fmla="*/ 0 h 650145"/>
                <a:gd name="connsiteX4" fmla="*/ 650146 w 650146"/>
                <a:gd name="connsiteY4" fmla="*/ 325073 h 650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146" h="650145">
                  <a:moveTo>
                    <a:pt x="650146" y="325073"/>
                  </a:moveTo>
                  <a:cubicBezTo>
                    <a:pt x="650146" y="504606"/>
                    <a:pt x="504606" y="650146"/>
                    <a:pt x="325073" y="650146"/>
                  </a:cubicBezTo>
                  <a:cubicBezTo>
                    <a:pt x="145540" y="650146"/>
                    <a:pt x="0" y="504606"/>
                    <a:pt x="0" y="325073"/>
                  </a:cubicBezTo>
                  <a:cubicBezTo>
                    <a:pt x="0" y="145540"/>
                    <a:pt x="145540" y="0"/>
                    <a:pt x="325073" y="0"/>
                  </a:cubicBezTo>
                  <a:cubicBezTo>
                    <a:pt x="504606" y="0"/>
                    <a:pt x="650146" y="145540"/>
                    <a:pt x="650146" y="325073"/>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55" name="Freeform: Shape 54">
              <a:extLst>
                <a:ext uri="{FF2B5EF4-FFF2-40B4-BE49-F238E27FC236}">
                  <a16:creationId xmlns:a16="http://schemas.microsoft.com/office/drawing/2014/main" id="{DECD755B-D04A-CCDB-F29B-D99F7AA603AD}"/>
                </a:ext>
              </a:extLst>
            </p:cNvPr>
            <p:cNvSpPr/>
            <p:nvPr/>
          </p:nvSpPr>
          <p:spPr>
            <a:xfrm>
              <a:off x="6243939" y="-1458410"/>
              <a:ext cx="703497" cy="703497"/>
            </a:xfrm>
            <a:custGeom>
              <a:avLst/>
              <a:gdLst>
                <a:gd name="connsiteX0" fmla="*/ 351749 w 703497"/>
                <a:gd name="connsiteY0" fmla="*/ 703498 h 703497"/>
                <a:gd name="connsiteX1" fmla="*/ 0 w 703497"/>
                <a:gd name="connsiteY1" fmla="*/ 351749 h 703497"/>
                <a:gd name="connsiteX2" fmla="*/ 351749 w 703497"/>
                <a:gd name="connsiteY2" fmla="*/ 0 h 703497"/>
                <a:gd name="connsiteX3" fmla="*/ 703498 w 703497"/>
                <a:gd name="connsiteY3" fmla="*/ 351749 h 703497"/>
                <a:gd name="connsiteX4" fmla="*/ 351749 w 703497"/>
                <a:gd name="connsiteY4" fmla="*/ 703498 h 703497"/>
                <a:gd name="connsiteX5" fmla="*/ 351749 w 703497"/>
                <a:gd name="connsiteY5" fmla="*/ 53352 h 703497"/>
                <a:gd name="connsiteX6" fmla="*/ 53352 w 703497"/>
                <a:gd name="connsiteY6" fmla="*/ 351749 h 703497"/>
                <a:gd name="connsiteX7" fmla="*/ 351749 w 703497"/>
                <a:gd name="connsiteY7" fmla="*/ 650146 h 703497"/>
                <a:gd name="connsiteX8" fmla="*/ 650146 w 703497"/>
                <a:gd name="connsiteY8" fmla="*/ 351749 h 703497"/>
                <a:gd name="connsiteX9" fmla="*/ 351749 w 703497"/>
                <a:gd name="connsiteY9" fmla="*/ 53352 h 703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3497" h="703497">
                  <a:moveTo>
                    <a:pt x="351749" y="703498"/>
                  </a:moveTo>
                  <a:cubicBezTo>
                    <a:pt x="157797" y="703498"/>
                    <a:pt x="0" y="545701"/>
                    <a:pt x="0" y="351749"/>
                  </a:cubicBezTo>
                  <a:cubicBezTo>
                    <a:pt x="0" y="157797"/>
                    <a:pt x="157797" y="0"/>
                    <a:pt x="351749" y="0"/>
                  </a:cubicBezTo>
                  <a:cubicBezTo>
                    <a:pt x="545701" y="0"/>
                    <a:pt x="703498" y="157797"/>
                    <a:pt x="703498" y="351749"/>
                  </a:cubicBezTo>
                  <a:cubicBezTo>
                    <a:pt x="703498" y="545701"/>
                    <a:pt x="545701" y="703498"/>
                    <a:pt x="351749" y="703498"/>
                  </a:cubicBezTo>
                  <a:close/>
                  <a:moveTo>
                    <a:pt x="351749" y="53352"/>
                  </a:moveTo>
                  <a:cubicBezTo>
                    <a:pt x="187212" y="53352"/>
                    <a:pt x="53352" y="187212"/>
                    <a:pt x="53352" y="351749"/>
                  </a:cubicBezTo>
                  <a:cubicBezTo>
                    <a:pt x="53352" y="516286"/>
                    <a:pt x="187212" y="650146"/>
                    <a:pt x="351749" y="650146"/>
                  </a:cubicBezTo>
                  <a:cubicBezTo>
                    <a:pt x="516286" y="650146"/>
                    <a:pt x="650146" y="516286"/>
                    <a:pt x="650146" y="351749"/>
                  </a:cubicBezTo>
                  <a:cubicBezTo>
                    <a:pt x="650146" y="187212"/>
                    <a:pt x="516286" y="53352"/>
                    <a:pt x="351749" y="53352"/>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grpSp>
      <p:sp>
        <p:nvSpPr>
          <p:cNvPr id="58" name="Freeform: Shape 57">
            <a:extLst>
              <a:ext uri="{FF2B5EF4-FFF2-40B4-BE49-F238E27FC236}">
                <a16:creationId xmlns:a16="http://schemas.microsoft.com/office/drawing/2014/main" id="{321E588D-1940-C898-0F25-16FC686E514A}"/>
              </a:ext>
            </a:extLst>
          </p:cNvPr>
          <p:cNvSpPr/>
          <p:nvPr/>
        </p:nvSpPr>
        <p:spPr>
          <a:xfrm rot="5218363">
            <a:off x="5129470" y="1850981"/>
            <a:ext cx="325446" cy="325446"/>
          </a:xfrm>
          <a:custGeom>
            <a:avLst/>
            <a:gdLst>
              <a:gd name="connsiteX0" fmla="*/ 325447 w 325446"/>
              <a:gd name="connsiteY0" fmla="*/ 162723 h 325446"/>
              <a:gd name="connsiteX1" fmla="*/ 162723 w 325446"/>
              <a:gd name="connsiteY1" fmla="*/ 325446 h 325446"/>
              <a:gd name="connsiteX2" fmla="*/ 0 w 325446"/>
              <a:gd name="connsiteY2" fmla="*/ 162723 h 325446"/>
              <a:gd name="connsiteX3" fmla="*/ 162723 w 325446"/>
              <a:gd name="connsiteY3" fmla="*/ 0 h 325446"/>
              <a:gd name="connsiteX4" fmla="*/ 325447 w 325446"/>
              <a:gd name="connsiteY4" fmla="*/ 162723 h 32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46" h="325446">
                <a:moveTo>
                  <a:pt x="325447" y="162723"/>
                </a:moveTo>
                <a:cubicBezTo>
                  <a:pt x="325447" y="252593"/>
                  <a:pt x="252593" y="325446"/>
                  <a:pt x="162723" y="325446"/>
                </a:cubicBezTo>
                <a:cubicBezTo>
                  <a:pt x="72854" y="325446"/>
                  <a:pt x="0" y="252593"/>
                  <a:pt x="0" y="162723"/>
                </a:cubicBezTo>
                <a:cubicBezTo>
                  <a:pt x="0" y="72854"/>
                  <a:pt x="72854" y="0"/>
                  <a:pt x="162723" y="0"/>
                </a:cubicBezTo>
                <a:cubicBezTo>
                  <a:pt x="252593" y="0"/>
                  <a:pt x="325447" y="72854"/>
                  <a:pt x="325447" y="162723"/>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59" name="Freeform: Shape 58">
            <a:extLst>
              <a:ext uri="{FF2B5EF4-FFF2-40B4-BE49-F238E27FC236}">
                <a16:creationId xmlns:a16="http://schemas.microsoft.com/office/drawing/2014/main" id="{CEBE5C99-2374-819F-EA64-88E567B833AE}"/>
              </a:ext>
            </a:extLst>
          </p:cNvPr>
          <p:cNvSpPr/>
          <p:nvPr/>
        </p:nvSpPr>
        <p:spPr>
          <a:xfrm rot="5218363">
            <a:off x="5172033" y="1796266"/>
            <a:ext cx="378780" cy="378798"/>
          </a:xfrm>
          <a:custGeom>
            <a:avLst/>
            <a:gdLst>
              <a:gd name="connsiteX0" fmla="*/ 189381 w 378780"/>
              <a:gd name="connsiteY0" fmla="*/ 378798 h 378798"/>
              <a:gd name="connsiteX1" fmla="*/ 0 w 378780"/>
              <a:gd name="connsiteY1" fmla="*/ 189399 h 378798"/>
              <a:gd name="connsiteX2" fmla="*/ 189381 w 378780"/>
              <a:gd name="connsiteY2" fmla="*/ 0 h 378798"/>
              <a:gd name="connsiteX3" fmla="*/ 378781 w 378780"/>
              <a:gd name="connsiteY3" fmla="*/ 189399 h 378798"/>
              <a:gd name="connsiteX4" fmla="*/ 189381 w 378780"/>
              <a:gd name="connsiteY4" fmla="*/ 378798 h 378798"/>
              <a:gd name="connsiteX5" fmla="*/ 189381 w 378780"/>
              <a:gd name="connsiteY5" fmla="*/ 53370 h 378798"/>
              <a:gd name="connsiteX6" fmla="*/ 53352 w 378780"/>
              <a:gd name="connsiteY6" fmla="*/ 189417 h 378798"/>
              <a:gd name="connsiteX7" fmla="*/ 189381 w 378780"/>
              <a:gd name="connsiteY7" fmla="*/ 325464 h 378798"/>
              <a:gd name="connsiteX8" fmla="*/ 325429 w 378780"/>
              <a:gd name="connsiteY8" fmla="*/ 189417 h 378798"/>
              <a:gd name="connsiteX9" fmla="*/ 189381 w 378780"/>
              <a:gd name="connsiteY9" fmla="*/ 53370 h 37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780" h="378798">
                <a:moveTo>
                  <a:pt x="189381" y="378798"/>
                </a:moveTo>
                <a:cubicBezTo>
                  <a:pt x="84954" y="378798"/>
                  <a:pt x="0" y="293844"/>
                  <a:pt x="0" y="189399"/>
                </a:cubicBezTo>
                <a:cubicBezTo>
                  <a:pt x="0" y="84972"/>
                  <a:pt x="84954" y="0"/>
                  <a:pt x="189381" y="0"/>
                </a:cubicBezTo>
                <a:cubicBezTo>
                  <a:pt x="293809" y="0"/>
                  <a:pt x="378781" y="84954"/>
                  <a:pt x="378781" y="189399"/>
                </a:cubicBezTo>
                <a:cubicBezTo>
                  <a:pt x="378781" y="293827"/>
                  <a:pt x="293809" y="378798"/>
                  <a:pt x="189381" y="378798"/>
                </a:cubicBezTo>
                <a:close/>
                <a:moveTo>
                  <a:pt x="189381" y="53370"/>
                </a:moveTo>
                <a:cubicBezTo>
                  <a:pt x="114369" y="53370"/>
                  <a:pt x="53352" y="114404"/>
                  <a:pt x="53352" y="189417"/>
                </a:cubicBezTo>
                <a:cubicBezTo>
                  <a:pt x="53352" y="264430"/>
                  <a:pt x="114386" y="325464"/>
                  <a:pt x="189381" y="325464"/>
                </a:cubicBezTo>
                <a:cubicBezTo>
                  <a:pt x="264394" y="325464"/>
                  <a:pt x="325429" y="264430"/>
                  <a:pt x="325429" y="189417"/>
                </a:cubicBezTo>
                <a:cubicBezTo>
                  <a:pt x="325429" y="114387"/>
                  <a:pt x="264394" y="53370"/>
                  <a:pt x="189381" y="53370"/>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60" name="Freeform: Shape 59">
            <a:extLst>
              <a:ext uri="{FF2B5EF4-FFF2-40B4-BE49-F238E27FC236}">
                <a16:creationId xmlns:a16="http://schemas.microsoft.com/office/drawing/2014/main" id="{B96FCCEA-E2B3-3C39-1545-D0E4C0037AEC}"/>
              </a:ext>
            </a:extLst>
          </p:cNvPr>
          <p:cNvSpPr/>
          <p:nvPr/>
        </p:nvSpPr>
        <p:spPr>
          <a:xfrm rot="5218363">
            <a:off x="4578755" y="3705654"/>
            <a:ext cx="325446" cy="325446"/>
          </a:xfrm>
          <a:custGeom>
            <a:avLst/>
            <a:gdLst>
              <a:gd name="connsiteX0" fmla="*/ 325447 w 325446"/>
              <a:gd name="connsiteY0" fmla="*/ 162723 h 325446"/>
              <a:gd name="connsiteX1" fmla="*/ 162723 w 325446"/>
              <a:gd name="connsiteY1" fmla="*/ 325446 h 325446"/>
              <a:gd name="connsiteX2" fmla="*/ 0 w 325446"/>
              <a:gd name="connsiteY2" fmla="*/ 162723 h 325446"/>
              <a:gd name="connsiteX3" fmla="*/ 162723 w 325446"/>
              <a:gd name="connsiteY3" fmla="*/ 0 h 325446"/>
              <a:gd name="connsiteX4" fmla="*/ 325447 w 325446"/>
              <a:gd name="connsiteY4" fmla="*/ 162723 h 32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46" h="325446">
                <a:moveTo>
                  <a:pt x="325447" y="162723"/>
                </a:moveTo>
                <a:cubicBezTo>
                  <a:pt x="325447" y="252593"/>
                  <a:pt x="252593" y="325446"/>
                  <a:pt x="162723" y="325446"/>
                </a:cubicBezTo>
                <a:cubicBezTo>
                  <a:pt x="72854" y="325446"/>
                  <a:pt x="0" y="252593"/>
                  <a:pt x="0" y="162723"/>
                </a:cubicBezTo>
                <a:cubicBezTo>
                  <a:pt x="0" y="72854"/>
                  <a:pt x="72854" y="0"/>
                  <a:pt x="162723" y="0"/>
                </a:cubicBezTo>
                <a:cubicBezTo>
                  <a:pt x="252593" y="0"/>
                  <a:pt x="325447" y="72854"/>
                  <a:pt x="325447" y="162723"/>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61" name="Freeform: Shape 60">
            <a:extLst>
              <a:ext uri="{FF2B5EF4-FFF2-40B4-BE49-F238E27FC236}">
                <a16:creationId xmlns:a16="http://schemas.microsoft.com/office/drawing/2014/main" id="{E9BE0F5E-2B71-9A72-3F6D-DF82016581F6}"/>
              </a:ext>
            </a:extLst>
          </p:cNvPr>
          <p:cNvSpPr/>
          <p:nvPr/>
        </p:nvSpPr>
        <p:spPr>
          <a:xfrm rot="5218363">
            <a:off x="4621318" y="3650939"/>
            <a:ext cx="378780" cy="378798"/>
          </a:xfrm>
          <a:custGeom>
            <a:avLst/>
            <a:gdLst>
              <a:gd name="connsiteX0" fmla="*/ 189381 w 378780"/>
              <a:gd name="connsiteY0" fmla="*/ 378798 h 378798"/>
              <a:gd name="connsiteX1" fmla="*/ 0 w 378780"/>
              <a:gd name="connsiteY1" fmla="*/ 189399 h 378798"/>
              <a:gd name="connsiteX2" fmla="*/ 189381 w 378780"/>
              <a:gd name="connsiteY2" fmla="*/ 0 h 378798"/>
              <a:gd name="connsiteX3" fmla="*/ 378781 w 378780"/>
              <a:gd name="connsiteY3" fmla="*/ 189399 h 378798"/>
              <a:gd name="connsiteX4" fmla="*/ 189381 w 378780"/>
              <a:gd name="connsiteY4" fmla="*/ 378798 h 378798"/>
              <a:gd name="connsiteX5" fmla="*/ 189381 w 378780"/>
              <a:gd name="connsiteY5" fmla="*/ 53370 h 378798"/>
              <a:gd name="connsiteX6" fmla="*/ 53352 w 378780"/>
              <a:gd name="connsiteY6" fmla="*/ 189417 h 378798"/>
              <a:gd name="connsiteX7" fmla="*/ 189381 w 378780"/>
              <a:gd name="connsiteY7" fmla="*/ 325464 h 378798"/>
              <a:gd name="connsiteX8" fmla="*/ 325429 w 378780"/>
              <a:gd name="connsiteY8" fmla="*/ 189417 h 378798"/>
              <a:gd name="connsiteX9" fmla="*/ 189381 w 378780"/>
              <a:gd name="connsiteY9" fmla="*/ 53370 h 37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780" h="378798">
                <a:moveTo>
                  <a:pt x="189381" y="378798"/>
                </a:moveTo>
                <a:cubicBezTo>
                  <a:pt x="84954" y="378798"/>
                  <a:pt x="0" y="293844"/>
                  <a:pt x="0" y="189399"/>
                </a:cubicBezTo>
                <a:cubicBezTo>
                  <a:pt x="0" y="84972"/>
                  <a:pt x="84954" y="0"/>
                  <a:pt x="189381" y="0"/>
                </a:cubicBezTo>
                <a:cubicBezTo>
                  <a:pt x="293809" y="0"/>
                  <a:pt x="378781" y="84954"/>
                  <a:pt x="378781" y="189399"/>
                </a:cubicBezTo>
                <a:cubicBezTo>
                  <a:pt x="378781" y="293827"/>
                  <a:pt x="293809" y="378798"/>
                  <a:pt x="189381" y="378798"/>
                </a:cubicBezTo>
                <a:close/>
                <a:moveTo>
                  <a:pt x="189381" y="53370"/>
                </a:moveTo>
                <a:cubicBezTo>
                  <a:pt x="114369" y="53370"/>
                  <a:pt x="53352" y="114404"/>
                  <a:pt x="53352" y="189417"/>
                </a:cubicBezTo>
                <a:cubicBezTo>
                  <a:pt x="53352" y="264430"/>
                  <a:pt x="114386" y="325464"/>
                  <a:pt x="189381" y="325464"/>
                </a:cubicBezTo>
                <a:cubicBezTo>
                  <a:pt x="264394" y="325464"/>
                  <a:pt x="325429" y="264430"/>
                  <a:pt x="325429" y="189417"/>
                </a:cubicBezTo>
                <a:cubicBezTo>
                  <a:pt x="325429" y="114387"/>
                  <a:pt x="264394" y="53370"/>
                  <a:pt x="189381" y="53370"/>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62" name="TextBox 61">
            <a:extLst>
              <a:ext uri="{FF2B5EF4-FFF2-40B4-BE49-F238E27FC236}">
                <a16:creationId xmlns:a16="http://schemas.microsoft.com/office/drawing/2014/main" id="{E73C50BC-531E-74FD-D685-60DDE0B8F4BB}"/>
              </a:ext>
            </a:extLst>
          </p:cNvPr>
          <p:cNvSpPr txBox="1"/>
          <p:nvPr/>
        </p:nvSpPr>
        <p:spPr>
          <a:xfrm>
            <a:off x="7025035" y="1384806"/>
            <a:ext cx="1199841" cy="307777"/>
          </a:xfrm>
          <a:prstGeom prst="rect">
            <a:avLst/>
          </a:prstGeom>
        </p:spPr>
        <p:txBody>
          <a:bodyPr vert="horz" wrap="square" lIns="0" tIns="0" rIns="0" bIns="0" rtlCol="0" anchor="t" anchorCtr="0">
            <a:spAutoFit/>
          </a:bodyPr>
          <a:lstStyle/>
          <a:p>
            <a:pPr algn="l"/>
            <a:r>
              <a:rPr lang="en-US" sz="2000" b="1" i="1">
                <a:solidFill>
                  <a:schemeClr val="accent3"/>
                </a:solidFill>
                <a:latin typeface="Raleway" panose="020B0503030101060003" pitchFamily="34" charset="77"/>
              </a:rPr>
              <a:t>Safe</a:t>
            </a:r>
          </a:p>
        </p:txBody>
      </p:sp>
      <p:sp>
        <p:nvSpPr>
          <p:cNvPr id="63" name="TextBox 62">
            <a:extLst>
              <a:ext uri="{FF2B5EF4-FFF2-40B4-BE49-F238E27FC236}">
                <a16:creationId xmlns:a16="http://schemas.microsoft.com/office/drawing/2014/main" id="{0DBE5681-52BB-6502-0B75-33859428FD24}"/>
              </a:ext>
            </a:extLst>
          </p:cNvPr>
          <p:cNvSpPr txBox="1"/>
          <p:nvPr/>
        </p:nvSpPr>
        <p:spPr>
          <a:xfrm>
            <a:off x="9405407" y="5084271"/>
            <a:ext cx="1458735" cy="615553"/>
          </a:xfrm>
          <a:prstGeom prst="rect">
            <a:avLst/>
          </a:prstGeom>
        </p:spPr>
        <p:txBody>
          <a:bodyPr vert="horz" wrap="square" lIns="0" tIns="0" rIns="0" bIns="0" rtlCol="0" anchor="t" anchorCtr="0">
            <a:spAutoFit/>
          </a:bodyPr>
          <a:lstStyle/>
          <a:p>
            <a:pPr algn="ctr"/>
            <a:r>
              <a:rPr lang="en-US" sz="2000" b="1" i="1">
                <a:solidFill>
                  <a:schemeClr val="accent3"/>
                </a:solidFill>
                <a:latin typeface="Raleway" panose="020B0503030101060003" pitchFamily="34" charset="77"/>
              </a:rPr>
              <a:t>Pleasure focused</a:t>
            </a:r>
          </a:p>
        </p:txBody>
      </p:sp>
      <p:sp>
        <p:nvSpPr>
          <p:cNvPr id="64" name="TextBox 63">
            <a:extLst>
              <a:ext uri="{FF2B5EF4-FFF2-40B4-BE49-F238E27FC236}">
                <a16:creationId xmlns:a16="http://schemas.microsoft.com/office/drawing/2014/main" id="{07F94E5C-DAD8-DB1C-EEEE-CE290FE14262}"/>
              </a:ext>
            </a:extLst>
          </p:cNvPr>
          <p:cNvSpPr txBox="1"/>
          <p:nvPr/>
        </p:nvSpPr>
        <p:spPr>
          <a:xfrm>
            <a:off x="5749449" y="3801032"/>
            <a:ext cx="1653941" cy="307777"/>
          </a:xfrm>
          <a:prstGeom prst="rect">
            <a:avLst/>
          </a:prstGeom>
        </p:spPr>
        <p:txBody>
          <a:bodyPr vert="horz" wrap="square" lIns="0" tIns="0" rIns="0" bIns="0" rtlCol="0" anchor="t" anchorCtr="0">
            <a:spAutoFit/>
          </a:bodyPr>
          <a:lstStyle/>
          <a:p>
            <a:pPr algn="l"/>
            <a:r>
              <a:rPr lang="en-US" sz="2000" b="1" i="1">
                <a:solidFill>
                  <a:schemeClr val="accent3"/>
                </a:solidFill>
                <a:latin typeface="Raleway" panose="020B0503030101060003" pitchFamily="34" charset="77"/>
              </a:rPr>
              <a:t>Liberating</a:t>
            </a:r>
          </a:p>
        </p:txBody>
      </p:sp>
      <p:sp>
        <p:nvSpPr>
          <p:cNvPr id="65" name="TextBox 64">
            <a:extLst>
              <a:ext uri="{FF2B5EF4-FFF2-40B4-BE49-F238E27FC236}">
                <a16:creationId xmlns:a16="http://schemas.microsoft.com/office/drawing/2014/main" id="{DA4810EE-C5C0-86C6-279D-6FC3F2AEC610}"/>
              </a:ext>
            </a:extLst>
          </p:cNvPr>
          <p:cNvSpPr txBox="1"/>
          <p:nvPr/>
        </p:nvSpPr>
        <p:spPr>
          <a:xfrm>
            <a:off x="9072261" y="1677888"/>
            <a:ext cx="1873711" cy="307777"/>
          </a:xfrm>
          <a:prstGeom prst="rect">
            <a:avLst/>
          </a:prstGeom>
        </p:spPr>
        <p:txBody>
          <a:bodyPr vert="horz" wrap="square" lIns="0" tIns="0" rIns="0" bIns="0" rtlCol="0" anchor="t" anchorCtr="0">
            <a:spAutoFit/>
          </a:bodyPr>
          <a:lstStyle/>
          <a:p>
            <a:pPr algn="ctr"/>
            <a:r>
              <a:rPr lang="en-US" sz="2000" b="1" i="1">
                <a:solidFill>
                  <a:schemeClr val="accent3"/>
                </a:solidFill>
                <a:latin typeface="Raleway" panose="020B0503030101060003" pitchFamily="34" charset="77"/>
              </a:rPr>
              <a:t>Consensual</a:t>
            </a:r>
          </a:p>
        </p:txBody>
      </p:sp>
      <p:sp>
        <p:nvSpPr>
          <p:cNvPr id="66" name="TextBox 65">
            <a:extLst>
              <a:ext uri="{FF2B5EF4-FFF2-40B4-BE49-F238E27FC236}">
                <a16:creationId xmlns:a16="http://schemas.microsoft.com/office/drawing/2014/main" id="{C2D8F896-11D0-A828-BDF6-5B39449C1B44}"/>
              </a:ext>
            </a:extLst>
          </p:cNvPr>
          <p:cNvSpPr txBox="1"/>
          <p:nvPr/>
        </p:nvSpPr>
        <p:spPr>
          <a:xfrm>
            <a:off x="8690586" y="3318637"/>
            <a:ext cx="1199841" cy="553998"/>
          </a:xfrm>
          <a:prstGeom prst="rect">
            <a:avLst/>
          </a:prstGeom>
        </p:spPr>
        <p:txBody>
          <a:bodyPr vert="horz" wrap="square" lIns="0" tIns="0" rIns="0" bIns="0" rtlCol="0" anchor="t" anchorCtr="0">
            <a:spAutoFit/>
          </a:bodyPr>
          <a:lstStyle/>
          <a:p>
            <a:pPr algn="ctr"/>
            <a:r>
              <a:rPr lang="en-US" b="1" i="1">
                <a:solidFill>
                  <a:schemeClr val="accent3"/>
                </a:solidFill>
                <a:latin typeface="Raleway" panose="020B0503030101060003" pitchFamily="34" charset="77"/>
              </a:rPr>
              <a:t>Talking freely</a:t>
            </a:r>
          </a:p>
        </p:txBody>
      </p:sp>
      <p:sp>
        <p:nvSpPr>
          <p:cNvPr id="68" name="TextBox 67">
            <a:extLst>
              <a:ext uri="{FF2B5EF4-FFF2-40B4-BE49-F238E27FC236}">
                <a16:creationId xmlns:a16="http://schemas.microsoft.com/office/drawing/2014/main" id="{514EAA17-BFAA-25AE-A20F-858D085B2D56}"/>
              </a:ext>
            </a:extLst>
          </p:cNvPr>
          <p:cNvSpPr txBox="1"/>
          <p:nvPr/>
        </p:nvSpPr>
        <p:spPr>
          <a:xfrm>
            <a:off x="7298757" y="4852757"/>
            <a:ext cx="947089" cy="553998"/>
          </a:xfrm>
          <a:prstGeom prst="rect">
            <a:avLst/>
          </a:prstGeom>
        </p:spPr>
        <p:txBody>
          <a:bodyPr vert="horz" wrap="square" lIns="0" tIns="0" rIns="0" bIns="0" rtlCol="0" anchor="t" anchorCtr="0">
            <a:spAutoFit/>
          </a:bodyPr>
          <a:lstStyle/>
          <a:p>
            <a:pPr algn="ctr"/>
            <a:r>
              <a:rPr lang="en-US" b="1" i="1">
                <a:solidFill>
                  <a:schemeClr val="accent3"/>
                </a:solidFill>
                <a:latin typeface="Raleway" panose="020B0503030101060003" pitchFamily="34" charset="77"/>
              </a:rPr>
              <a:t>No shame</a:t>
            </a:r>
          </a:p>
        </p:txBody>
      </p:sp>
      <p:sp>
        <p:nvSpPr>
          <p:cNvPr id="70" name="Freeform: Shape 69">
            <a:extLst>
              <a:ext uri="{FF2B5EF4-FFF2-40B4-BE49-F238E27FC236}">
                <a16:creationId xmlns:a16="http://schemas.microsoft.com/office/drawing/2014/main" id="{89DF53F7-BBED-5596-6C59-E509D23C9EB7}"/>
              </a:ext>
            </a:extLst>
          </p:cNvPr>
          <p:cNvSpPr/>
          <p:nvPr/>
        </p:nvSpPr>
        <p:spPr>
          <a:xfrm rot="5218363">
            <a:off x="3668757" y="4553287"/>
            <a:ext cx="1764224" cy="1885173"/>
          </a:xfrm>
          <a:custGeom>
            <a:avLst/>
            <a:gdLst>
              <a:gd name="connsiteX0" fmla="*/ 1839538 w 1839537"/>
              <a:gd name="connsiteY0" fmla="*/ 919769 h 1839537"/>
              <a:gd name="connsiteX1" fmla="*/ 919769 w 1839537"/>
              <a:gd name="connsiteY1" fmla="*/ 1839537 h 1839537"/>
              <a:gd name="connsiteX2" fmla="*/ 0 w 1839537"/>
              <a:gd name="connsiteY2" fmla="*/ 919768 h 1839537"/>
              <a:gd name="connsiteX3" fmla="*/ 919769 w 1839537"/>
              <a:gd name="connsiteY3" fmla="*/ 0 h 1839537"/>
              <a:gd name="connsiteX4" fmla="*/ 1839538 w 1839537"/>
              <a:gd name="connsiteY4" fmla="*/ 919769 h 183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9537" h="1839537">
                <a:moveTo>
                  <a:pt x="1839538" y="919769"/>
                </a:moveTo>
                <a:cubicBezTo>
                  <a:pt x="1839538" y="1427743"/>
                  <a:pt x="1427743" y="1839537"/>
                  <a:pt x="919769" y="1839537"/>
                </a:cubicBezTo>
                <a:cubicBezTo>
                  <a:pt x="411795" y="1839537"/>
                  <a:pt x="0" y="1427743"/>
                  <a:pt x="0" y="919768"/>
                </a:cubicBezTo>
                <a:cubicBezTo>
                  <a:pt x="0" y="411794"/>
                  <a:pt x="411795" y="0"/>
                  <a:pt x="919769" y="0"/>
                </a:cubicBezTo>
                <a:cubicBezTo>
                  <a:pt x="1427743" y="0"/>
                  <a:pt x="1839538" y="411794"/>
                  <a:pt x="1839538" y="919769"/>
                </a:cubicBezTo>
                <a:close/>
              </a:path>
            </a:pathLst>
          </a:custGeom>
          <a:solidFill>
            <a:srgbClr val="FFFFFF"/>
          </a:solidFill>
          <a:ln w="17734" cap="flat">
            <a:noFill/>
            <a:prstDash val="solid"/>
            <a:miter/>
          </a:ln>
        </p:spPr>
        <p:txBody>
          <a:bodyPr rtlCol="0" anchor="ctr"/>
          <a:lstStyle/>
          <a:p>
            <a:endParaRPr lang="en-US" sz="1600">
              <a:latin typeface="Raleway" panose="020B0503030101060003" pitchFamily="34" charset="77"/>
            </a:endParaRPr>
          </a:p>
        </p:txBody>
      </p:sp>
      <p:sp>
        <p:nvSpPr>
          <p:cNvPr id="71" name="Freeform: Shape 70">
            <a:extLst>
              <a:ext uri="{FF2B5EF4-FFF2-40B4-BE49-F238E27FC236}">
                <a16:creationId xmlns:a16="http://schemas.microsoft.com/office/drawing/2014/main" id="{E4BA23E9-C222-D121-672B-0038EAD25981}"/>
              </a:ext>
            </a:extLst>
          </p:cNvPr>
          <p:cNvSpPr/>
          <p:nvPr/>
        </p:nvSpPr>
        <p:spPr>
          <a:xfrm rot="5218363">
            <a:off x="3675255" y="4741242"/>
            <a:ext cx="1815425" cy="1939884"/>
          </a:xfrm>
          <a:custGeom>
            <a:avLst/>
            <a:gdLst>
              <a:gd name="connsiteX0" fmla="*/ 946462 w 1892924"/>
              <a:gd name="connsiteY0" fmla="*/ 1892925 h 1892924"/>
              <a:gd name="connsiteX1" fmla="*/ 578050 w 1892924"/>
              <a:gd name="connsiteY1" fmla="*/ 1818534 h 1892924"/>
              <a:gd name="connsiteX2" fmla="*/ 277216 w 1892924"/>
              <a:gd name="connsiteY2" fmla="*/ 1615708 h 1892924"/>
              <a:gd name="connsiteX3" fmla="*/ 74390 w 1892924"/>
              <a:gd name="connsiteY3" fmla="*/ 1314875 h 1892924"/>
              <a:gd name="connsiteX4" fmla="*/ 0 w 1892924"/>
              <a:gd name="connsiteY4" fmla="*/ 946462 h 1892924"/>
              <a:gd name="connsiteX5" fmla="*/ 74390 w 1892924"/>
              <a:gd name="connsiteY5" fmla="*/ 578050 h 1892924"/>
              <a:gd name="connsiteX6" fmla="*/ 277216 w 1892924"/>
              <a:gd name="connsiteY6" fmla="*/ 277216 h 1892924"/>
              <a:gd name="connsiteX7" fmla="*/ 578050 w 1892924"/>
              <a:gd name="connsiteY7" fmla="*/ 74390 h 1892924"/>
              <a:gd name="connsiteX8" fmla="*/ 946462 w 1892924"/>
              <a:gd name="connsiteY8" fmla="*/ 0 h 1892924"/>
              <a:gd name="connsiteX9" fmla="*/ 1314875 w 1892924"/>
              <a:gd name="connsiteY9" fmla="*/ 74390 h 1892924"/>
              <a:gd name="connsiteX10" fmla="*/ 1615708 w 1892924"/>
              <a:gd name="connsiteY10" fmla="*/ 277216 h 1892924"/>
              <a:gd name="connsiteX11" fmla="*/ 1818535 w 1892924"/>
              <a:gd name="connsiteY11" fmla="*/ 578050 h 1892924"/>
              <a:gd name="connsiteX12" fmla="*/ 1892925 w 1892924"/>
              <a:gd name="connsiteY12" fmla="*/ 946462 h 1892924"/>
              <a:gd name="connsiteX13" fmla="*/ 1818535 w 1892924"/>
              <a:gd name="connsiteY13" fmla="*/ 1314875 h 1892924"/>
              <a:gd name="connsiteX14" fmla="*/ 1615708 w 1892924"/>
              <a:gd name="connsiteY14" fmla="*/ 1615708 h 1892924"/>
              <a:gd name="connsiteX15" fmla="*/ 1314875 w 1892924"/>
              <a:gd name="connsiteY15" fmla="*/ 1818534 h 1892924"/>
              <a:gd name="connsiteX16" fmla="*/ 946462 w 1892924"/>
              <a:gd name="connsiteY16" fmla="*/ 1892925 h 1892924"/>
              <a:gd name="connsiteX17" fmla="*/ 946462 w 1892924"/>
              <a:gd name="connsiteY17" fmla="*/ 53387 h 1892924"/>
              <a:gd name="connsiteX18" fmla="*/ 53370 w 1892924"/>
              <a:gd name="connsiteY18" fmla="*/ 946480 h 1892924"/>
              <a:gd name="connsiteX19" fmla="*/ 946462 w 1892924"/>
              <a:gd name="connsiteY19" fmla="*/ 1839573 h 1892924"/>
              <a:gd name="connsiteX20" fmla="*/ 1839555 w 1892924"/>
              <a:gd name="connsiteY20" fmla="*/ 946480 h 1892924"/>
              <a:gd name="connsiteX21" fmla="*/ 946462 w 1892924"/>
              <a:gd name="connsiteY21" fmla="*/ 53387 h 189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92924" h="1892924">
                <a:moveTo>
                  <a:pt x="946462" y="1892925"/>
                </a:moveTo>
                <a:cubicBezTo>
                  <a:pt x="818702" y="1892925"/>
                  <a:pt x="694766" y="1867903"/>
                  <a:pt x="578050" y="1818534"/>
                </a:cubicBezTo>
                <a:cubicBezTo>
                  <a:pt x="465335" y="1770873"/>
                  <a:pt x="364127" y="1702619"/>
                  <a:pt x="277216" y="1615708"/>
                </a:cubicBezTo>
                <a:cubicBezTo>
                  <a:pt x="190306" y="1528798"/>
                  <a:pt x="122069" y="1427590"/>
                  <a:pt x="74390" y="1314875"/>
                </a:cubicBezTo>
                <a:cubicBezTo>
                  <a:pt x="25022" y="1198177"/>
                  <a:pt x="0" y="1074222"/>
                  <a:pt x="0" y="946462"/>
                </a:cubicBezTo>
                <a:cubicBezTo>
                  <a:pt x="0" y="818702"/>
                  <a:pt x="25022" y="694748"/>
                  <a:pt x="74390" y="578050"/>
                </a:cubicBezTo>
                <a:cubicBezTo>
                  <a:pt x="122051" y="465353"/>
                  <a:pt x="190306" y="364127"/>
                  <a:pt x="277216" y="277216"/>
                </a:cubicBezTo>
                <a:cubicBezTo>
                  <a:pt x="364127" y="190306"/>
                  <a:pt x="465335" y="122069"/>
                  <a:pt x="578050" y="74390"/>
                </a:cubicBezTo>
                <a:cubicBezTo>
                  <a:pt x="694748" y="25022"/>
                  <a:pt x="818702" y="0"/>
                  <a:pt x="946462" y="0"/>
                </a:cubicBezTo>
                <a:cubicBezTo>
                  <a:pt x="1074222" y="0"/>
                  <a:pt x="1198159" y="25022"/>
                  <a:pt x="1314875" y="74390"/>
                </a:cubicBezTo>
                <a:cubicBezTo>
                  <a:pt x="1427572" y="122051"/>
                  <a:pt x="1528798" y="190306"/>
                  <a:pt x="1615708" y="277216"/>
                </a:cubicBezTo>
                <a:cubicBezTo>
                  <a:pt x="1702619" y="364127"/>
                  <a:pt x="1770856" y="465335"/>
                  <a:pt x="1818535" y="578050"/>
                </a:cubicBezTo>
                <a:cubicBezTo>
                  <a:pt x="1867903" y="694748"/>
                  <a:pt x="1892925" y="818702"/>
                  <a:pt x="1892925" y="946462"/>
                </a:cubicBezTo>
                <a:cubicBezTo>
                  <a:pt x="1892925" y="1074222"/>
                  <a:pt x="1867903" y="1198177"/>
                  <a:pt x="1818535" y="1314875"/>
                </a:cubicBezTo>
                <a:cubicBezTo>
                  <a:pt x="1770874" y="1427572"/>
                  <a:pt x="1702619" y="1528798"/>
                  <a:pt x="1615708" y="1615708"/>
                </a:cubicBezTo>
                <a:cubicBezTo>
                  <a:pt x="1528798" y="1702619"/>
                  <a:pt x="1427590" y="1770855"/>
                  <a:pt x="1314875" y="1818534"/>
                </a:cubicBezTo>
                <a:cubicBezTo>
                  <a:pt x="1198177" y="1867885"/>
                  <a:pt x="1074222" y="1892925"/>
                  <a:pt x="946462" y="1892925"/>
                </a:cubicBezTo>
                <a:close/>
                <a:moveTo>
                  <a:pt x="946462" y="53387"/>
                </a:moveTo>
                <a:cubicBezTo>
                  <a:pt x="454007" y="53387"/>
                  <a:pt x="53370" y="454024"/>
                  <a:pt x="53370" y="946480"/>
                </a:cubicBezTo>
                <a:cubicBezTo>
                  <a:pt x="53370" y="1438936"/>
                  <a:pt x="454007" y="1839573"/>
                  <a:pt x="946462" y="1839573"/>
                </a:cubicBezTo>
                <a:cubicBezTo>
                  <a:pt x="1438918" y="1839573"/>
                  <a:pt x="1839555" y="1438936"/>
                  <a:pt x="1839555" y="946480"/>
                </a:cubicBezTo>
                <a:cubicBezTo>
                  <a:pt x="1839555" y="454024"/>
                  <a:pt x="1438918" y="53387"/>
                  <a:pt x="946462" y="53387"/>
                </a:cubicBezTo>
                <a:close/>
              </a:path>
            </a:pathLst>
          </a:custGeom>
          <a:solidFill>
            <a:schemeClr val="accent3"/>
          </a:solidFill>
          <a:ln w="17734" cap="flat">
            <a:noFill/>
            <a:prstDash val="solid"/>
            <a:miter/>
          </a:ln>
        </p:spPr>
        <p:txBody>
          <a:bodyPr rtlCol="0" anchor="ctr"/>
          <a:lstStyle/>
          <a:p>
            <a:endParaRPr lang="en-US" sz="1600">
              <a:latin typeface="Raleway" panose="020B0503030101060003" pitchFamily="34" charset="77"/>
            </a:endParaRPr>
          </a:p>
        </p:txBody>
      </p:sp>
      <p:sp>
        <p:nvSpPr>
          <p:cNvPr id="69" name="TextBox 68">
            <a:extLst>
              <a:ext uri="{FF2B5EF4-FFF2-40B4-BE49-F238E27FC236}">
                <a16:creationId xmlns:a16="http://schemas.microsoft.com/office/drawing/2014/main" id="{F0F95F53-2482-B7D7-DA84-D95E415D4FAD}"/>
              </a:ext>
            </a:extLst>
          </p:cNvPr>
          <p:cNvSpPr txBox="1"/>
          <p:nvPr/>
        </p:nvSpPr>
        <p:spPr>
          <a:xfrm>
            <a:off x="3688120" y="5551166"/>
            <a:ext cx="1692184" cy="276999"/>
          </a:xfrm>
          <a:prstGeom prst="rect">
            <a:avLst/>
          </a:prstGeom>
        </p:spPr>
        <p:txBody>
          <a:bodyPr vert="horz" wrap="square" lIns="0" tIns="0" rIns="0" bIns="0" rtlCol="0" anchor="t" anchorCtr="0">
            <a:spAutoFit/>
          </a:bodyPr>
          <a:lstStyle/>
          <a:p>
            <a:pPr algn="ctr"/>
            <a:r>
              <a:rPr lang="en-US" b="1" i="1">
                <a:solidFill>
                  <a:schemeClr val="accent3"/>
                </a:solidFill>
                <a:latin typeface="Raleway" panose="020B0503030101060003" pitchFamily="34" charset="77"/>
              </a:rPr>
              <a:t>Empowering</a:t>
            </a:r>
          </a:p>
        </p:txBody>
      </p:sp>
      <p:pic>
        <p:nvPicPr>
          <p:cNvPr id="72" name="Graphic 71" descr="Elongated speech bubble">
            <a:extLst>
              <a:ext uri="{FF2B5EF4-FFF2-40B4-BE49-F238E27FC236}">
                <a16:creationId xmlns:a16="http://schemas.microsoft.com/office/drawing/2014/main" id="{B96F8D67-A7E4-1444-86AA-F83E858EDE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2230" y="81853"/>
            <a:ext cx="621799" cy="516134"/>
          </a:xfrm>
          <a:prstGeom prst="rect">
            <a:avLst/>
          </a:prstGeom>
        </p:spPr>
      </p:pic>
    </p:spTree>
    <p:extLst>
      <p:ext uri="{BB962C8B-B14F-4D97-AF65-F5344CB8AC3E}">
        <p14:creationId xmlns:p14="http://schemas.microsoft.com/office/powerpoint/2010/main" val="74188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5C6A6F-9437-493C-8DDE-A78E7D0F6846}"/>
              </a:ext>
            </a:extLst>
          </p:cNvPr>
          <p:cNvSpPr>
            <a:spLocks noGrp="1"/>
          </p:cNvSpPr>
          <p:nvPr>
            <p:ph type="body" sz="quarter" idx="13"/>
          </p:nvPr>
        </p:nvSpPr>
        <p:spPr/>
        <p:txBody>
          <a:bodyPr/>
          <a:lstStyle/>
          <a:p>
            <a:endParaRPr lang="en-US" sz="600">
              <a:latin typeface="Raleway" panose="020B0503030101060003" pitchFamily="34" charset="77"/>
            </a:endParaRPr>
          </a:p>
        </p:txBody>
      </p:sp>
      <p:sp>
        <p:nvSpPr>
          <p:cNvPr id="15" name="TextBox 14">
            <a:extLst>
              <a:ext uri="{FF2B5EF4-FFF2-40B4-BE49-F238E27FC236}">
                <a16:creationId xmlns:a16="http://schemas.microsoft.com/office/drawing/2014/main" id="{4FFB912F-84A6-4C01-6B77-4F46938B3AE8}"/>
              </a:ext>
            </a:extLst>
          </p:cNvPr>
          <p:cNvSpPr txBox="1"/>
          <p:nvPr/>
        </p:nvSpPr>
        <p:spPr>
          <a:xfrm>
            <a:off x="1188488" y="2444898"/>
            <a:ext cx="9633546" cy="2405017"/>
          </a:xfrm>
          <a:prstGeom prst="rect">
            <a:avLst/>
          </a:prstGeom>
        </p:spPr>
        <p:txBody>
          <a:bodyPr vert="horz" wrap="square" lIns="0" tIns="0" rIns="0" bIns="0" rtlCol="0" anchor="ctr" anchorCtr="0">
            <a:spAutoFit/>
          </a:bodyPr>
          <a:lstStyle/>
          <a:p>
            <a:pPr lvl="1">
              <a:lnSpc>
                <a:spcPct val="75000"/>
              </a:lnSpc>
            </a:pPr>
            <a:r>
              <a:rPr lang="en-US" sz="4800" b="1">
                <a:solidFill>
                  <a:schemeClr val="accent3"/>
                </a:solidFill>
                <a:latin typeface="Raleway" panose="020B0503030101060003" pitchFamily="34" charset="77"/>
              </a:rPr>
              <a:t>	curious, </a:t>
            </a:r>
          </a:p>
          <a:p>
            <a:pPr lvl="1">
              <a:lnSpc>
                <a:spcPct val="75000"/>
              </a:lnSpc>
            </a:pPr>
            <a:r>
              <a:rPr lang="en-US" sz="4800" b="1">
                <a:solidFill>
                  <a:schemeClr val="accent3"/>
                </a:solidFill>
                <a:latin typeface="Raleway" panose="020B0503030101060003" pitchFamily="34" charset="77"/>
              </a:rPr>
              <a:t>	positive, &amp;</a:t>
            </a:r>
          </a:p>
          <a:p>
            <a:pPr lvl="1">
              <a:lnSpc>
                <a:spcPct val="75000"/>
              </a:lnSpc>
            </a:pPr>
            <a:r>
              <a:rPr lang="en-US" sz="4800" b="1">
                <a:solidFill>
                  <a:schemeClr val="accent3"/>
                </a:solidFill>
                <a:latin typeface="Raleway" panose="020B0503030101060003" pitchFamily="34" charset="77"/>
              </a:rPr>
              <a:t>	respectful </a:t>
            </a:r>
            <a:endParaRPr lang="en-US" sz="2800" b="1">
              <a:solidFill>
                <a:schemeClr val="accent3"/>
              </a:solidFill>
              <a:latin typeface="Raleway" panose="020B0503030101060003" pitchFamily="34" charset="77"/>
            </a:endParaRPr>
          </a:p>
          <a:p>
            <a:pPr lvl="1">
              <a:lnSpc>
                <a:spcPct val="75000"/>
              </a:lnSpc>
            </a:pPr>
            <a:endParaRPr lang="en-US" sz="2000">
              <a:solidFill>
                <a:schemeClr val="accent3"/>
              </a:solidFill>
              <a:latin typeface="Raleway" panose="020B0503030101060003" pitchFamily="34" charset="77"/>
            </a:endParaRPr>
          </a:p>
          <a:p>
            <a:pPr lvl="1">
              <a:lnSpc>
                <a:spcPct val="75000"/>
              </a:lnSpc>
            </a:pPr>
            <a:endParaRPr lang="en-US" sz="2000">
              <a:solidFill>
                <a:schemeClr val="accent3"/>
              </a:solidFill>
              <a:latin typeface="Raleway" panose="020B0503030101060003" pitchFamily="34" charset="77"/>
            </a:endParaRPr>
          </a:p>
          <a:p>
            <a:pPr>
              <a:lnSpc>
                <a:spcPct val="75000"/>
              </a:lnSpc>
            </a:pPr>
            <a:r>
              <a:rPr lang="en-US" sz="2400">
                <a:solidFill>
                  <a:schemeClr val="accent3"/>
                </a:solidFill>
                <a:latin typeface="Raleway" panose="020B0503030101060003" pitchFamily="34" charset="77"/>
              </a:rPr>
              <a:t> approach to sexuality.</a:t>
            </a:r>
          </a:p>
        </p:txBody>
      </p:sp>
      <p:sp>
        <p:nvSpPr>
          <p:cNvPr id="28" name="TextBox 27">
            <a:extLst>
              <a:ext uri="{FF2B5EF4-FFF2-40B4-BE49-F238E27FC236}">
                <a16:creationId xmlns:a16="http://schemas.microsoft.com/office/drawing/2014/main" id="{30CC8A1E-B757-B01E-89C3-51B5029D1AE1}"/>
              </a:ext>
            </a:extLst>
          </p:cNvPr>
          <p:cNvSpPr txBox="1"/>
          <p:nvPr/>
        </p:nvSpPr>
        <p:spPr>
          <a:xfrm>
            <a:off x="1188488" y="766111"/>
            <a:ext cx="5403901" cy="1969770"/>
          </a:xfrm>
          <a:prstGeom prst="rect">
            <a:avLst/>
          </a:prstGeom>
        </p:spPr>
        <p:txBody>
          <a:bodyPr vert="horz" wrap="square" lIns="0" tIns="0" rIns="0" bIns="0" rtlCol="0" anchor="t" anchorCtr="0">
            <a:spAutoFit/>
          </a:bodyPr>
          <a:lstStyle/>
          <a:p>
            <a:r>
              <a:rPr lang="en-US" sz="2400">
                <a:solidFill>
                  <a:schemeClr val="accent3"/>
                </a:solidFill>
                <a:latin typeface="Raleway" panose="020B0503030101060003" pitchFamily="34" charset="77"/>
              </a:rPr>
              <a:t>How you define healthy sex is personal! But it is an important part of your health. We should aim for a </a:t>
            </a:r>
          </a:p>
          <a:p>
            <a:pPr algn="l"/>
            <a:endParaRPr lang="en-US" sz="2800">
              <a:solidFill>
                <a:schemeClr val="accent2"/>
              </a:solidFill>
              <a:latin typeface="Raleway" panose="020B0503030101060003" pitchFamily="34" charset="77"/>
            </a:endParaRPr>
          </a:p>
          <a:p>
            <a:pPr algn="l"/>
            <a:endParaRPr lang="en-US" sz="2800">
              <a:solidFill>
                <a:schemeClr val="accent2"/>
              </a:solidFill>
              <a:latin typeface="Raleway" panose="020B0503030101060003" pitchFamily="34" charset="77"/>
            </a:endParaRPr>
          </a:p>
        </p:txBody>
      </p:sp>
      <p:sp>
        <p:nvSpPr>
          <p:cNvPr id="3" name="Oval 2">
            <a:extLst>
              <a:ext uri="{FF2B5EF4-FFF2-40B4-BE49-F238E27FC236}">
                <a16:creationId xmlns:a16="http://schemas.microsoft.com/office/drawing/2014/main" id="{F9373509-FCDA-5FCB-77B2-4E1F6B5C384E}"/>
              </a:ext>
            </a:extLst>
          </p:cNvPr>
          <p:cNvSpPr/>
          <p:nvPr/>
        </p:nvSpPr>
        <p:spPr>
          <a:xfrm flipH="1">
            <a:off x="6398051" y="5695213"/>
            <a:ext cx="6324599" cy="1904999"/>
          </a:xfrm>
          <a:prstGeom prst="ellipse">
            <a:avLst/>
          </a:prstGeom>
          <a:gradFill flip="none" rotWithShape="1">
            <a:gsLst>
              <a:gs pos="0">
                <a:schemeClr val="tx2">
                  <a:lumMod val="40000"/>
                  <a:lumOff val="6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grpSp>
        <p:nvGrpSpPr>
          <p:cNvPr id="4" name="Group 3">
            <a:extLst>
              <a:ext uri="{FF2B5EF4-FFF2-40B4-BE49-F238E27FC236}">
                <a16:creationId xmlns:a16="http://schemas.microsoft.com/office/drawing/2014/main" id="{EA12987E-E84C-E051-B01D-DD29AB3E116F}"/>
              </a:ext>
            </a:extLst>
          </p:cNvPr>
          <p:cNvGrpSpPr/>
          <p:nvPr/>
        </p:nvGrpSpPr>
        <p:grpSpPr>
          <a:xfrm flipH="1">
            <a:off x="8130305" y="1351597"/>
            <a:ext cx="2571296" cy="7381360"/>
            <a:chOff x="1171542" y="2313310"/>
            <a:chExt cx="2571296" cy="7381360"/>
          </a:xfrm>
          <a:solidFill>
            <a:schemeClr val="accent2"/>
          </a:solidFill>
        </p:grpSpPr>
        <p:pic>
          <p:nvPicPr>
            <p:cNvPr id="8" name="Graphic 7" descr="A girl pointing to side">
              <a:extLst>
                <a:ext uri="{FF2B5EF4-FFF2-40B4-BE49-F238E27FC236}">
                  <a16:creationId xmlns:a16="http://schemas.microsoft.com/office/drawing/2014/main" id="{3A7598C7-6812-BAA0-60A5-DDE3D82F2D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1542" y="3231681"/>
              <a:ext cx="2571296" cy="6462989"/>
            </a:xfrm>
            <a:prstGeom prst="rect">
              <a:avLst/>
            </a:prstGeom>
          </p:spPr>
        </p:pic>
        <p:pic>
          <p:nvPicPr>
            <p:cNvPr id="9" name="Graphic 8" descr="A woman with cornrows">
              <a:extLst>
                <a:ext uri="{FF2B5EF4-FFF2-40B4-BE49-F238E27FC236}">
                  <a16:creationId xmlns:a16="http://schemas.microsoft.com/office/drawing/2014/main" id="{9EE29538-58BD-B368-722A-1AEC4E4B9C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4801" y="2313310"/>
              <a:ext cx="1233350" cy="1537463"/>
            </a:xfrm>
            <a:prstGeom prst="rect">
              <a:avLst/>
            </a:prstGeom>
          </p:spPr>
        </p:pic>
        <p:pic>
          <p:nvPicPr>
            <p:cNvPr id="10" name="Graphic 9" descr="A smiling woman">
              <a:extLst>
                <a:ext uri="{FF2B5EF4-FFF2-40B4-BE49-F238E27FC236}">
                  <a16:creationId xmlns:a16="http://schemas.microsoft.com/office/drawing/2014/main" id="{CF09FFC9-8191-C726-DB66-467DB974511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63022" y="2779128"/>
              <a:ext cx="594168" cy="649872"/>
            </a:xfrm>
            <a:prstGeom prst="rect">
              <a:avLst/>
            </a:prstGeom>
          </p:spPr>
        </p:pic>
      </p:grpSp>
      <p:sp>
        <p:nvSpPr>
          <p:cNvPr id="11" name="Oval 10">
            <a:extLst>
              <a:ext uri="{FF2B5EF4-FFF2-40B4-BE49-F238E27FC236}">
                <a16:creationId xmlns:a16="http://schemas.microsoft.com/office/drawing/2014/main" id="{4C90F8CD-4954-F439-2BC6-387963352214}"/>
              </a:ext>
            </a:extLst>
          </p:cNvPr>
          <p:cNvSpPr>
            <a:spLocks noChangeAspect="1"/>
          </p:cNvSpPr>
          <p:nvPr/>
        </p:nvSpPr>
        <p:spPr>
          <a:xfrm>
            <a:off x="6459500" y="483928"/>
            <a:ext cx="7116284" cy="7116284"/>
          </a:xfrm>
          <a:prstGeom prst="ellipse">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Tree>
    <p:extLst>
      <p:ext uri="{BB962C8B-B14F-4D97-AF65-F5344CB8AC3E}">
        <p14:creationId xmlns:p14="http://schemas.microsoft.com/office/powerpoint/2010/main" val="1435920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DFDC598-A5F5-4750-C249-1A98F3BB7BB0}"/>
              </a:ext>
            </a:extLst>
          </p:cNvPr>
          <p:cNvSpPr/>
          <p:nvPr/>
        </p:nvSpPr>
        <p:spPr>
          <a:xfrm>
            <a:off x="3817577" y="6081145"/>
            <a:ext cx="6760028" cy="1230086"/>
          </a:xfrm>
          <a:prstGeom prst="ellipse">
            <a:avLst/>
          </a:prstGeom>
          <a:gradFill flip="none" rotWithShape="1">
            <a:gsLst>
              <a:gs pos="0">
                <a:schemeClr val="tx2">
                  <a:lumMod val="40000"/>
                  <a:lumOff val="60000"/>
                  <a:alpha val="57127"/>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
        <p:nvSpPr>
          <p:cNvPr id="2" name="Text Placeholder 1">
            <a:extLst>
              <a:ext uri="{FF2B5EF4-FFF2-40B4-BE49-F238E27FC236}">
                <a16:creationId xmlns:a16="http://schemas.microsoft.com/office/drawing/2014/main" id="{BE5C6A6F-9437-493C-8DDE-A78E7D0F6846}"/>
              </a:ext>
            </a:extLst>
          </p:cNvPr>
          <p:cNvSpPr>
            <a:spLocks noGrp="1"/>
          </p:cNvSpPr>
          <p:nvPr>
            <p:ph type="body" sz="quarter" idx="13"/>
          </p:nvPr>
        </p:nvSpPr>
        <p:spPr/>
        <p:txBody>
          <a:bodyPr/>
          <a:lstStyle/>
          <a:p>
            <a:endParaRPr lang="en-US" sz="600">
              <a:latin typeface="Raleway" panose="020B0503030101060003" pitchFamily="34" charset="77"/>
            </a:endParaRPr>
          </a:p>
        </p:txBody>
      </p:sp>
      <p:graphicFrame>
        <p:nvGraphicFramePr>
          <p:cNvPr id="12" name="Diagram 11">
            <a:extLst>
              <a:ext uri="{FF2B5EF4-FFF2-40B4-BE49-F238E27FC236}">
                <a16:creationId xmlns:a16="http://schemas.microsoft.com/office/drawing/2014/main" id="{412E5E34-7908-ACE3-4D4F-C6851D31BFEE}"/>
              </a:ext>
            </a:extLst>
          </p:cNvPr>
          <p:cNvGraphicFramePr/>
          <p:nvPr>
            <p:extLst>
              <p:ext uri="{D42A27DB-BD31-4B8C-83A1-F6EECF244321}">
                <p14:modId xmlns:p14="http://schemas.microsoft.com/office/powerpoint/2010/main" val="835019983"/>
              </p:ext>
            </p:extLst>
          </p:nvPr>
        </p:nvGraphicFramePr>
        <p:xfrm>
          <a:off x="3697596" y="161812"/>
          <a:ext cx="6999985" cy="5946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5" name="Group 24">
            <a:extLst>
              <a:ext uri="{FF2B5EF4-FFF2-40B4-BE49-F238E27FC236}">
                <a16:creationId xmlns:a16="http://schemas.microsoft.com/office/drawing/2014/main" id="{94CDA920-BAFE-93D3-D8D0-D347911BF491}"/>
              </a:ext>
            </a:extLst>
          </p:cNvPr>
          <p:cNvGrpSpPr/>
          <p:nvPr/>
        </p:nvGrpSpPr>
        <p:grpSpPr>
          <a:xfrm>
            <a:off x="5612652" y="1370818"/>
            <a:ext cx="3169875" cy="5487182"/>
            <a:chOff x="4781550" y="752072"/>
            <a:chExt cx="2628900" cy="4677178"/>
          </a:xfrm>
        </p:grpSpPr>
        <p:pic>
          <p:nvPicPr>
            <p:cNvPr id="7" name="Graphic 6" descr="Girl holding sign">
              <a:extLst>
                <a:ext uri="{FF2B5EF4-FFF2-40B4-BE49-F238E27FC236}">
                  <a16:creationId xmlns:a16="http://schemas.microsoft.com/office/drawing/2014/main" id="{8D0F4AF0-3DC7-BC31-68E8-A3DB5840B24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81550" y="1428750"/>
              <a:ext cx="2628900" cy="4000500"/>
            </a:xfrm>
            <a:prstGeom prst="rect">
              <a:avLst/>
            </a:prstGeom>
          </p:spPr>
        </p:pic>
        <p:sp>
          <p:nvSpPr>
            <p:cNvPr id="14" name="TextBox 13">
              <a:extLst>
                <a:ext uri="{FF2B5EF4-FFF2-40B4-BE49-F238E27FC236}">
                  <a16:creationId xmlns:a16="http://schemas.microsoft.com/office/drawing/2014/main" id="{F033DBD7-6C60-171B-E733-E0B956323253}"/>
                </a:ext>
              </a:extLst>
            </p:cNvPr>
            <p:cNvSpPr txBox="1"/>
            <p:nvPr/>
          </p:nvSpPr>
          <p:spPr>
            <a:xfrm>
              <a:off x="4938323" y="2378891"/>
              <a:ext cx="2472127" cy="23610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b="1">
                  <a:solidFill>
                    <a:schemeClr val="accent2"/>
                  </a:solidFill>
                  <a:latin typeface="Raleway" panose="020B0503030101060003" pitchFamily="34" charset="77"/>
                </a:rPr>
                <a:t>Sexual Health = Health</a:t>
              </a:r>
            </a:p>
          </p:txBody>
        </p:sp>
        <p:grpSp>
          <p:nvGrpSpPr>
            <p:cNvPr id="23" name="Group 22">
              <a:extLst>
                <a:ext uri="{FF2B5EF4-FFF2-40B4-BE49-F238E27FC236}">
                  <a16:creationId xmlns:a16="http://schemas.microsoft.com/office/drawing/2014/main" id="{7744BA72-C378-3953-B7D2-82E5565DD450}"/>
                </a:ext>
              </a:extLst>
            </p:cNvPr>
            <p:cNvGrpSpPr/>
            <p:nvPr/>
          </p:nvGrpSpPr>
          <p:grpSpPr>
            <a:xfrm>
              <a:off x="5629574" y="752072"/>
              <a:ext cx="819150" cy="904875"/>
              <a:chOff x="5629574" y="752072"/>
              <a:chExt cx="819150" cy="904875"/>
            </a:xfrm>
          </p:grpSpPr>
          <p:pic>
            <p:nvPicPr>
              <p:cNvPr id="21" name="Graphic 20" descr="Woman with top knot">
                <a:extLst>
                  <a:ext uri="{FF2B5EF4-FFF2-40B4-BE49-F238E27FC236}">
                    <a16:creationId xmlns:a16="http://schemas.microsoft.com/office/drawing/2014/main" id="{70892AF8-BB83-2860-C2EB-A8879D57D29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29574" y="752072"/>
                <a:ext cx="819150" cy="904875"/>
              </a:xfrm>
              <a:prstGeom prst="rect">
                <a:avLst/>
              </a:prstGeom>
            </p:spPr>
          </p:pic>
          <p:pic>
            <p:nvPicPr>
              <p:cNvPr id="19" name="Graphic 18" descr="A woman's face">
                <a:extLst>
                  <a:ext uri="{FF2B5EF4-FFF2-40B4-BE49-F238E27FC236}">
                    <a16:creationId xmlns:a16="http://schemas.microsoft.com/office/drawing/2014/main" id="{C2B55732-DF00-14DE-3991-8D3208D6E8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rot="21388820">
                <a:off x="6025341" y="1200138"/>
                <a:ext cx="363783" cy="386519"/>
              </a:xfrm>
              <a:prstGeom prst="rect">
                <a:avLst/>
              </a:prstGeom>
            </p:spPr>
          </p:pic>
        </p:grpSp>
      </p:grpSp>
      <p:sp>
        <p:nvSpPr>
          <p:cNvPr id="6" name="Oval 5">
            <a:extLst>
              <a:ext uri="{FF2B5EF4-FFF2-40B4-BE49-F238E27FC236}">
                <a16:creationId xmlns:a16="http://schemas.microsoft.com/office/drawing/2014/main" id="{27EA3405-0BBA-71A1-EDE2-F3A2EC955C46}"/>
              </a:ext>
            </a:extLst>
          </p:cNvPr>
          <p:cNvSpPr>
            <a:spLocks noChangeAspect="1"/>
          </p:cNvSpPr>
          <p:nvPr/>
        </p:nvSpPr>
        <p:spPr>
          <a:xfrm>
            <a:off x="2890603" y="-146304"/>
            <a:ext cx="8416562" cy="8416562"/>
          </a:xfrm>
          <a:prstGeom prst="ellipse">
            <a:avLst/>
          </a:prstGeom>
          <a:solidFill>
            <a:schemeClr val="accent4">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
        <p:nvSpPr>
          <p:cNvPr id="30" name="Text Placeholder 6">
            <a:extLst>
              <a:ext uri="{FF2B5EF4-FFF2-40B4-BE49-F238E27FC236}">
                <a16:creationId xmlns:a16="http://schemas.microsoft.com/office/drawing/2014/main" id="{E4165119-5748-365E-DFE0-9B19C563D38E}"/>
              </a:ext>
            </a:extLst>
          </p:cNvPr>
          <p:cNvSpPr txBox="1">
            <a:spLocks/>
          </p:cNvSpPr>
          <p:nvPr/>
        </p:nvSpPr>
        <p:spPr>
          <a:xfrm>
            <a:off x="-1471947" y="1376128"/>
            <a:ext cx="4362550" cy="15771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75000"/>
              </a:lnSpc>
              <a:spcBef>
                <a:spcPts val="0"/>
              </a:spcBef>
              <a:buNone/>
            </a:pPr>
            <a:r>
              <a:rPr lang="en-US" sz="4800" b="1">
                <a:solidFill>
                  <a:schemeClr val="accent3"/>
                </a:solidFill>
                <a:latin typeface="Raleway" panose="020B0503030101060003" pitchFamily="34" charset="77"/>
              </a:rPr>
              <a:t>What is </a:t>
            </a:r>
          </a:p>
          <a:p>
            <a:pPr marL="0" indent="0" algn="r">
              <a:lnSpc>
                <a:spcPct val="75000"/>
              </a:lnSpc>
              <a:spcBef>
                <a:spcPts val="0"/>
              </a:spcBef>
              <a:buNone/>
            </a:pPr>
            <a:r>
              <a:rPr lang="en-US" sz="4800" b="1">
                <a:solidFill>
                  <a:schemeClr val="accent3"/>
                </a:solidFill>
                <a:latin typeface="Raleway" panose="020B0503030101060003" pitchFamily="34" charset="77"/>
              </a:rPr>
              <a:t>sexual </a:t>
            </a:r>
          </a:p>
          <a:p>
            <a:pPr marL="0" indent="0" algn="r">
              <a:lnSpc>
                <a:spcPct val="75000"/>
              </a:lnSpc>
              <a:spcBef>
                <a:spcPts val="0"/>
              </a:spcBef>
              <a:buNone/>
            </a:pPr>
            <a:r>
              <a:rPr lang="en-US" sz="4800" b="1">
                <a:solidFill>
                  <a:schemeClr val="accent3"/>
                </a:solidFill>
                <a:latin typeface="Raleway" panose="020B0503030101060003" pitchFamily="34" charset="77"/>
              </a:rPr>
              <a:t>health?</a:t>
            </a:r>
          </a:p>
        </p:txBody>
      </p:sp>
      <p:pic>
        <p:nvPicPr>
          <p:cNvPr id="33" name="Graphic 32" descr="Elongated speech bubble">
            <a:extLst>
              <a:ext uri="{FF2B5EF4-FFF2-40B4-BE49-F238E27FC236}">
                <a16:creationId xmlns:a16="http://schemas.microsoft.com/office/drawing/2014/main" id="{30CE3B54-B22E-DBAD-0A34-D948497FED8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1402230" y="81853"/>
            <a:ext cx="621799" cy="516134"/>
          </a:xfrm>
          <a:prstGeom prst="rect">
            <a:avLst/>
          </a:prstGeom>
        </p:spPr>
      </p:pic>
    </p:spTree>
    <p:extLst>
      <p:ext uri="{BB962C8B-B14F-4D97-AF65-F5344CB8AC3E}">
        <p14:creationId xmlns:p14="http://schemas.microsoft.com/office/powerpoint/2010/main" val="3408988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BB6AA127-8241-32E2-EF95-ABF23F6EF5AD}"/>
              </a:ext>
            </a:extLst>
          </p:cNvPr>
          <p:cNvSpPr/>
          <p:nvPr/>
        </p:nvSpPr>
        <p:spPr>
          <a:xfrm>
            <a:off x="-1578428" y="5856518"/>
            <a:ext cx="5377542" cy="1055914"/>
          </a:xfrm>
          <a:prstGeom prst="ellipse">
            <a:avLst/>
          </a:prstGeom>
          <a:gradFill flip="none" rotWithShape="1">
            <a:gsLst>
              <a:gs pos="0">
                <a:schemeClr val="tx2">
                  <a:lumMod val="60000"/>
                  <a:lumOff val="4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
        <p:nvSpPr>
          <p:cNvPr id="11" name="Oval 10">
            <a:extLst>
              <a:ext uri="{FF2B5EF4-FFF2-40B4-BE49-F238E27FC236}">
                <a16:creationId xmlns:a16="http://schemas.microsoft.com/office/drawing/2014/main" id="{3E7EF35E-190C-7F23-306E-E6E5324D5CCD}"/>
              </a:ext>
            </a:extLst>
          </p:cNvPr>
          <p:cNvSpPr/>
          <p:nvPr/>
        </p:nvSpPr>
        <p:spPr>
          <a:xfrm>
            <a:off x="1730830" y="5061857"/>
            <a:ext cx="8229594" cy="2046514"/>
          </a:xfrm>
          <a:prstGeom prst="ellipse">
            <a:avLst/>
          </a:prstGeom>
          <a:gradFill flip="none" rotWithShape="1">
            <a:gsLst>
              <a:gs pos="0">
                <a:schemeClr val="tx2">
                  <a:lumMod val="20000"/>
                  <a:lumOff val="8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
        <p:nvSpPr>
          <p:cNvPr id="2" name="Text Placeholder 1">
            <a:extLst>
              <a:ext uri="{FF2B5EF4-FFF2-40B4-BE49-F238E27FC236}">
                <a16:creationId xmlns:a16="http://schemas.microsoft.com/office/drawing/2014/main" id="{BE5C6A6F-9437-493C-8DDE-A78E7D0F6846}"/>
              </a:ext>
            </a:extLst>
          </p:cNvPr>
          <p:cNvSpPr>
            <a:spLocks noGrp="1"/>
          </p:cNvSpPr>
          <p:nvPr>
            <p:ph type="body" sz="quarter" idx="13"/>
          </p:nvPr>
        </p:nvSpPr>
        <p:spPr/>
        <p:txBody>
          <a:bodyPr/>
          <a:lstStyle/>
          <a:p>
            <a:endParaRPr lang="en-US" sz="600">
              <a:latin typeface="Raleway" panose="020B0503030101060003" pitchFamily="34" charset="77"/>
            </a:endParaRPr>
          </a:p>
        </p:txBody>
      </p:sp>
      <p:sp>
        <p:nvSpPr>
          <p:cNvPr id="5" name="Text Placeholder 5">
            <a:extLst>
              <a:ext uri="{FF2B5EF4-FFF2-40B4-BE49-F238E27FC236}">
                <a16:creationId xmlns:a16="http://schemas.microsoft.com/office/drawing/2014/main" id="{4F916324-5E01-0CCF-FDFF-CD2C9E4CBDCB}"/>
              </a:ext>
            </a:extLst>
          </p:cNvPr>
          <p:cNvSpPr txBox="1">
            <a:spLocks/>
          </p:cNvSpPr>
          <p:nvPr/>
        </p:nvSpPr>
        <p:spPr>
          <a:xfrm>
            <a:off x="673100" y="720000"/>
            <a:ext cx="11063288" cy="720725"/>
          </a:xfrm>
          <a:prstGeom prst="rect">
            <a:avLst/>
          </a:prstGeom>
        </p:spPr>
        <p:txBody>
          <a:bodyPr lIns="0" tIns="0" rIns="0" bIns="0"/>
          <a:lstStyle>
            <a:lvl1pPr marL="0" indent="0" algn="l" defTabSz="914400" rtl="0" eaLnBrk="1" latinLnBrk="0" hangingPunct="1">
              <a:lnSpc>
                <a:spcPct val="75000"/>
              </a:lnSpc>
              <a:spcBef>
                <a:spcPts val="0"/>
              </a:spcBef>
              <a:buFontTx/>
              <a:buNone/>
              <a:defRPr sz="2500" b="0" i="0" kern="1200">
                <a:solidFill>
                  <a:srgbClr val="EB1852"/>
                </a:solidFill>
                <a:latin typeface="Breakthrough 2022" panose="02060603040202040303"/>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a:solidFill>
                  <a:schemeClr val="accent3"/>
                </a:solidFill>
                <a:latin typeface="Raleway" panose="020B0503030101060003" pitchFamily="34" charset="77"/>
              </a:rPr>
              <a:t>Why does Sexual Health matter?</a:t>
            </a:r>
          </a:p>
        </p:txBody>
      </p:sp>
      <p:sp>
        <p:nvSpPr>
          <p:cNvPr id="4" name="Freeform 3">
            <a:extLst>
              <a:ext uri="{FF2B5EF4-FFF2-40B4-BE49-F238E27FC236}">
                <a16:creationId xmlns:a16="http://schemas.microsoft.com/office/drawing/2014/main" id="{50F8FBE2-C0E2-035E-A46F-937DC5BF4093}"/>
              </a:ext>
            </a:extLst>
          </p:cNvPr>
          <p:cNvSpPr/>
          <p:nvPr/>
        </p:nvSpPr>
        <p:spPr>
          <a:xfrm>
            <a:off x="2740130" y="1552046"/>
            <a:ext cx="2243098" cy="2243092"/>
          </a:xfrm>
          <a:custGeom>
            <a:avLst/>
            <a:gdLst>
              <a:gd name="connsiteX0" fmla="*/ 0 w 2243098"/>
              <a:gd name="connsiteY0" fmla="*/ 1121546 h 2243092"/>
              <a:gd name="connsiteX1" fmla="*/ 1121549 w 2243098"/>
              <a:gd name="connsiteY1" fmla="*/ 0 h 2243092"/>
              <a:gd name="connsiteX2" fmla="*/ 2243098 w 2243098"/>
              <a:gd name="connsiteY2" fmla="*/ 1121546 h 2243092"/>
              <a:gd name="connsiteX3" fmla="*/ 1121549 w 2243098"/>
              <a:gd name="connsiteY3" fmla="*/ 2243092 h 2243092"/>
              <a:gd name="connsiteX4" fmla="*/ 0 w 2243098"/>
              <a:gd name="connsiteY4" fmla="*/ 1121546 h 22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098" h="2243092">
                <a:moveTo>
                  <a:pt x="0" y="1121546"/>
                </a:moveTo>
                <a:cubicBezTo>
                  <a:pt x="0" y="502133"/>
                  <a:pt x="502135" y="0"/>
                  <a:pt x="1121549" y="0"/>
                </a:cubicBezTo>
                <a:cubicBezTo>
                  <a:pt x="1740963" y="0"/>
                  <a:pt x="2243098" y="502133"/>
                  <a:pt x="2243098" y="1121546"/>
                </a:cubicBezTo>
                <a:cubicBezTo>
                  <a:pt x="2243098" y="1740959"/>
                  <a:pt x="1740963" y="2243092"/>
                  <a:pt x="1121549" y="2243092"/>
                </a:cubicBezTo>
                <a:cubicBezTo>
                  <a:pt x="502135" y="2243092"/>
                  <a:pt x="0" y="1740959"/>
                  <a:pt x="0" y="1121546"/>
                </a:cubicBezTo>
                <a:close/>
              </a:path>
            </a:pathLst>
          </a:custGeom>
          <a:gradFill>
            <a:gsLst>
              <a:gs pos="0">
                <a:schemeClr val="accent4">
                  <a:alpha val="40000"/>
                </a:schemeClr>
              </a:gs>
              <a:gs pos="100000">
                <a:schemeClr val="accent3">
                  <a:lumMod val="40000"/>
                  <a:lumOff val="60000"/>
                  <a:alpha val="31000"/>
                </a:schemeClr>
              </a:gs>
            </a:gsLst>
            <a:lin ang="1200000" scaled="0"/>
          </a:gradFill>
          <a:ln w="15875">
            <a:noFill/>
          </a:ln>
          <a:effectLst>
            <a:outerShdw blurRad="381000" dist="254000" dir="5400000" algn="t" rotWithShape="0">
              <a:schemeClr val="accent3">
                <a:alpha val="0"/>
              </a:schemeClr>
            </a:outerShdw>
          </a:effectLst>
        </p:spPr>
        <p:style>
          <a:lnRef idx="0">
            <a:scrgbClr r="0" g="0" b="0"/>
          </a:lnRef>
          <a:fillRef idx="2">
            <a:scrgbClr r="0" g="0" b="0"/>
          </a:fillRef>
          <a:effectRef idx="0">
            <a:scrgbClr r="0" g="0" b="0"/>
          </a:effectRef>
          <a:fontRef idx="minor">
            <a:schemeClr val="tx1"/>
          </a:fontRef>
        </p:style>
        <p:txBody>
          <a:bodyPr spcFirstLastPara="0" vert="horz" wrap="square" lIns="397074" tIns="397073" rIns="397074" bIns="397073" numCol="1" spcCol="1270" anchor="ctr" anchorCtr="0">
            <a:noAutofit/>
          </a:bodyPr>
          <a:lstStyle/>
          <a:p>
            <a:pPr marL="0" lvl="0" indent="0" algn="ctr" defTabSz="800100" rtl="0">
              <a:lnSpc>
                <a:spcPct val="90000"/>
              </a:lnSpc>
              <a:spcBef>
                <a:spcPct val="0"/>
              </a:spcBef>
              <a:spcAft>
                <a:spcPct val="35000"/>
              </a:spcAft>
              <a:buNone/>
            </a:pPr>
            <a:r>
              <a:rPr lang="en-US" sz="1600" b="1" kern="1200">
                <a:solidFill>
                  <a:schemeClr val="accent3"/>
                </a:solidFill>
                <a:latin typeface="Raleway" panose="020B0503030101060003" pitchFamily="34" charset="77"/>
              </a:rPr>
              <a:t>Informs healthy relationships </a:t>
            </a:r>
          </a:p>
        </p:txBody>
      </p:sp>
      <p:sp>
        <p:nvSpPr>
          <p:cNvPr id="7" name="Freeform 6">
            <a:extLst>
              <a:ext uri="{FF2B5EF4-FFF2-40B4-BE49-F238E27FC236}">
                <a16:creationId xmlns:a16="http://schemas.microsoft.com/office/drawing/2014/main" id="{E4940BC4-C03B-C9A3-C3B2-DEF9F4748130}"/>
              </a:ext>
            </a:extLst>
          </p:cNvPr>
          <p:cNvSpPr/>
          <p:nvPr/>
        </p:nvSpPr>
        <p:spPr>
          <a:xfrm>
            <a:off x="3718156" y="3282602"/>
            <a:ext cx="2243098" cy="2243092"/>
          </a:xfrm>
          <a:custGeom>
            <a:avLst/>
            <a:gdLst>
              <a:gd name="connsiteX0" fmla="*/ 0 w 2243098"/>
              <a:gd name="connsiteY0" fmla="*/ 1121546 h 2243092"/>
              <a:gd name="connsiteX1" fmla="*/ 1121549 w 2243098"/>
              <a:gd name="connsiteY1" fmla="*/ 0 h 2243092"/>
              <a:gd name="connsiteX2" fmla="*/ 2243098 w 2243098"/>
              <a:gd name="connsiteY2" fmla="*/ 1121546 h 2243092"/>
              <a:gd name="connsiteX3" fmla="*/ 1121549 w 2243098"/>
              <a:gd name="connsiteY3" fmla="*/ 2243092 h 2243092"/>
              <a:gd name="connsiteX4" fmla="*/ 0 w 2243098"/>
              <a:gd name="connsiteY4" fmla="*/ 1121546 h 22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098" h="2243092">
                <a:moveTo>
                  <a:pt x="0" y="1121546"/>
                </a:moveTo>
                <a:cubicBezTo>
                  <a:pt x="0" y="502133"/>
                  <a:pt x="502135" y="0"/>
                  <a:pt x="1121549" y="0"/>
                </a:cubicBezTo>
                <a:cubicBezTo>
                  <a:pt x="1740963" y="0"/>
                  <a:pt x="2243098" y="502133"/>
                  <a:pt x="2243098" y="1121546"/>
                </a:cubicBezTo>
                <a:cubicBezTo>
                  <a:pt x="2243098" y="1740959"/>
                  <a:pt x="1740963" y="2243092"/>
                  <a:pt x="1121549" y="2243092"/>
                </a:cubicBezTo>
                <a:cubicBezTo>
                  <a:pt x="502135" y="2243092"/>
                  <a:pt x="0" y="1740959"/>
                  <a:pt x="0" y="1121546"/>
                </a:cubicBezTo>
                <a:close/>
              </a:path>
            </a:pathLst>
          </a:custGeom>
          <a:gradFill>
            <a:gsLst>
              <a:gs pos="0">
                <a:schemeClr val="accent4">
                  <a:alpha val="40000"/>
                </a:schemeClr>
              </a:gs>
              <a:gs pos="100000">
                <a:schemeClr val="accent3">
                  <a:lumMod val="40000"/>
                  <a:lumOff val="60000"/>
                  <a:alpha val="31000"/>
                </a:schemeClr>
              </a:gs>
            </a:gsLst>
            <a:lin ang="1200000" scaled="0"/>
          </a:gradFill>
          <a:ln w="15875">
            <a:noFill/>
          </a:ln>
          <a:effectLst>
            <a:outerShdw blurRad="381000" dist="254000" dir="5400000" algn="t" rotWithShape="0">
              <a:schemeClr val="accent3">
                <a:alpha val="0"/>
              </a:schemeClr>
            </a:outerShdw>
          </a:effectLst>
        </p:spPr>
        <p:style>
          <a:lnRef idx="0">
            <a:scrgbClr r="0" g="0" b="0"/>
          </a:lnRef>
          <a:fillRef idx="2">
            <a:scrgbClr r="0" g="0" b="0"/>
          </a:fillRef>
          <a:effectRef idx="0">
            <a:scrgbClr r="0" g="0" b="0"/>
          </a:effectRef>
          <a:fontRef idx="minor">
            <a:schemeClr val="tx1"/>
          </a:fontRef>
        </p:style>
        <p:txBody>
          <a:bodyPr spcFirstLastPara="0" vert="horz" wrap="square" lIns="397074" tIns="397073" rIns="397074" bIns="397073" numCol="1" spcCol="1270" anchor="ctr" anchorCtr="0">
            <a:noAutofit/>
          </a:bodyPr>
          <a:lstStyle/>
          <a:p>
            <a:pPr marL="0" lvl="0" indent="0" algn="ctr" defTabSz="800100" rtl="0">
              <a:lnSpc>
                <a:spcPct val="90000"/>
              </a:lnSpc>
              <a:spcBef>
                <a:spcPct val="0"/>
              </a:spcBef>
              <a:spcAft>
                <a:spcPct val="35000"/>
              </a:spcAft>
              <a:buNone/>
            </a:pPr>
            <a:r>
              <a:rPr lang="en-US" sz="1600" b="1" kern="1200">
                <a:solidFill>
                  <a:schemeClr val="accent3"/>
                </a:solidFill>
                <a:latin typeface="Raleway" panose="020B0503030101060003" pitchFamily="34" charset="77"/>
              </a:rPr>
              <a:t> </a:t>
            </a:r>
            <a:r>
              <a:rPr lang="en-US" sz="1600" b="1">
                <a:solidFill>
                  <a:schemeClr val="accent3"/>
                </a:solidFill>
                <a:latin typeface="Raleway" panose="020B0503030101060003" pitchFamily="34" charset="77"/>
              </a:rPr>
              <a:t>Promotes choice in</a:t>
            </a:r>
            <a:r>
              <a:rPr lang="en-US" sz="1600" b="1" kern="1200">
                <a:solidFill>
                  <a:schemeClr val="accent3"/>
                </a:solidFill>
                <a:latin typeface="Raleway" panose="020B0503030101060003" pitchFamily="34" charset="77"/>
              </a:rPr>
              <a:t> sexual practices</a:t>
            </a:r>
          </a:p>
        </p:txBody>
      </p:sp>
      <p:sp>
        <p:nvSpPr>
          <p:cNvPr id="8" name="Freeform 7">
            <a:extLst>
              <a:ext uri="{FF2B5EF4-FFF2-40B4-BE49-F238E27FC236}">
                <a16:creationId xmlns:a16="http://schemas.microsoft.com/office/drawing/2014/main" id="{A339459F-A8F0-FC55-5DF4-0EF9770C7400}"/>
              </a:ext>
            </a:extLst>
          </p:cNvPr>
          <p:cNvSpPr/>
          <p:nvPr/>
        </p:nvSpPr>
        <p:spPr>
          <a:xfrm>
            <a:off x="4774703" y="1552046"/>
            <a:ext cx="2243098" cy="2243092"/>
          </a:xfrm>
          <a:custGeom>
            <a:avLst/>
            <a:gdLst>
              <a:gd name="connsiteX0" fmla="*/ 0 w 2243098"/>
              <a:gd name="connsiteY0" fmla="*/ 1121546 h 2243092"/>
              <a:gd name="connsiteX1" fmla="*/ 1121549 w 2243098"/>
              <a:gd name="connsiteY1" fmla="*/ 0 h 2243092"/>
              <a:gd name="connsiteX2" fmla="*/ 2243098 w 2243098"/>
              <a:gd name="connsiteY2" fmla="*/ 1121546 h 2243092"/>
              <a:gd name="connsiteX3" fmla="*/ 1121549 w 2243098"/>
              <a:gd name="connsiteY3" fmla="*/ 2243092 h 2243092"/>
              <a:gd name="connsiteX4" fmla="*/ 0 w 2243098"/>
              <a:gd name="connsiteY4" fmla="*/ 1121546 h 22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098" h="2243092">
                <a:moveTo>
                  <a:pt x="0" y="1121546"/>
                </a:moveTo>
                <a:cubicBezTo>
                  <a:pt x="0" y="502133"/>
                  <a:pt x="502135" y="0"/>
                  <a:pt x="1121549" y="0"/>
                </a:cubicBezTo>
                <a:cubicBezTo>
                  <a:pt x="1740963" y="0"/>
                  <a:pt x="2243098" y="502133"/>
                  <a:pt x="2243098" y="1121546"/>
                </a:cubicBezTo>
                <a:cubicBezTo>
                  <a:pt x="2243098" y="1740959"/>
                  <a:pt x="1740963" y="2243092"/>
                  <a:pt x="1121549" y="2243092"/>
                </a:cubicBezTo>
                <a:cubicBezTo>
                  <a:pt x="502135" y="2243092"/>
                  <a:pt x="0" y="1740959"/>
                  <a:pt x="0" y="1121546"/>
                </a:cubicBezTo>
                <a:close/>
              </a:path>
            </a:pathLst>
          </a:custGeom>
          <a:gradFill>
            <a:gsLst>
              <a:gs pos="0">
                <a:schemeClr val="accent4">
                  <a:alpha val="40000"/>
                </a:schemeClr>
              </a:gs>
              <a:gs pos="100000">
                <a:schemeClr val="accent3">
                  <a:lumMod val="40000"/>
                  <a:lumOff val="60000"/>
                  <a:alpha val="31000"/>
                </a:schemeClr>
              </a:gs>
            </a:gsLst>
            <a:lin ang="1200000" scaled="0"/>
          </a:gradFill>
          <a:ln w="15875">
            <a:noFill/>
          </a:ln>
          <a:effectLst>
            <a:outerShdw blurRad="381000" dist="254000" dir="5400000" algn="t" rotWithShape="0">
              <a:schemeClr val="accent3">
                <a:alpha val="0"/>
              </a:schemeClr>
            </a:outerShdw>
          </a:effectLst>
        </p:spPr>
        <p:style>
          <a:lnRef idx="0">
            <a:scrgbClr r="0" g="0" b="0"/>
          </a:lnRef>
          <a:fillRef idx="2">
            <a:scrgbClr r="0" g="0" b="0"/>
          </a:fillRef>
          <a:effectRef idx="0">
            <a:scrgbClr r="0" g="0" b="0"/>
          </a:effectRef>
          <a:fontRef idx="minor">
            <a:schemeClr val="tx1"/>
          </a:fontRef>
        </p:style>
        <p:txBody>
          <a:bodyPr spcFirstLastPara="0" vert="horz" wrap="square" lIns="397074" tIns="397073" rIns="397074" bIns="397073" numCol="1" spcCol="1270" anchor="ctr" anchorCtr="0">
            <a:noAutofit/>
          </a:bodyPr>
          <a:lstStyle/>
          <a:p>
            <a:pPr marL="0" lvl="0" indent="0" algn="ctr" defTabSz="800100">
              <a:lnSpc>
                <a:spcPct val="90000"/>
              </a:lnSpc>
              <a:spcBef>
                <a:spcPct val="0"/>
              </a:spcBef>
              <a:spcAft>
                <a:spcPct val="35000"/>
              </a:spcAft>
              <a:buNone/>
            </a:pPr>
            <a:r>
              <a:rPr lang="en-US" sz="1600" b="1" kern="1200">
                <a:solidFill>
                  <a:schemeClr val="accent3"/>
                </a:solidFill>
                <a:latin typeface="Raleway" panose="020B0503030101060003" pitchFamily="34" charset="77"/>
              </a:rPr>
              <a:t>Secures self-identity</a:t>
            </a:r>
          </a:p>
        </p:txBody>
      </p:sp>
      <p:sp>
        <p:nvSpPr>
          <p:cNvPr id="9" name="Freeform 8">
            <a:extLst>
              <a:ext uri="{FF2B5EF4-FFF2-40B4-BE49-F238E27FC236}">
                <a16:creationId xmlns:a16="http://schemas.microsoft.com/office/drawing/2014/main" id="{FDD016C8-AF1E-5AAF-8F86-D56A39D3D1FB}"/>
              </a:ext>
            </a:extLst>
          </p:cNvPr>
          <p:cNvSpPr/>
          <p:nvPr/>
        </p:nvSpPr>
        <p:spPr>
          <a:xfrm>
            <a:off x="5801091" y="3282602"/>
            <a:ext cx="2243098" cy="2243092"/>
          </a:xfrm>
          <a:custGeom>
            <a:avLst/>
            <a:gdLst>
              <a:gd name="connsiteX0" fmla="*/ 0 w 2243098"/>
              <a:gd name="connsiteY0" fmla="*/ 1121546 h 2243092"/>
              <a:gd name="connsiteX1" fmla="*/ 1121549 w 2243098"/>
              <a:gd name="connsiteY1" fmla="*/ 0 h 2243092"/>
              <a:gd name="connsiteX2" fmla="*/ 2243098 w 2243098"/>
              <a:gd name="connsiteY2" fmla="*/ 1121546 h 2243092"/>
              <a:gd name="connsiteX3" fmla="*/ 1121549 w 2243098"/>
              <a:gd name="connsiteY3" fmla="*/ 2243092 h 2243092"/>
              <a:gd name="connsiteX4" fmla="*/ 0 w 2243098"/>
              <a:gd name="connsiteY4" fmla="*/ 1121546 h 22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098" h="2243092">
                <a:moveTo>
                  <a:pt x="0" y="1121546"/>
                </a:moveTo>
                <a:cubicBezTo>
                  <a:pt x="0" y="502133"/>
                  <a:pt x="502135" y="0"/>
                  <a:pt x="1121549" y="0"/>
                </a:cubicBezTo>
                <a:cubicBezTo>
                  <a:pt x="1740963" y="0"/>
                  <a:pt x="2243098" y="502133"/>
                  <a:pt x="2243098" y="1121546"/>
                </a:cubicBezTo>
                <a:cubicBezTo>
                  <a:pt x="2243098" y="1740959"/>
                  <a:pt x="1740963" y="2243092"/>
                  <a:pt x="1121549" y="2243092"/>
                </a:cubicBezTo>
                <a:cubicBezTo>
                  <a:pt x="502135" y="2243092"/>
                  <a:pt x="0" y="1740959"/>
                  <a:pt x="0" y="1121546"/>
                </a:cubicBezTo>
                <a:close/>
              </a:path>
            </a:pathLst>
          </a:custGeom>
          <a:gradFill>
            <a:gsLst>
              <a:gs pos="0">
                <a:schemeClr val="accent4">
                  <a:alpha val="40000"/>
                </a:schemeClr>
              </a:gs>
              <a:gs pos="100000">
                <a:schemeClr val="accent3">
                  <a:lumMod val="40000"/>
                  <a:lumOff val="60000"/>
                  <a:alpha val="31000"/>
                </a:schemeClr>
              </a:gs>
            </a:gsLst>
            <a:lin ang="1200000" scaled="0"/>
          </a:gradFill>
          <a:ln w="15875">
            <a:noFill/>
          </a:ln>
          <a:effectLst>
            <a:outerShdw blurRad="381000" dist="254000" dir="5400000" algn="t" rotWithShape="0">
              <a:schemeClr val="accent3">
                <a:alpha val="0"/>
              </a:schemeClr>
            </a:outerShdw>
          </a:effectLst>
        </p:spPr>
        <p:style>
          <a:lnRef idx="0">
            <a:scrgbClr r="0" g="0" b="0"/>
          </a:lnRef>
          <a:fillRef idx="2">
            <a:scrgbClr r="0" g="0" b="0"/>
          </a:fillRef>
          <a:effectRef idx="0">
            <a:scrgbClr r="0" g="0" b="0"/>
          </a:effectRef>
          <a:fontRef idx="minor">
            <a:schemeClr val="tx1"/>
          </a:fontRef>
        </p:style>
        <p:txBody>
          <a:bodyPr spcFirstLastPara="0" vert="horz" wrap="square" lIns="397074" tIns="397073" rIns="397074" bIns="397073" numCol="1" spcCol="1270" anchor="ctr" anchorCtr="0">
            <a:noAutofit/>
          </a:bodyPr>
          <a:lstStyle/>
          <a:p>
            <a:pPr marL="0" lvl="0" indent="0" algn="ctr" defTabSz="800100" rtl="0">
              <a:lnSpc>
                <a:spcPct val="90000"/>
              </a:lnSpc>
              <a:spcBef>
                <a:spcPct val="0"/>
              </a:spcBef>
              <a:spcAft>
                <a:spcPct val="35000"/>
              </a:spcAft>
              <a:buNone/>
            </a:pPr>
            <a:r>
              <a:rPr lang="en-US" sz="1600" b="1" kern="1200">
                <a:solidFill>
                  <a:schemeClr val="accent3"/>
                </a:solidFill>
                <a:latin typeface="Raleway" panose="020B0503030101060003" pitchFamily="34" charset="77"/>
              </a:rPr>
              <a:t>Improves sexual satisfaction and pleasure</a:t>
            </a:r>
          </a:p>
        </p:txBody>
      </p:sp>
      <p:sp>
        <p:nvSpPr>
          <p:cNvPr id="10" name="Freeform 9">
            <a:extLst>
              <a:ext uri="{FF2B5EF4-FFF2-40B4-BE49-F238E27FC236}">
                <a16:creationId xmlns:a16="http://schemas.microsoft.com/office/drawing/2014/main" id="{A0E40C8B-85DD-4A0E-8E0A-E1F2D9B842A1}"/>
              </a:ext>
            </a:extLst>
          </p:cNvPr>
          <p:cNvSpPr/>
          <p:nvPr/>
        </p:nvSpPr>
        <p:spPr>
          <a:xfrm>
            <a:off x="6819470" y="1552046"/>
            <a:ext cx="2243098" cy="2243092"/>
          </a:xfrm>
          <a:custGeom>
            <a:avLst/>
            <a:gdLst>
              <a:gd name="connsiteX0" fmla="*/ 0 w 2243098"/>
              <a:gd name="connsiteY0" fmla="*/ 1121546 h 2243092"/>
              <a:gd name="connsiteX1" fmla="*/ 1121549 w 2243098"/>
              <a:gd name="connsiteY1" fmla="*/ 0 h 2243092"/>
              <a:gd name="connsiteX2" fmla="*/ 2243098 w 2243098"/>
              <a:gd name="connsiteY2" fmla="*/ 1121546 h 2243092"/>
              <a:gd name="connsiteX3" fmla="*/ 1121549 w 2243098"/>
              <a:gd name="connsiteY3" fmla="*/ 2243092 h 2243092"/>
              <a:gd name="connsiteX4" fmla="*/ 0 w 2243098"/>
              <a:gd name="connsiteY4" fmla="*/ 1121546 h 224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098" h="2243092">
                <a:moveTo>
                  <a:pt x="0" y="1121546"/>
                </a:moveTo>
                <a:cubicBezTo>
                  <a:pt x="0" y="502133"/>
                  <a:pt x="502135" y="0"/>
                  <a:pt x="1121549" y="0"/>
                </a:cubicBezTo>
                <a:cubicBezTo>
                  <a:pt x="1740963" y="0"/>
                  <a:pt x="2243098" y="502133"/>
                  <a:pt x="2243098" y="1121546"/>
                </a:cubicBezTo>
                <a:cubicBezTo>
                  <a:pt x="2243098" y="1740959"/>
                  <a:pt x="1740963" y="2243092"/>
                  <a:pt x="1121549" y="2243092"/>
                </a:cubicBezTo>
                <a:cubicBezTo>
                  <a:pt x="502135" y="2243092"/>
                  <a:pt x="0" y="1740959"/>
                  <a:pt x="0" y="1121546"/>
                </a:cubicBezTo>
                <a:close/>
              </a:path>
            </a:pathLst>
          </a:custGeom>
          <a:gradFill>
            <a:gsLst>
              <a:gs pos="0">
                <a:schemeClr val="accent4">
                  <a:alpha val="40000"/>
                </a:schemeClr>
              </a:gs>
              <a:gs pos="100000">
                <a:schemeClr val="accent3">
                  <a:lumMod val="40000"/>
                  <a:lumOff val="60000"/>
                  <a:alpha val="31000"/>
                </a:schemeClr>
              </a:gs>
            </a:gsLst>
            <a:lin ang="1200000" scaled="0"/>
          </a:gradFill>
          <a:ln w="15875">
            <a:noFill/>
          </a:ln>
          <a:effectLst>
            <a:outerShdw blurRad="381000" dist="254000" dir="5400000" algn="t" rotWithShape="0">
              <a:schemeClr val="accent3">
                <a:alpha val="0"/>
              </a:schemeClr>
            </a:outerShdw>
          </a:effectLst>
        </p:spPr>
        <p:style>
          <a:lnRef idx="0">
            <a:scrgbClr r="0" g="0" b="0"/>
          </a:lnRef>
          <a:fillRef idx="2">
            <a:scrgbClr r="0" g="0" b="0"/>
          </a:fillRef>
          <a:effectRef idx="0">
            <a:scrgbClr r="0" g="0" b="0"/>
          </a:effectRef>
          <a:fontRef idx="minor">
            <a:schemeClr val="tx1"/>
          </a:fontRef>
        </p:style>
        <p:txBody>
          <a:bodyPr spcFirstLastPara="0" vert="horz" wrap="square" lIns="397074" tIns="397073" rIns="397074" bIns="397073" numCol="1" spcCol="1270" anchor="ctr" anchorCtr="0">
            <a:noAutofit/>
          </a:bodyPr>
          <a:lstStyle/>
          <a:p>
            <a:pPr marL="0" lvl="0" indent="0" algn="ctr" defTabSz="800100" rtl="0">
              <a:lnSpc>
                <a:spcPct val="90000"/>
              </a:lnSpc>
              <a:spcBef>
                <a:spcPct val="0"/>
              </a:spcBef>
              <a:spcAft>
                <a:spcPct val="35000"/>
              </a:spcAft>
              <a:buNone/>
            </a:pPr>
            <a:r>
              <a:rPr lang="en-US" sz="1600" b="1" kern="1200">
                <a:solidFill>
                  <a:schemeClr val="accent3"/>
                </a:solidFill>
                <a:latin typeface="Raleway" panose="020B0503030101060003" pitchFamily="34" charset="77"/>
              </a:rPr>
              <a:t>Increases STI prevention and treatment</a:t>
            </a:r>
          </a:p>
        </p:txBody>
      </p:sp>
      <p:grpSp>
        <p:nvGrpSpPr>
          <p:cNvPr id="144" name="Graphic 41" descr="Woman raising finger">
            <a:extLst>
              <a:ext uri="{FF2B5EF4-FFF2-40B4-BE49-F238E27FC236}">
                <a16:creationId xmlns:a16="http://schemas.microsoft.com/office/drawing/2014/main" id="{D7FC2FAE-5B45-95D4-E5DC-C8F95D3D6CEF}"/>
              </a:ext>
            </a:extLst>
          </p:cNvPr>
          <p:cNvGrpSpPr/>
          <p:nvPr/>
        </p:nvGrpSpPr>
        <p:grpSpPr>
          <a:xfrm>
            <a:off x="256032" y="1433330"/>
            <a:ext cx="2606076" cy="5164355"/>
            <a:chOff x="187227" y="1382817"/>
            <a:chExt cx="2812336" cy="5573092"/>
          </a:xfrm>
        </p:grpSpPr>
        <p:grpSp>
          <p:nvGrpSpPr>
            <p:cNvPr id="145" name="Graphic 41" descr="Woman raising finger">
              <a:extLst>
                <a:ext uri="{FF2B5EF4-FFF2-40B4-BE49-F238E27FC236}">
                  <a16:creationId xmlns:a16="http://schemas.microsoft.com/office/drawing/2014/main" id="{73995C4E-B43F-765A-7FEF-8BCABF8225FB}"/>
                </a:ext>
              </a:extLst>
            </p:cNvPr>
            <p:cNvGrpSpPr/>
            <p:nvPr/>
          </p:nvGrpSpPr>
          <p:grpSpPr>
            <a:xfrm>
              <a:off x="187227" y="2159610"/>
              <a:ext cx="2812336" cy="4796299"/>
              <a:chOff x="187227" y="2159610"/>
              <a:chExt cx="2812336" cy="4796299"/>
            </a:xfrm>
          </p:grpSpPr>
          <p:sp>
            <p:nvSpPr>
              <p:cNvPr id="146" name="Freeform: Shape 145">
                <a:extLst>
                  <a:ext uri="{FF2B5EF4-FFF2-40B4-BE49-F238E27FC236}">
                    <a16:creationId xmlns:a16="http://schemas.microsoft.com/office/drawing/2014/main" id="{F7C6E4A5-B735-0C1B-B185-A3CF13828B20}"/>
                  </a:ext>
                </a:extLst>
              </p:cNvPr>
              <p:cNvSpPr/>
              <p:nvPr/>
            </p:nvSpPr>
            <p:spPr>
              <a:xfrm>
                <a:off x="204023" y="2159610"/>
                <a:ext cx="2782305" cy="4785173"/>
              </a:xfrm>
              <a:custGeom>
                <a:avLst/>
                <a:gdLst>
                  <a:gd name="connsiteX0" fmla="*/ 554351 w 2782305"/>
                  <a:gd name="connsiteY0" fmla="*/ 4785276 h 4785173"/>
                  <a:gd name="connsiteX1" fmla="*/ 280388 w 2782305"/>
                  <a:gd name="connsiteY1" fmla="*/ 4703404 h 4785173"/>
                  <a:gd name="connsiteX2" fmla="*/ 281049 w 2782305"/>
                  <a:gd name="connsiteY2" fmla="*/ 4588744 h 4785173"/>
                  <a:gd name="connsiteX3" fmla="*/ 369068 w 2782305"/>
                  <a:gd name="connsiteY3" fmla="*/ 4174652 h 4785173"/>
                  <a:gd name="connsiteX4" fmla="*/ 368010 w 2782305"/>
                  <a:gd name="connsiteY4" fmla="*/ 4157366 h 4785173"/>
                  <a:gd name="connsiteX5" fmla="*/ 324794 w 2782305"/>
                  <a:gd name="connsiteY5" fmla="*/ 4074080 h 4785173"/>
                  <a:gd name="connsiteX6" fmla="*/ 370917 w 2782305"/>
                  <a:gd name="connsiteY6" fmla="*/ 4065410 h 4785173"/>
                  <a:gd name="connsiteX7" fmla="*/ 393780 w 2782305"/>
                  <a:gd name="connsiteY7" fmla="*/ 3935895 h 4785173"/>
                  <a:gd name="connsiteX8" fmla="*/ 543649 w 2782305"/>
                  <a:gd name="connsiteY8" fmla="*/ 3107700 h 4785173"/>
                  <a:gd name="connsiteX9" fmla="*/ 461182 w 2782305"/>
                  <a:gd name="connsiteY9" fmla="*/ 2906383 h 4785173"/>
                  <a:gd name="connsiteX10" fmla="*/ 380565 w 2782305"/>
                  <a:gd name="connsiteY10" fmla="*/ 2467618 h 4785173"/>
                  <a:gd name="connsiteX11" fmla="*/ 360741 w 2782305"/>
                  <a:gd name="connsiteY11" fmla="*/ 2372464 h 4785173"/>
                  <a:gd name="connsiteX12" fmla="*/ 322416 w 2782305"/>
                  <a:gd name="connsiteY12" fmla="*/ 2316958 h 4785173"/>
                  <a:gd name="connsiteX13" fmla="*/ 306687 w 2782305"/>
                  <a:gd name="connsiteY13" fmla="*/ 2343918 h 4785173"/>
                  <a:gd name="connsiteX14" fmla="*/ 272063 w 2782305"/>
                  <a:gd name="connsiteY14" fmla="*/ 2377367 h 4785173"/>
                  <a:gd name="connsiteX15" fmla="*/ 248539 w 2782305"/>
                  <a:gd name="connsiteY15" fmla="*/ 2314460 h 4785173"/>
                  <a:gd name="connsiteX16" fmla="*/ 229112 w 2782305"/>
                  <a:gd name="connsiteY16" fmla="*/ 2371169 h 4785173"/>
                  <a:gd name="connsiteX17" fmla="*/ 193297 w 2782305"/>
                  <a:gd name="connsiteY17" fmla="*/ 2356090 h 4785173"/>
                  <a:gd name="connsiteX18" fmla="*/ 167789 w 2782305"/>
                  <a:gd name="connsiteY18" fmla="*/ 2011685 h 4785173"/>
                  <a:gd name="connsiteX19" fmla="*/ 3914 w 2782305"/>
                  <a:gd name="connsiteY19" fmla="*/ 1233274 h 4785173"/>
                  <a:gd name="connsiteX20" fmla="*/ 180478 w 2782305"/>
                  <a:gd name="connsiteY20" fmla="*/ 592306 h 4785173"/>
                  <a:gd name="connsiteX21" fmla="*/ 759858 w 2782305"/>
                  <a:gd name="connsiteY21" fmla="*/ 181889 h 4785173"/>
                  <a:gd name="connsiteX22" fmla="*/ 844441 w 2782305"/>
                  <a:gd name="connsiteY22" fmla="*/ 161695 h 4785173"/>
                  <a:gd name="connsiteX23" fmla="*/ 872325 w 2782305"/>
                  <a:gd name="connsiteY23" fmla="*/ 125048 h 4785173"/>
                  <a:gd name="connsiteX24" fmla="*/ 873912 w 2782305"/>
                  <a:gd name="connsiteY24" fmla="*/ 57079 h 4785173"/>
                  <a:gd name="connsiteX25" fmla="*/ 957172 w 2782305"/>
                  <a:gd name="connsiteY25" fmla="*/ 11709 h 4785173"/>
                  <a:gd name="connsiteX26" fmla="*/ 1166244 w 2782305"/>
                  <a:gd name="connsiteY26" fmla="*/ 50471 h 4785173"/>
                  <a:gd name="connsiteX27" fmla="*/ 1183690 w 2782305"/>
                  <a:gd name="connsiteY27" fmla="*/ 133982 h 4785173"/>
                  <a:gd name="connsiteX28" fmla="*/ 1215142 w 2782305"/>
                  <a:gd name="connsiteY28" fmla="*/ 148850 h 4785173"/>
                  <a:gd name="connsiteX29" fmla="*/ 1315055 w 2782305"/>
                  <a:gd name="connsiteY29" fmla="*/ 166532 h 4785173"/>
                  <a:gd name="connsiteX30" fmla="*/ 1804834 w 2782305"/>
                  <a:gd name="connsiteY30" fmla="*/ 717420 h 4785173"/>
                  <a:gd name="connsiteX31" fmla="*/ 1992895 w 2782305"/>
                  <a:gd name="connsiteY31" fmla="*/ 994080 h 4785173"/>
                  <a:gd name="connsiteX32" fmla="*/ 2077213 w 2782305"/>
                  <a:gd name="connsiteY32" fmla="*/ 916834 h 4785173"/>
                  <a:gd name="connsiteX33" fmla="*/ 2077213 w 2782305"/>
                  <a:gd name="connsiteY33" fmla="*/ 916834 h 4785173"/>
                  <a:gd name="connsiteX34" fmla="*/ 2313907 w 2782305"/>
                  <a:gd name="connsiteY34" fmla="*/ 717976 h 4785173"/>
                  <a:gd name="connsiteX35" fmla="*/ 2386859 w 2782305"/>
                  <a:gd name="connsiteY35" fmla="*/ 643756 h 4785173"/>
                  <a:gd name="connsiteX36" fmla="*/ 2410516 w 2782305"/>
                  <a:gd name="connsiteY36" fmla="*/ 661055 h 4785173"/>
                  <a:gd name="connsiteX37" fmla="*/ 2443952 w 2782305"/>
                  <a:gd name="connsiteY37" fmla="*/ 493875 h 4785173"/>
                  <a:gd name="connsiteX38" fmla="*/ 2538709 w 2782305"/>
                  <a:gd name="connsiteY38" fmla="*/ 418756 h 4785173"/>
                  <a:gd name="connsiteX39" fmla="*/ 2666901 w 2782305"/>
                  <a:gd name="connsiteY39" fmla="*/ 225131 h 4785173"/>
                  <a:gd name="connsiteX40" fmla="*/ 2718442 w 2782305"/>
                  <a:gd name="connsiteY40" fmla="*/ 219964 h 4785173"/>
                  <a:gd name="connsiteX41" fmla="*/ 2697563 w 2782305"/>
                  <a:gd name="connsiteY41" fmla="*/ 293391 h 4785173"/>
                  <a:gd name="connsiteX42" fmla="*/ 2697563 w 2782305"/>
                  <a:gd name="connsiteY42" fmla="*/ 293391 h 4785173"/>
                  <a:gd name="connsiteX43" fmla="*/ 2645361 w 2782305"/>
                  <a:gd name="connsiteY43" fmla="*/ 408184 h 4785173"/>
                  <a:gd name="connsiteX44" fmla="*/ 2684083 w 2782305"/>
                  <a:gd name="connsiteY44" fmla="*/ 435501 h 4785173"/>
                  <a:gd name="connsiteX45" fmla="*/ 2717519 w 2782305"/>
                  <a:gd name="connsiteY45" fmla="*/ 498500 h 4785173"/>
                  <a:gd name="connsiteX46" fmla="*/ 2743025 w 2782305"/>
                  <a:gd name="connsiteY46" fmla="*/ 521403 h 4785173"/>
                  <a:gd name="connsiteX47" fmla="*/ 2769456 w 2782305"/>
                  <a:gd name="connsiteY47" fmla="*/ 608192 h 4785173"/>
                  <a:gd name="connsiteX48" fmla="*/ 2782672 w 2782305"/>
                  <a:gd name="connsiteY48" fmla="*/ 617443 h 4785173"/>
                  <a:gd name="connsiteX49" fmla="*/ 2785447 w 2782305"/>
                  <a:gd name="connsiteY49" fmla="*/ 650482 h 4785173"/>
                  <a:gd name="connsiteX50" fmla="*/ 2690161 w 2782305"/>
                  <a:gd name="connsiteY50" fmla="*/ 700042 h 4785173"/>
                  <a:gd name="connsiteX51" fmla="*/ 2566460 w 2782305"/>
                  <a:gd name="connsiteY51" fmla="*/ 817755 h 4785173"/>
                  <a:gd name="connsiteX52" fmla="*/ 2556022 w 2782305"/>
                  <a:gd name="connsiteY52" fmla="*/ 833521 h 4785173"/>
                  <a:gd name="connsiteX53" fmla="*/ 1963953 w 2782305"/>
                  <a:gd name="connsiteY53" fmla="*/ 1296736 h 4785173"/>
                  <a:gd name="connsiteX54" fmla="*/ 1629063 w 2782305"/>
                  <a:gd name="connsiteY54" fmla="*/ 1078239 h 4785173"/>
                  <a:gd name="connsiteX55" fmla="*/ 1612543 w 2782305"/>
                  <a:gd name="connsiteY55" fmla="*/ 1081886 h 4785173"/>
                  <a:gd name="connsiteX56" fmla="*/ 1663954 w 2782305"/>
                  <a:gd name="connsiteY56" fmla="*/ 1459951 h 4785173"/>
                  <a:gd name="connsiteX57" fmla="*/ 1799284 w 2782305"/>
                  <a:gd name="connsiteY57" fmla="*/ 1767047 h 4785173"/>
                  <a:gd name="connsiteX58" fmla="*/ 1792412 w 2782305"/>
                  <a:gd name="connsiteY58" fmla="*/ 1845192 h 4785173"/>
                  <a:gd name="connsiteX59" fmla="*/ 1791486 w 2782305"/>
                  <a:gd name="connsiteY59" fmla="*/ 1981315 h 4785173"/>
                  <a:gd name="connsiteX60" fmla="*/ 1767696 w 2782305"/>
                  <a:gd name="connsiteY60" fmla="*/ 2223495 h 4785173"/>
                  <a:gd name="connsiteX61" fmla="*/ 1563910 w 2782305"/>
                  <a:gd name="connsiteY61" fmla="*/ 2904044 h 4785173"/>
                  <a:gd name="connsiteX62" fmla="*/ 1466375 w 2782305"/>
                  <a:gd name="connsiteY62" fmla="*/ 3310391 h 4785173"/>
                  <a:gd name="connsiteX63" fmla="*/ 1447477 w 2782305"/>
                  <a:gd name="connsiteY63" fmla="*/ 3682561 h 4785173"/>
                  <a:gd name="connsiteX64" fmla="*/ 1364614 w 2782305"/>
                  <a:gd name="connsiteY64" fmla="*/ 4038675 h 4785173"/>
                  <a:gd name="connsiteX65" fmla="*/ 1368844 w 2782305"/>
                  <a:gd name="connsiteY65" fmla="*/ 4053873 h 4785173"/>
                  <a:gd name="connsiteX66" fmla="*/ 1366863 w 2782305"/>
                  <a:gd name="connsiteY66" fmla="*/ 4101146 h 4785173"/>
                  <a:gd name="connsiteX67" fmla="*/ 1353515 w 2782305"/>
                  <a:gd name="connsiteY67" fmla="*/ 4129309 h 4785173"/>
                  <a:gd name="connsiteX68" fmla="*/ 1348491 w 2782305"/>
                  <a:gd name="connsiteY68" fmla="*/ 4213454 h 4785173"/>
                  <a:gd name="connsiteX69" fmla="*/ 1355364 w 2782305"/>
                  <a:gd name="connsiteY69" fmla="*/ 4235326 h 4785173"/>
                  <a:gd name="connsiteX70" fmla="*/ 1350869 w 2782305"/>
                  <a:gd name="connsiteY70" fmla="*/ 4248132 h 4785173"/>
                  <a:gd name="connsiteX71" fmla="*/ 1405187 w 2782305"/>
                  <a:gd name="connsiteY71" fmla="*/ 4300771 h 4785173"/>
                  <a:gd name="connsiteX72" fmla="*/ 1435981 w 2782305"/>
                  <a:gd name="connsiteY72" fmla="*/ 4340432 h 4785173"/>
                  <a:gd name="connsiteX73" fmla="*/ 1469415 w 2782305"/>
                  <a:gd name="connsiteY73" fmla="*/ 4370432 h 4785173"/>
                  <a:gd name="connsiteX74" fmla="*/ 1673469 w 2782305"/>
                  <a:gd name="connsiteY74" fmla="*/ 4460669 h 4785173"/>
                  <a:gd name="connsiteX75" fmla="*/ 1673602 w 2782305"/>
                  <a:gd name="connsiteY75" fmla="*/ 4460669 h 4785173"/>
                  <a:gd name="connsiteX76" fmla="*/ 1849369 w 2782305"/>
                  <a:gd name="connsiteY76" fmla="*/ 4540850 h 4785173"/>
                  <a:gd name="connsiteX77" fmla="*/ 1823202 w 2782305"/>
                  <a:gd name="connsiteY77" fmla="*/ 4606480 h 4785173"/>
                  <a:gd name="connsiteX78" fmla="*/ 1746024 w 2782305"/>
                  <a:gd name="connsiteY78" fmla="*/ 4632039 h 4785173"/>
                  <a:gd name="connsiteX79" fmla="*/ 1420120 w 2782305"/>
                  <a:gd name="connsiteY79" fmla="*/ 4662581 h 4785173"/>
                  <a:gd name="connsiteX80" fmla="*/ 1116288 w 2782305"/>
                  <a:gd name="connsiteY80" fmla="*/ 4629779 h 4785173"/>
                  <a:gd name="connsiteX81" fmla="*/ 1043866 w 2782305"/>
                  <a:gd name="connsiteY81" fmla="*/ 4650554 h 4785173"/>
                  <a:gd name="connsiteX82" fmla="*/ 957434 w 2782305"/>
                  <a:gd name="connsiteY82" fmla="*/ 4629673 h 4785173"/>
                  <a:gd name="connsiteX83" fmla="*/ 892148 w 2782305"/>
                  <a:gd name="connsiteY83" fmla="*/ 4588889 h 4785173"/>
                  <a:gd name="connsiteX84" fmla="*/ 888580 w 2782305"/>
                  <a:gd name="connsiteY84" fmla="*/ 4521066 h 4785173"/>
                  <a:gd name="connsiteX85" fmla="*/ 932986 w 2782305"/>
                  <a:gd name="connsiteY85" fmla="*/ 4469009 h 4785173"/>
                  <a:gd name="connsiteX86" fmla="*/ 957566 w 2782305"/>
                  <a:gd name="connsiteY86" fmla="*/ 4180018 h 4785173"/>
                  <a:gd name="connsiteX87" fmla="*/ 913560 w 2782305"/>
                  <a:gd name="connsiteY87" fmla="*/ 4067247 h 4785173"/>
                  <a:gd name="connsiteX88" fmla="*/ 906555 w 2782305"/>
                  <a:gd name="connsiteY88" fmla="*/ 4028485 h 4785173"/>
                  <a:gd name="connsiteX89" fmla="*/ 862016 w 2782305"/>
                  <a:gd name="connsiteY89" fmla="*/ 3983538 h 4785173"/>
                  <a:gd name="connsiteX90" fmla="*/ 749946 w 2782305"/>
                  <a:gd name="connsiteY90" fmla="*/ 4108838 h 4785173"/>
                  <a:gd name="connsiteX91" fmla="*/ 701180 w 2782305"/>
                  <a:gd name="connsiteY91" fmla="*/ 4371343 h 4785173"/>
                  <a:gd name="connsiteX92" fmla="*/ 765804 w 2782305"/>
                  <a:gd name="connsiteY92" fmla="*/ 4557938 h 4785173"/>
                  <a:gd name="connsiteX93" fmla="*/ 799505 w 2782305"/>
                  <a:gd name="connsiteY93" fmla="*/ 4579863 h 4785173"/>
                  <a:gd name="connsiteX94" fmla="*/ 810872 w 2782305"/>
                  <a:gd name="connsiteY94" fmla="*/ 4583444 h 4785173"/>
                  <a:gd name="connsiteX95" fmla="*/ 554351 w 2782305"/>
                  <a:gd name="connsiteY95" fmla="*/ 4785276 h 4785173"/>
                  <a:gd name="connsiteX96" fmla="*/ 374618 w 2782305"/>
                  <a:gd name="connsiteY96" fmla="*/ 992098 h 4785173"/>
                  <a:gd name="connsiteX97" fmla="*/ 374618 w 2782305"/>
                  <a:gd name="connsiteY97" fmla="*/ 992098 h 4785173"/>
                  <a:gd name="connsiteX98" fmla="*/ 319903 w 2782305"/>
                  <a:gd name="connsiteY98" fmla="*/ 1523334 h 4785173"/>
                  <a:gd name="connsiteX99" fmla="*/ 342504 w 2782305"/>
                  <a:gd name="connsiteY99" fmla="*/ 1509471 h 4785173"/>
                  <a:gd name="connsiteX100" fmla="*/ 415850 w 2782305"/>
                  <a:gd name="connsiteY100" fmla="*/ 1099477 h 4785173"/>
                  <a:gd name="connsiteX101" fmla="*/ 415850 w 2782305"/>
                  <a:gd name="connsiteY101" fmla="*/ 1099463 h 4785173"/>
                  <a:gd name="connsiteX102" fmla="*/ 396026 w 2782305"/>
                  <a:gd name="connsiteY102" fmla="*/ 993367 h 4785173"/>
                  <a:gd name="connsiteX103" fmla="*/ 374618 w 2782305"/>
                  <a:gd name="connsiteY103" fmla="*/ 992098 h 478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782305" h="4785173">
                    <a:moveTo>
                      <a:pt x="554351" y="4785276"/>
                    </a:moveTo>
                    <a:cubicBezTo>
                      <a:pt x="457878" y="4784985"/>
                      <a:pt x="360344" y="4758144"/>
                      <a:pt x="280388" y="4703404"/>
                    </a:cubicBezTo>
                    <a:cubicBezTo>
                      <a:pt x="247745" y="4681479"/>
                      <a:pt x="258450" y="4614845"/>
                      <a:pt x="281049" y="4588744"/>
                    </a:cubicBezTo>
                    <a:cubicBezTo>
                      <a:pt x="298098" y="4441586"/>
                      <a:pt x="330873" y="4308212"/>
                      <a:pt x="369068" y="4174652"/>
                    </a:cubicBezTo>
                    <a:cubicBezTo>
                      <a:pt x="368672" y="4169406"/>
                      <a:pt x="368275" y="4163591"/>
                      <a:pt x="368010" y="4157366"/>
                    </a:cubicBezTo>
                    <a:cubicBezTo>
                      <a:pt x="348980" y="4138639"/>
                      <a:pt x="327966" y="4110741"/>
                      <a:pt x="324794" y="4074080"/>
                    </a:cubicBezTo>
                    <a:cubicBezTo>
                      <a:pt x="325456" y="4067247"/>
                      <a:pt x="373692" y="4065635"/>
                      <a:pt x="370917" y="4065410"/>
                    </a:cubicBezTo>
                    <a:cubicBezTo>
                      <a:pt x="373560" y="4038781"/>
                      <a:pt x="393780" y="3935895"/>
                      <a:pt x="393780" y="3935895"/>
                    </a:cubicBezTo>
                    <a:cubicBezTo>
                      <a:pt x="421403" y="3648478"/>
                      <a:pt x="427481" y="3370602"/>
                      <a:pt x="543649" y="3107700"/>
                    </a:cubicBezTo>
                    <a:cubicBezTo>
                      <a:pt x="516424" y="3043629"/>
                      <a:pt x="485497" y="2971920"/>
                      <a:pt x="461182" y="2906383"/>
                    </a:cubicBezTo>
                    <a:cubicBezTo>
                      <a:pt x="412678" y="2766732"/>
                      <a:pt x="399198" y="2615159"/>
                      <a:pt x="380565" y="2467618"/>
                    </a:cubicBezTo>
                    <a:cubicBezTo>
                      <a:pt x="380565" y="2467605"/>
                      <a:pt x="365235" y="2404949"/>
                      <a:pt x="360741" y="2372464"/>
                    </a:cubicBezTo>
                    <a:cubicBezTo>
                      <a:pt x="348054" y="2362935"/>
                      <a:pt x="329682" y="2330821"/>
                      <a:pt x="322416" y="2316958"/>
                    </a:cubicBezTo>
                    <a:lnTo>
                      <a:pt x="306687" y="2343918"/>
                    </a:lnTo>
                    <a:cubicBezTo>
                      <a:pt x="306687" y="2383803"/>
                      <a:pt x="293207" y="2388191"/>
                      <a:pt x="272063" y="2377367"/>
                    </a:cubicBezTo>
                    <a:cubicBezTo>
                      <a:pt x="259641" y="2369081"/>
                      <a:pt x="253559" y="2328958"/>
                      <a:pt x="248539" y="2314460"/>
                    </a:cubicBezTo>
                    <a:cubicBezTo>
                      <a:pt x="244044" y="2327306"/>
                      <a:pt x="240214" y="2361984"/>
                      <a:pt x="229112" y="2371169"/>
                    </a:cubicBezTo>
                    <a:cubicBezTo>
                      <a:pt x="216160" y="2384068"/>
                      <a:pt x="196734" y="2371486"/>
                      <a:pt x="193297" y="2356090"/>
                    </a:cubicBezTo>
                    <a:cubicBezTo>
                      <a:pt x="180082" y="2251526"/>
                      <a:pt x="162107" y="2116844"/>
                      <a:pt x="167789" y="2011685"/>
                    </a:cubicBezTo>
                    <a:cubicBezTo>
                      <a:pt x="61536" y="1766241"/>
                      <a:pt x="-2033" y="1497868"/>
                      <a:pt x="3914" y="1233274"/>
                    </a:cubicBezTo>
                    <a:cubicBezTo>
                      <a:pt x="8937" y="1011750"/>
                      <a:pt x="62459" y="792883"/>
                      <a:pt x="180478" y="592306"/>
                    </a:cubicBezTo>
                    <a:cubicBezTo>
                      <a:pt x="303648" y="377338"/>
                      <a:pt x="498581" y="184664"/>
                      <a:pt x="759858" y="181889"/>
                    </a:cubicBezTo>
                    <a:cubicBezTo>
                      <a:pt x="757612" y="182523"/>
                      <a:pt x="817613" y="164510"/>
                      <a:pt x="844441" y="161695"/>
                    </a:cubicBezTo>
                    <a:cubicBezTo>
                      <a:pt x="867436" y="159277"/>
                      <a:pt x="873515" y="149722"/>
                      <a:pt x="872325" y="125048"/>
                    </a:cubicBezTo>
                    <a:cubicBezTo>
                      <a:pt x="874703" y="89418"/>
                      <a:pt x="874044" y="73004"/>
                      <a:pt x="873912" y="57079"/>
                    </a:cubicBezTo>
                    <a:cubicBezTo>
                      <a:pt x="873648" y="31083"/>
                      <a:pt x="908668" y="21898"/>
                      <a:pt x="957172" y="11709"/>
                    </a:cubicBezTo>
                    <a:cubicBezTo>
                      <a:pt x="1043601" y="-6450"/>
                      <a:pt x="1125542" y="-9740"/>
                      <a:pt x="1166244" y="50471"/>
                    </a:cubicBezTo>
                    <a:cubicBezTo>
                      <a:pt x="1172191" y="59286"/>
                      <a:pt x="1179725" y="102925"/>
                      <a:pt x="1183690" y="133982"/>
                    </a:cubicBezTo>
                    <a:cubicBezTo>
                      <a:pt x="1187788" y="141422"/>
                      <a:pt x="1202985" y="145532"/>
                      <a:pt x="1215142" y="148850"/>
                    </a:cubicBezTo>
                    <a:cubicBezTo>
                      <a:pt x="1247259" y="158788"/>
                      <a:pt x="1282015" y="163149"/>
                      <a:pt x="1315055" y="166532"/>
                    </a:cubicBezTo>
                    <a:cubicBezTo>
                      <a:pt x="1598798" y="168713"/>
                      <a:pt x="1693822" y="509800"/>
                      <a:pt x="1804834" y="717420"/>
                    </a:cubicBezTo>
                    <a:cubicBezTo>
                      <a:pt x="1851486" y="815218"/>
                      <a:pt x="1904085" y="926838"/>
                      <a:pt x="1992895" y="994080"/>
                    </a:cubicBezTo>
                    <a:cubicBezTo>
                      <a:pt x="2023027" y="969710"/>
                      <a:pt x="2047345" y="940318"/>
                      <a:pt x="2077213" y="916834"/>
                    </a:cubicBezTo>
                    <a:lnTo>
                      <a:pt x="2077213" y="916834"/>
                    </a:lnTo>
                    <a:cubicBezTo>
                      <a:pt x="2155847" y="854944"/>
                      <a:pt x="2241882" y="786724"/>
                      <a:pt x="2313907" y="717976"/>
                    </a:cubicBezTo>
                    <a:cubicBezTo>
                      <a:pt x="2340339" y="692839"/>
                      <a:pt x="2364128" y="668562"/>
                      <a:pt x="2386859" y="643756"/>
                    </a:cubicBezTo>
                    <a:cubicBezTo>
                      <a:pt x="2394787" y="636421"/>
                      <a:pt x="2402056" y="658227"/>
                      <a:pt x="2410516" y="661055"/>
                    </a:cubicBezTo>
                    <a:cubicBezTo>
                      <a:pt x="2412365" y="608575"/>
                      <a:pt x="2430075" y="543989"/>
                      <a:pt x="2443952" y="493875"/>
                    </a:cubicBezTo>
                    <a:cubicBezTo>
                      <a:pt x="2454258" y="432355"/>
                      <a:pt x="2480954" y="400452"/>
                      <a:pt x="2538709" y="418756"/>
                    </a:cubicBezTo>
                    <a:cubicBezTo>
                      <a:pt x="2571087" y="334096"/>
                      <a:pt x="2619062" y="267210"/>
                      <a:pt x="2666901" y="225131"/>
                    </a:cubicBezTo>
                    <a:cubicBezTo>
                      <a:pt x="2679853" y="209695"/>
                      <a:pt x="2716461" y="184783"/>
                      <a:pt x="2718442" y="219964"/>
                    </a:cubicBezTo>
                    <a:cubicBezTo>
                      <a:pt x="2716064" y="245470"/>
                      <a:pt x="2706681" y="269629"/>
                      <a:pt x="2697563" y="293391"/>
                    </a:cubicBezTo>
                    <a:lnTo>
                      <a:pt x="2697563" y="293391"/>
                    </a:lnTo>
                    <a:cubicBezTo>
                      <a:pt x="2679588" y="339924"/>
                      <a:pt x="2671793" y="366408"/>
                      <a:pt x="2645361" y="408184"/>
                    </a:cubicBezTo>
                    <a:cubicBezTo>
                      <a:pt x="2655273" y="411712"/>
                      <a:pt x="2684083" y="435501"/>
                      <a:pt x="2684083" y="435501"/>
                    </a:cubicBezTo>
                    <a:cubicBezTo>
                      <a:pt x="2707210" y="454664"/>
                      <a:pt x="2712231" y="472016"/>
                      <a:pt x="2717519" y="498500"/>
                    </a:cubicBezTo>
                    <a:cubicBezTo>
                      <a:pt x="2723069" y="500589"/>
                      <a:pt x="2743025" y="521403"/>
                      <a:pt x="2743025" y="521403"/>
                    </a:cubicBezTo>
                    <a:cubicBezTo>
                      <a:pt x="2767475" y="552262"/>
                      <a:pt x="2766814" y="565240"/>
                      <a:pt x="2769456" y="608192"/>
                    </a:cubicBezTo>
                    <a:lnTo>
                      <a:pt x="2782672" y="617443"/>
                    </a:lnTo>
                    <a:cubicBezTo>
                      <a:pt x="2783863" y="620707"/>
                      <a:pt x="2784127" y="646980"/>
                      <a:pt x="2785447" y="650482"/>
                    </a:cubicBezTo>
                    <a:cubicBezTo>
                      <a:pt x="2790603" y="705328"/>
                      <a:pt x="2743686" y="735460"/>
                      <a:pt x="2690161" y="700042"/>
                    </a:cubicBezTo>
                    <a:cubicBezTo>
                      <a:pt x="2689368" y="762090"/>
                      <a:pt x="2626725" y="825777"/>
                      <a:pt x="2566460" y="817755"/>
                    </a:cubicBezTo>
                    <a:cubicBezTo>
                      <a:pt x="2566199" y="818733"/>
                      <a:pt x="2562365" y="825671"/>
                      <a:pt x="2556022" y="833521"/>
                    </a:cubicBezTo>
                    <a:cubicBezTo>
                      <a:pt x="2437080" y="979556"/>
                      <a:pt x="2128886" y="1310956"/>
                      <a:pt x="1963953" y="1296736"/>
                    </a:cubicBezTo>
                    <a:cubicBezTo>
                      <a:pt x="1811838" y="1313864"/>
                      <a:pt x="1716156" y="1191829"/>
                      <a:pt x="1629063" y="1078239"/>
                    </a:cubicBezTo>
                    <a:cubicBezTo>
                      <a:pt x="1625362" y="1073415"/>
                      <a:pt x="1613204" y="1075847"/>
                      <a:pt x="1612543" y="1081886"/>
                    </a:cubicBezTo>
                    <a:cubicBezTo>
                      <a:pt x="1594571" y="1255278"/>
                      <a:pt x="1618754" y="1358771"/>
                      <a:pt x="1663954" y="1459951"/>
                    </a:cubicBezTo>
                    <a:cubicBezTo>
                      <a:pt x="1703469" y="1548616"/>
                      <a:pt x="1760692" y="1635418"/>
                      <a:pt x="1799284" y="1767047"/>
                    </a:cubicBezTo>
                    <a:cubicBezTo>
                      <a:pt x="1807476" y="1770563"/>
                      <a:pt x="1792412" y="1845192"/>
                      <a:pt x="1792412" y="1845192"/>
                    </a:cubicBezTo>
                    <a:cubicBezTo>
                      <a:pt x="1801794" y="1882144"/>
                      <a:pt x="1794393" y="1943743"/>
                      <a:pt x="1791486" y="1981315"/>
                    </a:cubicBezTo>
                    <a:cubicBezTo>
                      <a:pt x="1787256" y="2064945"/>
                      <a:pt x="1782500" y="2139905"/>
                      <a:pt x="1767696" y="2223495"/>
                    </a:cubicBezTo>
                    <a:cubicBezTo>
                      <a:pt x="1732808" y="2455222"/>
                      <a:pt x="1638313" y="2679586"/>
                      <a:pt x="1563910" y="2904044"/>
                    </a:cubicBezTo>
                    <a:cubicBezTo>
                      <a:pt x="1517786" y="3048295"/>
                      <a:pt x="1481443" y="3163695"/>
                      <a:pt x="1466375" y="3310391"/>
                    </a:cubicBezTo>
                    <a:cubicBezTo>
                      <a:pt x="1453424" y="3434249"/>
                      <a:pt x="1454747" y="3556126"/>
                      <a:pt x="1447477" y="3682561"/>
                    </a:cubicBezTo>
                    <a:cubicBezTo>
                      <a:pt x="1438359" y="3794301"/>
                      <a:pt x="1398447" y="3940547"/>
                      <a:pt x="1364614" y="4038675"/>
                    </a:cubicBezTo>
                    <a:cubicBezTo>
                      <a:pt x="1365805" y="4043472"/>
                      <a:pt x="1367389" y="4048983"/>
                      <a:pt x="1368844" y="4053873"/>
                    </a:cubicBezTo>
                    <a:cubicBezTo>
                      <a:pt x="1371222" y="4055525"/>
                      <a:pt x="1363559" y="4101648"/>
                      <a:pt x="1366863" y="4101146"/>
                    </a:cubicBezTo>
                    <a:cubicBezTo>
                      <a:pt x="1366863" y="4101146"/>
                      <a:pt x="1358932" y="4119186"/>
                      <a:pt x="1353515" y="4129309"/>
                    </a:cubicBezTo>
                    <a:cubicBezTo>
                      <a:pt x="1353908" y="4157723"/>
                      <a:pt x="1344261" y="4184723"/>
                      <a:pt x="1348491" y="4213454"/>
                    </a:cubicBezTo>
                    <a:cubicBezTo>
                      <a:pt x="1350343" y="4220882"/>
                      <a:pt x="1354702" y="4227582"/>
                      <a:pt x="1355364" y="4235326"/>
                    </a:cubicBezTo>
                    <a:cubicBezTo>
                      <a:pt x="1355364" y="4239965"/>
                      <a:pt x="1353776" y="4244485"/>
                      <a:pt x="1350869" y="4248132"/>
                    </a:cubicBezTo>
                    <a:cubicBezTo>
                      <a:pt x="1373074" y="4260529"/>
                      <a:pt x="1394085" y="4277300"/>
                      <a:pt x="1405187" y="4300771"/>
                    </a:cubicBezTo>
                    <a:cubicBezTo>
                      <a:pt x="1408359" y="4303560"/>
                      <a:pt x="1439679" y="4325894"/>
                      <a:pt x="1435981" y="4340432"/>
                    </a:cubicBezTo>
                    <a:cubicBezTo>
                      <a:pt x="1453027" y="4343181"/>
                      <a:pt x="1463468" y="4353013"/>
                      <a:pt x="1469415" y="4370432"/>
                    </a:cubicBezTo>
                    <a:cubicBezTo>
                      <a:pt x="1500208" y="4448947"/>
                      <a:pt x="1598140" y="4449066"/>
                      <a:pt x="1673469" y="4460669"/>
                    </a:cubicBezTo>
                    <a:lnTo>
                      <a:pt x="1673602" y="4460669"/>
                    </a:lnTo>
                    <a:cubicBezTo>
                      <a:pt x="1734657" y="4471348"/>
                      <a:pt x="1832324" y="4467502"/>
                      <a:pt x="1849369" y="4540850"/>
                    </a:cubicBezTo>
                    <a:cubicBezTo>
                      <a:pt x="1877521" y="4574127"/>
                      <a:pt x="1868403" y="4591083"/>
                      <a:pt x="1823202" y="4606480"/>
                    </a:cubicBezTo>
                    <a:cubicBezTo>
                      <a:pt x="1801662" y="4616167"/>
                      <a:pt x="1778270" y="4624572"/>
                      <a:pt x="1746024" y="4632039"/>
                    </a:cubicBezTo>
                    <a:cubicBezTo>
                      <a:pt x="1640033" y="4655880"/>
                      <a:pt x="1530473" y="4661893"/>
                      <a:pt x="1420120" y="4662581"/>
                    </a:cubicBezTo>
                    <a:cubicBezTo>
                      <a:pt x="1319020" y="4661272"/>
                      <a:pt x="1212632" y="4658827"/>
                      <a:pt x="1116288" y="4629779"/>
                    </a:cubicBezTo>
                    <a:cubicBezTo>
                      <a:pt x="1105718" y="4659475"/>
                      <a:pt x="1068978" y="4660149"/>
                      <a:pt x="1043866" y="4650554"/>
                    </a:cubicBezTo>
                    <a:cubicBezTo>
                      <a:pt x="1014792" y="4643537"/>
                      <a:pt x="987037" y="4636241"/>
                      <a:pt x="957434" y="4629673"/>
                    </a:cubicBezTo>
                    <a:cubicBezTo>
                      <a:pt x="921355" y="4621982"/>
                      <a:pt x="897304" y="4614977"/>
                      <a:pt x="892148" y="4588889"/>
                    </a:cubicBezTo>
                    <a:cubicBezTo>
                      <a:pt x="887918" y="4567638"/>
                      <a:pt x="888448" y="4543691"/>
                      <a:pt x="888580" y="4521066"/>
                    </a:cubicBezTo>
                    <a:cubicBezTo>
                      <a:pt x="888977" y="4492744"/>
                      <a:pt x="903515" y="4471453"/>
                      <a:pt x="932986" y="4469009"/>
                    </a:cubicBezTo>
                    <a:cubicBezTo>
                      <a:pt x="856731" y="4352445"/>
                      <a:pt x="972369" y="4296093"/>
                      <a:pt x="957566" y="4180018"/>
                    </a:cubicBezTo>
                    <a:cubicBezTo>
                      <a:pt x="934571" y="4156005"/>
                      <a:pt x="913560" y="4067247"/>
                      <a:pt x="913560" y="4067247"/>
                    </a:cubicBezTo>
                    <a:cubicBezTo>
                      <a:pt x="910388" y="4051468"/>
                      <a:pt x="910123" y="4041067"/>
                      <a:pt x="906555" y="4028485"/>
                    </a:cubicBezTo>
                    <a:cubicBezTo>
                      <a:pt x="907481" y="4026411"/>
                      <a:pt x="893074" y="3910336"/>
                      <a:pt x="862016" y="3983538"/>
                    </a:cubicBezTo>
                    <a:cubicBezTo>
                      <a:pt x="843515" y="4011318"/>
                      <a:pt x="790255" y="4119648"/>
                      <a:pt x="749946" y="4108838"/>
                    </a:cubicBezTo>
                    <a:cubicBezTo>
                      <a:pt x="682944" y="4174877"/>
                      <a:pt x="666553" y="4281449"/>
                      <a:pt x="701180" y="4371343"/>
                    </a:cubicBezTo>
                    <a:cubicBezTo>
                      <a:pt x="720872" y="4437026"/>
                      <a:pt x="742677" y="4499814"/>
                      <a:pt x="765804" y="4557938"/>
                    </a:cubicBezTo>
                    <a:cubicBezTo>
                      <a:pt x="778494" y="4562722"/>
                      <a:pt x="789990" y="4570202"/>
                      <a:pt x="799505" y="4579863"/>
                    </a:cubicBezTo>
                    <a:cubicBezTo>
                      <a:pt x="803338" y="4579189"/>
                      <a:pt x="809814" y="4578515"/>
                      <a:pt x="810872" y="4583444"/>
                    </a:cubicBezTo>
                    <a:cubicBezTo>
                      <a:pt x="880520" y="4739378"/>
                      <a:pt x="671709" y="4786254"/>
                      <a:pt x="554351" y="4785276"/>
                    </a:cubicBezTo>
                    <a:close/>
                    <a:moveTo>
                      <a:pt x="374618" y="992098"/>
                    </a:moveTo>
                    <a:lnTo>
                      <a:pt x="374618" y="992098"/>
                    </a:lnTo>
                    <a:cubicBezTo>
                      <a:pt x="342240" y="1143617"/>
                      <a:pt x="308010" y="1368736"/>
                      <a:pt x="319903" y="1523334"/>
                    </a:cubicBezTo>
                    <a:lnTo>
                      <a:pt x="342504" y="1509471"/>
                    </a:lnTo>
                    <a:cubicBezTo>
                      <a:pt x="393251" y="1341366"/>
                      <a:pt x="474398" y="1291939"/>
                      <a:pt x="415850" y="1099477"/>
                    </a:cubicBezTo>
                    <a:lnTo>
                      <a:pt x="415850" y="1099463"/>
                    </a:lnTo>
                    <a:cubicBezTo>
                      <a:pt x="407393" y="1064930"/>
                      <a:pt x="398804" y="1029208"/>
                      <a:pt x="396026" y="993367"/>
                    </a:cubicBezTo>
                    <a:cubicBezTo>
                      <a:pt x="396026" y="993354"/>
                      <a:pt x="384662" y="937874"/>
                      <a:pt x="374618" y="992098"/>
                    </a:cubicBezTo>
                    <a:close/>
                  </a:path>
                </a:pathLst>
              </a:custGeom>
              <a:solidFill>
                <a:srgbClr val="FFFFFF"/>
              </a:solidFill>
              <a:ln w="13215" cap="flat">
                <a:noFill/>
                <a:prstDash val="solid"/>
                <a:miter/>
              </a:ln>
            </p:spPr>
            <p:txBody>
              <a:bodyPr rtlCol="0" anchor="ctr"/>
              <a:lstStyle/>
              <a:p>
                <a:endParaRPr lang="en-US" sz="1600">
                  <a:latin typeface="Raleway" panose="020B0503030101060003" pitchFamily="34" charset="77"/>
                </a:endParaRPr>
              </a:p>
            </p:txBody>
          </p:sp>
          <p:grpSp>
            <p:nvGrpSpPr>
              <p:cNvPr id="147" name="Graphic 41" descr="Woman raising finger">
                <a:extLst>
                  <a:ext uri="{FF2B5EF4-FFF2-40B4-BE49-F238E27FC236}">
                    <a16:creationId xmlns:a16="http://schemas.microsoft.com/office/drawing/2014/main" id="{F65A55D2-AFD3-AA0B-3884-FCA02631E4EF}"/>
                  </a:ext>
                </a:extLst>
              </p:cNvPr>
              <p:cNvGrpSpPr/>
              <p:nvPr/>
            </p:nvGrpSpPr>
            <p:grpSpPr>
              <a:xfrm>
                <a:off x="462615" y="6624669"/>
                <a:ext cx="1596483" cy="317840"/>
                <a:chOff x="462615" y="6624669"/>
                <a:chExt cx="1596483" cy="317840"/>
              </a:xfrm>
              <a:solidFill>
                <a:srgbClr val="FFFFFF"/>
              </a:solidFill>
            </p:grpSpPr>
            <p:sp>
              <p:nvSpPr>
                <p:cNvPr id="148" name="Freeform: Shape 147">
                  <a:extLst>
                    <a:ext uri="{FF2B5EF4-FFF2-40B4-BE49-F238E27FC236}">
                      <a16:creationId xmlns:a16="http://schemas.microsoft.com/office/drawing/2014/main" id="{9F0A20E0-47E4-48C5-C520-660F3049D6D8}"/>
                    </a:ext>
                  </a:extLst>
                </p:cNvPr>
                <p:cNvSpPr/>
                <p:nvPr/>
              </p:nvSpPr>
              <p:spPr>
                <a:xfrm>
                  <a:off x="462615" y="6763607"/>
                  <a:ext cx="558740" cy="178902"/>
                </a:xfrm>
                <a:custGeom>
                  <a:avLst/>
                  <a:gdLst>
                    <a:gd name="connsiteX0" fmla="*/ 301842 w 558740"/>
                    <a:gd name="connsiteY0" fmla="*/ 179019 h 178902"/>
                    <a:gd name="connsiteX1" fmla="*/ 29595 w 558740"/>
                    <a:gd name="connsiteY1" fmla="*/ 99724 h 178902"/>
                    <a:gd name="connsiteX2" fmla="*/ 5806 w 558740"/>
                    <a:gd name="connsiteY2" fmla="*/ 74614 h 178902"/>
                    <a:gd name="connsiteX3" fmla="*/ 12017 w 558740"/>
                    <a:gd name="connsiteY3" fmla="*/ 11614 h 178902"/>
                    <a:gd name="connsiteX4" fmla="*/ 26026 w 558740"/>
                    <a:gd name="connsiteY4" fmla="*/ 9856 h 178902"/>
                    <a:gd name="connsiteX5" fmla="*/ 58669 w 558740"/>
                    <a:gd name="connsiteY5" fmla="*/ 37174 h 178902"/>
                    <a:gd name="connsiteX6" fmla="*/ 153429 w 558740"/>
                    <a:gd name="connsiteY6" fmla="*/ 84314 h 178902"/>
                    <a:gd name="connsiteX7" fmla="*/ 510256 w 558740"/>
                    <a:gd name="connsiteY7" fmla="*/ 32337 h 178902"/>
                    <a:gd name="connsiteX8" fmla="*/ 541972 w 558740"/>
                    <a:gd name="connsiteY8" fmla="*/ 2099 h 178902"/>
                    <a:gd name="connsiteX9" fmla="*/ 547522 w 558740"/>
                    <a:gd name="connsiteY9" fmla="*/ 1887 h 178902"/>
                    <a:gd name="connsiteX10" fmla="*/ 562193 w 558740"/>
                    <a:gd name="connsiteY10" fmla="*/ 53495 h 178902"/>
                    <a:gd name="connsiteX11" fmla="*/ 301842 w 558740"/>
                    <a:gd name="connsiteY11" fmla="*/ 179019 h 1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740" h="178902">
                      <a:moveTo>
                        <a:pt x="301842" y="179019"/>
                      </a:moveTo>
                      <a:cubicBezTo>
                        <a:pt x="208141" y="178807"/>
                        <a:pt x="108757" y="149957"/>
                        <a:pt x="29595" y="99724"/>
                      </a:cubicBezTo>
                      <a:cubicBezTo>
                        <a:pt x="22722" y="95627"/>
                        <a:pt x="8184" y="80706"/>
                        <a:pt x="5806" y="74614"/>
                      </a:cubicBezTo>
                      <a:cubicBezTo>
                        <a:pt x="-141" y="59376"/>
                        <a:pt x="6864" y="33579"/>
                        <a:pt x="12017" y="11614"/>
                      </a:cubicBezTo>
                      <a:cubicBezTo>
                        <a:pt x="12943" y="7187"/>
                        <a:pt x="24177" y="5720"/>
                        <a:pt x="26026" y="9856"/>
                      </a:cubicBezTo>
                      <a:cubicBezTo>
                        <a:pt x="31182" y="20812"/>
                        <a:pt x="44398" y="28834"/>
                        <a:pt x="58669" y="37174"/>
                      </a:cubicBezTo>
                      <a:cubicBezTo>
                        <a:pt x="87217" y="56826"/>
                        <a:pt x="120915" y="72235"/>
                        <a:pt x="153429" y="84314"/>
                      </a:cubicBezTo>
                      <a:cubicBezTo>
                        <a:pt x="266818" y="128495"/>
                        <a:pt x="423691" y="121504"/>
                        <a:pt x="510256" y="32337"/>
                      </a:cubicBezTo>
                      <a:cubicBezTo>
                        <a:pt x="519771" y="33989"/>
                        <a:pt x="536555" y="15473"/>
                        <a:pt x="541972" y="2099"/>
                      </a:cubicBezTo>
                      <a:cubicBezTo>
                        <a:pt x="542898" y="-425"/>
                        <a:pt x="546335" y="-584"/>
                        <a:pt x="547522" y="1887"/>
                      </a:cubicBezTo>
                      <a:cubicBezTo>
                        <a:pt x="553336" y="14165"/>
                        <a:pt x="563248" y="38098"/>
                        <a:pt x="562193" y="53495"/>
                      </a:cubicBezTo>
                      <a:cubicBezTo>
                        <a:pt x="558095" y="149733"/>
                        <a:pt x="377172" y="178001"/>
                        <a:pt x="301842" y="179019"/>
                      </a:cubicBezTo>
                      <a:close/>
                    </a:path>
                  </a:pathLst>
                </a:custGeom>
                <a:solidFill>
                  <a:srgbClr val="FFFFFF"/>
                </a:solidFill>
                <a:ln w="13215" cap="flat">
                  <a:noFill/>
                  <a:prstDash val="solid"/>
                  <a:miter/>
                </a:ln>
              </p:spPr>
              <p:txBody>
                <a:bodyPr rtlCol="0" anchor="ctr"/>
                <a:lstStyle/>
                <a:p>
                  <a:endParaRPr lang="en-US" sz="1600">
                    <a:latin typeface="Raleway" panose="020B0503030101060003" pitchFamily="34" charset="77"/>
                  </a:endParaRPr>
                </a:p>
              </p:txBody>
            </p:sp>
            <p:sp>
              <p:nvSpPr>
                <p:cNvPr id="149" name="Freeform: Shape 148">
                  <a:extLst>
                    <a:ext uri="{FF2B5EF4-FFF2-40B4-BE49-F238E27FC236}">
                      <a16:creationId xmlns:a16="http://schemas.microsoft.com/office/drawing/2014/main" id="{CB556D98-02F9-B0B0-0D31-9CD8681420EA}"/>
                    </a:ext>
                  </a:extLst>
                </p:cNvPr>
                <p:cNvSpPr/>
                <p:nvPr/>
              </p:nvSpPr>
              <p:spPr>
                <a:xfrm>
                  <a:off x="1097649" y="6624669"/>
                  <a:ext cx="961449" cy="194048"/>
                </a:xfrm>
                <a:custGeom>
                  <a:avLst/>
                  <a:gdLst>
                    <a:gd name="connsiteX0" fmla="*/ 540372 w 961449"/>
                    <a:gd name="connsiteY0" fmla="*/ 194165 h 194048"/>
                    <a:gd name="connsiteX1" fmla="*/ 312267 w 961449"/>
                    <a:gd name="connsiteY1" fmla="*/ 183817 h 194048"/>
                    <a:gd name="connsiteX2" fmla="*/ 230329 w 961449"/>
                    <a:gd name="connsiteY2" fmla="*/ 160029 h 194048"/>
                    <a:gd name="connsiteX3" fmla="*/ 215397 w 961449"/>
                    <a:gd name="connsiteY3" fmla="*/ 165579 h 194048"/>
                    <a:gd name="connsiteX4" fmla="*/ 161078 w 961449"/>
                    <a:gd name="connsiteY4" fmla="*/ 175227 h 194048"/>
                    <a:gd name="connsiteX5" fmla="*/ 67642 w 961449"/>
                    <a:gd name="connsiteY5" fmla="*/ 149165 h 194048"/>
                    <a:gd name="connsiteX6" fmla="*/ 8700 w 961449"/>
                    <a:gd name="connsiteY6" fmla="*/ 95826 h 194048"/>
                    <a:gd name="connsiteX7" fmla="*/ 3679 w 961449"/>
                    <a:gd name="connsiteY7" fmla="*/ 56284 h 194048"/>
                    <a:gd name="connsiteX8" fmla="*/ 28788 w 961449"/>
                    <a:gd name="connsiteY8" fmla="*/ 117 h 194048"/>
                    <a:gd name="connsiteX9" fmla="*/ 48347 w 961449"/>
                    <a:gd name="connsiteY9" fmla="*/ 778 h 194048"/>
                    <a:gd name="connsiteX10" fmla="*/ 533632 w 961449"/>
                    <a:gd name="connsiteY10" fmla="*/ 127650 h 194048"/>
                    <a:gd name="connsiteX11" fmla="*/ 867993 w 961449"/>
                    <a:gd name="connsiteY11" fmla="*/ 85359 h 194048"/>
                    <a:gd name="connsiteX12" fmla="*/ 913057 w 961449"/>
                    <a:gd name="connsiteY12" fmla="*/ 79187 h 194048"/>
                    <a:gd name="connsiteX13" fmla="*/ 948081 w 961449"/>
                    <a:gd name="connsiteY13" fmla="*/ 75593 h 194048"/>
                    <a:gd name="connsiteX14" fmla="*/ 959710 w 961449"/>
                    <a:gd name="connsiteY14" fmla="*/ 107892 h 194048"/>
                    <a:gd name="connsiteX15" fmla="*/ 934072 w 961449"/>
                    <a:gd name="connsiteY15" fmla="*/ 137549 h 194048"/>
                    <a:gd name="connsiteX16" fmla="*/ 861517 w 961449"/>
                    <a:gd name="connsiteY16" fmla="*/ 162434 h 194048"/>
                    <a:gd name="connsiteX17" fmla="*/ 540372 w 961449"/>
                    <a:gd name="connsiteY17" fmla="*/ 194165 h 19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61449" h="194048">
                      <a:moveTo>
                        <a:pt x="540372" y="194165"/>
                      </a:moveTo>
                      <a:cubicBezTo>
                        <a:pt x="464910" y="194165"/>
                        <a:pt x="386938" y="193160"/>
                        <a:pt x="312267" y="183817"/>
                      </a:cubicBezTo>
                      <a:cubicBezTo>
                        <a:pt x="294163" y="181346"/>
                        <a:pt x="236673" y="166148"/>
                        <a:pt x="230329" y="160029"/>
                      </a:cubicBezTo>
                      <a:cubicBezTo>
                        <a:pt x="228613" y="158509"/>
                        <a:pt x="214868" y="160848"/>
                        <a:pt x="215397" y="165579"/>
                      </a:cubicBezTo>
                      <a:cubicBezTo>
                        <a:pt x="214471" y="194614"/>
                        <a:pt x="178392" y="179707"/>
                        <a:pt x="161078" y="175227"/>
                      </a:cubicBezTo>
                      <a:cubicBezTo>
                        <a:pt x="149450" y="171632"/>
                        <a:pt x="84029" y="153341"/>
                        <a:pt x="67642" y="149165"/>
                      </a:cubicBezTo>
                      <a:cubicBezTo>
                        <a:pt x="33941" y="143971"/>
                        <a:pt x="8303" y="128588"/>
                        <a:pt x="8700" y="95826"/>
                      </a:cubicBezTo>
                      <a:cubicBezTo>
                        <a:pt x="7248" y="83192"/>
                        <a:pt x="5528" y="67941"/>
                        <a:pt x="3679" y="56284"/>
                      </a:cubicBezTo>
                      <a:cubicBezTo>
                        <a:pt x="2356" y="43121"/>
                        <a:pt x="9758" y="4161"/>
                        <a:pt x="28788" y="117"/>
                      </a:cubicBezTo>
                      <a:lnTo>
                        <a:pt x="48347" y="778"/>
                      </a:lnTo>
                      <a:cubicBezTo>
                        <a:pt x="221211" y="114130"/>
                        <a:pt x="347158" y="140152"/>
                        <a:pt x="533632" y="127650"/>
                      </a:cubicBezTo>
                      <a:cubicBezTo>
                        <a:pt x="619534" y="123487"/>
                        <a:pt x="779712" y="105725"/>
                        <a:pt x="867993" y="85359"/>
                      </a:cubicBezTo>
                      <a:cubicBezTo>
                        <a:pt x="874336" y="81011"/>
                        <a:pt x="910283" y="80522"/>
                        <a:pt x="913057" y="79187"/>
                      </a:cubicBezTo>
                      <a:cubicBezTo>
                        <a:pt x="921385" y="77787"/>
                        <a:pt x="938566" y="78249"/>
                        <a:pt x="948081" y="75593"/>
                      </a:cubicBezTo>
                      <a:cubicBezTo>
                        <a:pt x="962881" y="78500"/>
                        <a:pt x="970944" y="96460"/>
                        <a:pt x="959710" y="107892"/>
                      </a:cubicBezTo>
                      <a:cubicBezTo>
                        <a:pt x="959577" y="111923"/>
                        <a:pt x="938434" y="136108"/>
                        <a:pt x="934072" y="137549"/>
                      </a:cubicBezTo>
                      <a:cubicBezTo>
                        <a:pt x="914777" y="155324"/>
                        <a:pt x="886361" y="157703"/>
                        <a:pt x="861517" y="162434"/>
                      </a:cubicBezTo>
                      <a:cubicBezTo>
                        <a:pt x="756452" y="181280"/>
                        <a:pt x="647289" y="194165"/>
                        <a:pt x="540372" y="194165"/>
                      </a:cubicBezTo>
                      <a:close/>
                    </a:path>
                  </a:pathLst>
                </a:custGeom>
                <a:solidFill>
                  <a:srgbClr val="FFFFFF"/>
                </a:solidFill>
                <a:ln w="13215" cap="flat">
                  <a:noFill/>
                  <a:prstDash val="solid"/>
                  <a:miter/>
                </a:ln>
              </p:spPr>
              <p:txBody>
                <a:bodyPr rtlCol="0" anchor="ctr"/>
                <a:lstStyle/>
                <a:p>
                  <a:endParaRPr lang="en-US" sz="1600">
                    <a:latin typeface="Raleway" panose="020B0503030101060003" pitchFamily="34" charset="77"/>
                  </a:endParaRPr>
                </a:p>
              </p:txBody>
            </p:sp>
          </p:grpSp>
          <p:sp>
            <p:nvSpPr>
              <p:cNvPr id="150" name="Freeform: Shape 149">
                <a:extLst>
                  <a:ext uri="{FF2B5EF4-FFF2-40B4-BE49-F238E27FC236}">
                    <a16:creationId xmlns:a16="http://schemas.microsoft.com/office/drawing/2014/main" id="{06726A07-63C8-1323-63AC-34D5C33F72CE}"/>
                  </a:ext>
                </a:extLst>
              </p:cNvPr>
              <p:cNvSpPr/>
              <p:nvPr/>
            </p:nvSpPr>
            <p:spPr>
              <a:xfrm>
                <a:off x="554097" y="3951029"/>
                <a:ext cx="1443615" cy="2316680"/>
              </a:xfrm>
              <a:custGeom>
                <a:avLst/>
                <a:gdLst>
                  <a:gd name="connsiteX0" fmla="*/ 3530 w 1443615"/>
                  <a:gd name="connsiteY0" fmla="*/ 117 h 2316680"/>
                  <a:gd name="connsiteX1" fmla="*/ 431857 w 1443615"/>
                  <a:gd name="connsiteY1" fmla="*/ 148689 h 2316680"/>
                  <a:gd name="connsiteX2" fmla="*/ 1221502 w 1443615"/>
                  <a:gd name="connsiteY2" fmla="*/ 153883 h 2316680"/>
                  <a:gd name="connsiteX3" fmla="*/ 1438373 w 1443615"/>
                  <a:gd name="connsiteY3" fmla="*/ 47549 h 2316680"/>
                  <a:gd name="connsiteX4" fmla="*/ 1436391 w 1443615"/>
                  <a:gd name="connsiteY4" fmla="*/ 216500 h 2316680"/>
                  <a:gd name="connsiteX5" fmla="*/ 1258504 w 1443615"/>
                  <a:gd name="connsiteY5" fmla="*/ 910145 h 2316680"/>
                  <a:gd name="connsiteX6" fmla="*/ 1080090 w 1443615"/>
                  <a:gd name="connsiteY6" fmla="*/ 1737099 h 2316680"/>
                  <a:gd name="connsiteX7" fmla="*/ 988505 w 1443615"/>
                  <a:gd name="connsiteY7" fmla="*/ 2245974 h 2316680"/>
                  <a:gd name="connsiteX8" fmla="*/ 580667 w 1443615"/>
                  <a:gd name="connsiteY8" fmla="*/ 2299101 h 2316680"/>
                  <a:gd name="connsiteX9" fmla="*/ 533353 w 1443615"/>
                  <a:gd name="connsiteY9" fmla="*/ 2139467 h 2316680"/>
                  <a:gd name="connsiteX10" fmla="*/ 470975 w 1443615"/>
                  <a:gd name="connsiteY10" fmla="*/ 2234780 h 2316680"/>
                  <a:gd name="connsiteX11" fmla="*/ 402515 w 1443615"/>
                  <a:gd name="connsiteY11" fmla="*/ 2316798 h 2316680"/>
                  <a:gd name="connsiteX12" fmla="*/ 361283 w 1443615"/>
                  <a:gd name="connsiteY12" fmla="*/ 2300040 h 2316680"/>
                  <a:gd name="connsiteX13" fmla="*/ 281724 w 1443615"/>
                  <a:gd name="connsiteY13" fmla="*/ 2288489 h 2316680"/>
                  <a:gd name="connsiteX14" fmla="*/ 135291 w 1443615"/>
                  <a:gd name="connsiteY14" fmla="*/ 2273317 h 2316680"/>
                  <a:gd name="connsiteX15" fmla="*/ 44765 w 1443615"/>
                  <a:gd name="connsiteY15" fmla="*/ 2266035 h 2316680"/>
                  <a:gd name="connsiteX16" fmla="*/ 192517 w 1443615"/>
                  <a:gd name="connsiteY16" fmla="*/ 1308417 h 2316680"/>
                  <a:gd name="connsiteX17" fmla="*/ 164369 w 1443615"/>
                  <a:gd name="connsiteY17" fmla="*/ 1237422 h 2316680"/>
                  <a:gd name="connsiteX18" fmla="*/ 10667 w 1443615"/>
                  <a:gd name="connsiteY18" fmla="*/ 574424 h 2316680"/>
                  <a:gd name="connsiteX19" fmla="*/ 36437 w 1443615"/>
                  <a:gd name="connsiteY19" fmla="*/ 515270 h 2316680"/>
                  <a:gd name="connsiteX20" fmla="*/ 50050 w 1443615"/>
                  <a:gd name="connsiteY20" fmla="*/ 453750 h 2316680"/>
                  <a:gd name="connsiteX21" fmla="*/ 55467 w 1443615"/>
                  <a:gd name="connsiteY21" fmla="*/ 375988 h 2316680"/>
                  <a:gd name="connsiteX22" fmla="*/ 59830 w 1443615"/>
                  <a:gd name="connsiteY22" fmla="*/ 296627 h 2316680"/>
                  <a:gd name="connsiteX23" fmla="*/ 95115 w 1443615"/>
                  <a:gd name="connsiteY23" fmla="*/ 282856 h 2316680"/>
                  <a:gd name="connsiteX24" fmla="*/ 148507 w 1443615"/>
                  <a:gd name="connsiteY24" fmla="*/ 218495 h 2316680"/>
                  <a:gd name="connsiteX25" fmla="*/ 123531 w 1443615"/>
                  <a:gd name="connsiteY25" fmla="*/ 198619 h 2316680"/>
                  <a:gd name="connsiteX26" fmla="*/ 37099 w 1443615"/>
                  <a:gd name="connsiteY26" fmla="*/ 129870 h 2316680"/>
                  <a:gd name="connsiteX27" fmla="*/ 4059 w 1443615"/>
                  <a:gd name="connsiteY27" fmla="*/ 101866 h 2316680"/>
                  <a:gd name="connsiteX28" fmla="*/ 3530 w 1443615"/>
                  <a:gd name="connsiteY28" fmla="*/ 117 h 23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3615" h="2316680">
                    <a:moveTo>
                      <a:pt x="3530" y="117"/>
                    </a:moveTo>
                    <a:cubicBezTo>
                      <a:pt x="137937" y="74350"/>
                      <a:pt x="267846" y="110125"/>
                      <a:pt x="431857" y="148689"/>
                    </a:cubicBezTo>
                    <a:cubicBezTo>
                      <a:pt x="691546" y="215892"/>
                      <a:pt x="964452" y="220517"/>
                      <a:pt x="1221502" y="153883"/>
                    </a:cubicBezTo>
                    <a:cubicBezTo>
                      <a:pt x="1310180" y="132143"/>
                      <a:pt x="1383790" y="110139"/>
                      <a:pt x="1438373" y="47549"/>
                    </a:cubicBezTo>
                    <a:cubicBezTo>
                      <a:pt x="1455951" y="99738"/>
                      <a:pt x="1442735" y="163478"/>
                      <a:pt x="1436391" y="216500"/>
                    </a:cubicBezTo>
                    <a:cubicBezTo>
                      <a:pt x="1427402" y="446415"/>
                      <a:pt x="1338063" y="677375"/>
                      <a:pt x="1258504" y="910145"/>
                    </a:cubicBezTo>
                    <a:cubicBezTo>
                      <a:pt x="1150002" y="1211083"/>
                      <a:pt x="1076654" y="1447712"/>
                      <a:pt x="1080090" y="1737099"/>
                    </a:cubicBezTo>
                    <a:cubicBezTo>
                      <a:pt x="1083130" y="1899574"/>
                      <a:pt x="1050487" y="2070177"/>
                      <a:pt x="988505" y="2245974"/>
                    </a:cubicBezTo>
                    <a:cubicBezTo>
                      <a:pt x="851327" y="2240119"/>
                      <a:pt x="708331" y="2264027"/>
                      <a:pt x="580667" y="2299101"/>
                    </a:cubicBezTo>
                    <a:cubicBezTo>
                      <a:pt x="575379" y="2277850"/>
                      <a:pt x="565202" y="2133692"/>
                      <a:pt x="533353" y="2139467"/>
                    </a:cubicBezTo>
                    <a:cubicBezTo>
                      <a:pt x="510623" y="2144886"/>
                      <a:pt x="497936" y="2194419"/>
                      <a:pt x="470975" y="2234780"/>
                    </a:cubicBezTo>
                    <a:cubicBezTo>
                      <a:pt x="448509" y="2268441"/>
                      <a:pt x="410181" y="2291516"/>
                      <a:pt x="402515" y="2316798"/>
                    </a:cubicBezTo>
                    <a:cubicBezTo>
                      <a:pt x="393529" y="2304850"/>
                      <a:pt x="377142" y="2301348"/>
                      <a:pt x="361283" y="2300040"/>
                    </a:cubicBezTo>
                    <a:cubicBezTo>
                      <a:pt x="335248" y="2295295"/>
                      <a:pt x="309610" y="2291489"/>
                      <a:pt x="281724" y="2288489"/>
                    </a:cubicBezTo>
                    <a:cubicBezTo>
                      <a:pt x="238111" y="2269075"/>
                      <a:pt x="185248" y="2256718"/>
                      <a:pt x="135291" y="2273317"/>
                    </a:cubicBezTo>
                    <a:cubicBezTo>
                      <a:pt x="105423" y="2267886"/>
                      <a:pt x="75162" y="2265428"/>
                      <a:pt x="44765" y="2266035"/>
                    </a:cubicBezTo>
                    <a:cubicBezTo>
                      <a:pt x="76746" y="1945393"/>
                      <a:pt x="95379" y="1626139"/>
                      <a:pt x="192517" y="1308417"/>
                    </a:cubicBezTo>
                    <a:cubicBezTo>
                      <a:pt x="196350" y="1324197"/>
                      <a:pt x="170580" y="1249620"/>
                      <a:pt x="164369" y="1237422"/>
                    </a:cubicBezTo>
                    <a:cubicBezTo>
                      <a:pt x="49256" y="1015462"/>
                      <a:pt x="49124" y="831141"/>
                      <a:pt x="10667" y="574424"/>
                    </a:cubicBezTo>
                    <a:cubicBezTo>
                      <a:pt x="25073" y="561551"/>
                      <a:pt x="29565" y="534525"/>
                      <a:pt x="36437" y="515270"/>
                    </a:cubicBezTo>
                    <a:cubicBezTo>
                      <a:pt x="41196" y="492961"/>
                      <a:pt x="48069" y="479838"/>
                      <a:pt x="50050" y="453750"/>
                    </a:cubicBezTo>
                    <a:cubicBezTo>
                      <a:pt x="52034" y="428653"/>
                      <a:pt x="53751" y="401125"/>
                      <a:pt x="55467" y="375988"/>
                    </a:cubicBezTo>
                    <a:cubicBezTo>
                      <a:pt x="56393" y="354222"/>
                      <a:pt x="59565" y="318301"/>
                      <a:pt x="59830" y="296627"/>
                    </a:cubicBezTo>
                    <a:cubicBezTo>
                      <a:pt x="58113" y="275654"/>
                      <a:pt x="80579" y="281257"/>
                      <a:pt x="95115" y="282856"/>
                    </a:cubicBezTo>
                    <a:cubicBezTo>
                      <a:pt x="135291" y="290165"/>
                      <a:pt x="200448" y="256187"/>
                      <a:pt x="148507" y="218495"/>
                    </a:cubicBezTo>
                    <a:cubicBezTo>
                      <a:pt x="140315" y="212257"/>
                      <a:pt x="131591" y="204989"/>
                      <a:pt x="123531" y="198619"/>
                    </a:cubicBezTo>
                    <a:cubicBezTo>
                      <a:pt x="103972" y="183698"/>
                      <a:pt x="55732" y="144592"/>
                      <a:pt x="37099" y="129870"/>
                    </a:cubicBezTo>
                    <a:cubicBezTo>
                      <a:pt x="26658" y="120579"/>
                      <a:pt x="15558" y="106676"/>
                      <a:pt x="4059" y="101866"/>
                    </a:cubicBezTo>
                    <a:cubicBezTo>
                      <a:pt x="17010" y="61029"/>
                      <a:pt x="19521" y="29786"/>
                      <a:pt x="3530" y="117"/>
                    </a:cubicBezTo>
                    <a:close/>
                  </a:path>
                </a:pathLst>
              </a:custGeom>
              <a:solidFill>
                <a:srgbClr val="FFFFFF"/>
              </a:solidFill>
              <a:ln w="13215" cap="flat">
                <a:noFill/>
                <a:prstDash val="solid"/>
                <a:miter/>
              </a:ln>
            </p:spPr>
            <p:txBody>
              <a:bodyPr rtlCol="0" anchor="ctr"/>
              <a:lstStyle/>
              <a:p>
                <a:endParaRPr lang="en-US" sz="1600">
                  <a:latin typeface="Raleway" panose="020B0503030101060003" pitchFamily="34" charset="77"/>
                </a:endParaRPr>
              </a:p>
            </p:txBody>
          </p:sp>
          <p:grpSp>
            <p:nvGrpSpPr>
              <p:cNvPr id="151" name="Graphic 41" descr="Woman raising finger">
                <a:extLst>
                  <a:ext uri="{FF2B5EF4-FFF2-40B4-BE49-F238E27FC236}">
                    <a16:creationId xmlns:a16="http://schemas.microsoft.com/office/drawing/2014/main" id="{72256303-AFA2-9FFB-71BE-C0EE15AF1548}"/>
                  </a:ext>
                </a:extLst>
              </p:cNvPr>
              <p:cNvGrpSpPr/>
              <p:nvPr/>
            </p:nvGrpSpPr>
            <p:grpSpPr>
              <a:xfrm>
                <a:off x="187227" y="2199735"/>
                <a:ext cx="2812336" cy="4756174"/>
                <a:chOff x="187227" y="2199735"/>
                <a:chExt cx="2812336" cy="4756174"/>
              </a:xfrm>
            </p:grpSpPr>
            <p:sp>
              <p:nvSpPr>
                <p:cNvPr id="152" name="Freeform: Shape 151">
                  <a:extLst>
                    <a:ext uri="{FF2B5EF4-FFF2-40B4-BE49-F238E27FC236}">
                      <a16:creationId xmlns:a16="http://schemas.microsoft.com/office/drawing/2014/main" id="{3F09C573-18E1-9146-03D7-BDD7E3B5212B}"/>
                    </a:ext>
                  </a:extLst>
                </p:cNvPr>
                <p:cNvSpPr/>
                <p:nvPr/>
              </p:nvSpPr>
              <p:spPr>
                <a:xfrm>
                  <a:off x="187227" y="2199735"/>
                  <a:ext cx="2812336" cy="4756174"/>
                </a:xfrm>
                <a:custGeom>
                  <a:avLst/>
                  <a:gdLst>
                    <a:gd name="connsiteX0" fmla="*/ 575245 w 2812336"/>
                    <a:gd name="connsiteY0" fmla="*/ 4756292 h 4756174"/>
                    <a:gd name="connsiteX1" fmla="*/ 278815 w 2812336"/>
                    <a:gd name="connsiteY1" fmla="*/ 4656790 h 4756174"/>
                    <a:gd name="connsiteX2" fmla="*/ 285952 w 2812336"/>
                    <a:gd name="connsiteY2" fmla="*/ 4550945 h 4756174"/>
                    <a:gd name="connsiteX3" fmla="*/ 368683 w 2812336"/>
                    <a:gd name="connsiteY3" fmla="*/ 4130854 h 4756174"/>
                    <a:gd name="connsiteX4" fmla="*/ 367890 w 2812336"/>
                    <a:gd name="connsiteY4" fmla="*/ 4119210 h 4756174"/>
                    <a:gd name="connsiteX5" fmla="*/ 343968 w 2812336"/>
                    <a:gd name="connsiteY5" fmla="*/ 4078797 h 4756174"/>
                    <a:gd name="connsiteX6" fmla="*/ 343968 w 2812336"/>
                    <a:gd name="connsiteY6" fmla="*/ 4078797 h 4756174"/>
                    <a:gd name="connsiteX7" fmla="*/ 336041 w 2812336"/>
                    <a:gd name="connsiteY7" fmla="*/ 4045968 h 4756174"/>
                    <a:gd name="connsiteX8" fmla="*/ 335908 w 2812336"/>
                    <a:gd name="connsiteY8" fmla="*/ 4043775 h 4756174"/>
                    <a:gd name="connsiteX9" fmla="*/ 371194 w 2812336"/>
                    <a:gd name="connsiteY9" fmla="*/ 4014409 h 4756174"/>
                    <a:gd name="connsiteX10" fmla="*/ 553043 w 2812336"/>
                    <a:gd name="connsiteY10" fmla="*/ 3065632 h 4756174"/>
                    <a:gd name="connsiteX11" fmla="*/ 516038 w 2812336"/>
                    <a:gd name="connsiteY11" fmla="*/ 2988861 h 4756174"/>
                    <a:gd name="connsiteX12" fmla="*/ 516038 w 2812336"/>
                    <a:gd name="connsiteY12" fmla="*/ 2988848 h 4756174"/>
                    <a:gd name="connsiteX13" fmla="*/ 450224 w 2812336"/>
                    <a:gd name="connsiteY13" fmla="*/ 2828672 h 4756174"/>
                    <a:gd name="connsiteX14" fmla="*/ 450224 w 2812336"/>
                    <a:gd name="connsiteY14" fmla="*/ 2828646 h 4756174"/>
                    <a:gd name="connsiteX15" fmla="*/ 366041 w 2812336"/>
                    <a:gd name="connsiteY15" fmla="*/ 2339079 h 4756174"/>
                    <a:gd name="connsiteX16" fmla="*/ 338683 w 2812336"/>
                    <a:gd name="connsiteY16" fmla="*/ 2300991 h 4756174"/>
                    <a:gd name="connsiteX17" fmla="*/ 270094 w 2812336"/>
                    <a:gd name="connsiteY17" fmla="*/ 2314088 h 4756174"/>
                    <a:gd name="connsiteX18" fmla="*/ 218021 w 2812336"/>
                    <a:gd name="connsiteY18" fmla="*/ 2337454 h 4756174"/>
                    <a:gd name="connsiteX19" fmla="*/ 198197 w 2812336"/>
                    <a:gd name="connsiteY19" fmla="*/ 2280123 h 4756174"/>
                    <a:gd name="connsiteX20" fmla="*/ 174673 w 2812336"/>
                    <a:gd name="connsiteY20" fmla="*/ 2001798 h 4756174"/>
                    <a:gd name="connsiteX21" fmla="*/ 161589 w 2812336"/>
                    <a:gd name="connsiteY21" fmla="*/ 1988186 h 4756174"/>
                    <a:gd name="connsiteX22" fmla="*/ 85072 w 2812336"/>
                    <a:gd name="connsiteY22" fmla="*/ 1738222 h 4756174"/>
                    <a:gd name="connsiteX23" fmla="*/ 27318 w 2812336"/>
                    <a:gd name="connsiteY23" fmla="*/ 962678 h 4756174"/>
                    <a:gd name="connsiteX24" fmla="*/ 868503 w 2812336"/>
                    <a:gd name="connsiteY24" fmla="*/ 118095 h 4756174"/>
                    <a:gd name="connsiteX25" fmla="*/ 888592 w 2812336"/>
                    <a:gd name="connsiteY25" fmla="*/ 21474 h 4756174"/>
                    <a:gd name="connsiteX26" fmla="*/ 891237 w 2812336"/>
                    <a:gd name="connsiteY26" fmla="*/ 9262 h 4756174"/>
                    <a:gd name="connsiteX27" fmla="*/ 871281 w 2812336"/>
                    <a:gd name="connsiteY27" fmla="*/ 176324 h 4756174"/>
                    <a:gd name="connsiteX28" fmla="*/ 826478 w 2812336"/>
                    <a:gd name="connsiteY28" fmla="*/ 185310 h 4756174"/>
                    <a:gd name="connsiteX29" fmla="*/ 865596 w 2812336"/>
                    <a:gd name="connsiteY29" fmla="*/ 123421 h 4756174"/>
                    <a:gd name="connsiteX30" fmla="*/ 764629 w 2812336"/>
                    <a:gd name="connsiteY30" fmla="*/ 151729 h 4756174"/>
                    <a:gd name="connsiteX31" fmla="*/ 753394 w 2812336"/>
                    <a:gd name="connsiteY31" fmla="*/ 157742 h 4756174"/>
                    <a:gd name="connsiteX32" fmla="*/ 753394 w 2812336"/>
                    <a:gd name="connsiteY32" fmla="*/ 157742 h 4756174"/>
                    <a:gd name="connsiteX33" fmla="*/ 701060 w 2812336"/>
                    <a:gd name="connsiteY33" fmla="*/ 217953 h 4756174"/>
                    <a:gd name="connsiteX34" fmla="*/ 1327885 w 2812336"/>
                    <a:gd name="connsiteY34" fmla="*/ 412715 h 4756174"/>
                    <a:gd name="connsiteX35" fmla="*/ 1391190 w 2812336"/>
                    <a:gd name="connsiteY35" fmla="*/ 230085 h 4756174"/>
                    <a:gd name="connsiteX36" fmla="*/ 1240927 w 2812336"/>
                    <a:gd name="connsiteY36" fmla="*/ 142385 h 4756174"/>
                    <a:gd name="connsiteX37" fmla="*/ 1284143 w 2812336"/>
                    <a:gd name="connsiteY37" fmla="*/ 199808 h 4756174"/>
                    <a:gd name="connsiteX38" fmla="*/ 1271454 w 2812336"/>
                    <a:gd name="connsiteY38" fmla="*/ 215733 h 4756174"/>
                    <a:gd name="connsiteX39" fmla="*/ 1221765 w 2812336"/>
                    <a:gd name="connsiteY39" fmla="*/ 176958 h 4756174"/>
                    <a:gd name="connsiteX40" fmla="*/ 1187535 w 2812336"/>
                    <a:gd name="connsiteY40" fmla="*/ 117 h 4756174"/>
                    <a:gd name="connsiteX41" fmla="*/ 1205374 w 2812336"/>
                    <a:gd name="connsiteY41" fmla="*/ 76108 h 4756174"/>
                    <a:gd name="connsiteX42" fmla="*/ 1213967 w 2812336"/>
                    <a:gd name="connsiteY42" fmla="*/ 81976 h 4756174"/>
                    <a:gd name="connsiteX43" fmla="*/ 1239075 w 2812336"/>
                    <a:gd name="connsiteY43" fmla="*/ 92258 h 4756174"/>
                    <a:gd name="connsiteX44" fmla="*/ 1509471 w 2812336"/>
                    <a:gd name="connsiteY44" fmla="*/ 156275 h 4756174"/>
                    <a:gd name="connsiteX45" fmla="*/ 1802203 w 2812336"/>
                    <a:gd name="connsiteY45" fmla="*/ 597036 h 4756174"/>
                    <a:gd name="connsiteX46" fmla="*/ 2006916 w 2812336"/>
                    <a:gd name="connsiteY46" fmla="*/ 930511 h 4756174"/>
                    <a:gd name="connsiteX47" fmla="*/ 2113172 w 2812336"/>
                    <a:gd name="connsiteY47" fmla="*/ 846114 h 4756174"/>
                    <a:gd name="connsiteX48" fmla="*/ 2113172 w 2812336"/>
                    <a:gd name="connsiteY48" fmla="*/ 846114 h 4756174"/>
                    <a:gd name="connsiteX49" fmla="*/ 2322773 w 2812336"/>
                    <a:gd name="connsiteY49" fmla="*/ 668745 h 4756174"/>
                    <a:gd name="connsiteX50" fmla="*/ 2400087 w 2812336"/>
                    <a:gd name="connsiteY50" fmla="*/ 590904 h 4756174"/>
                    <a:gd name="connsiteX51" fmla="*/ 2425460 w 2812336"/>
                    <a:gd name="connsiteY51" fmla="*/ 586662 h 4756174"/>
                    <a:gd name="connsiteX52" fmla="*/ 2451759 w 2812336"/>
                    <a:gd name="connsiteY52" fmla="*/ 455970 h 4756174"/>
                    <a:gd name="connsiteX53" fmla="*/ 2558809 w 2812336"/>
                    <a:gd name="connsiteY53" fmla="*/ 360631 h 4756174"/>
                    <a:gd name="connsiteX54" fmla="*/ 2682639 w 2812336"/>
                    <a:gd name="connsiteY54" fmla="*/ 169438 h 4756174"/>
                    <a:gd name="connsiteX55" fmla="*/ 2750438 w 2812336"/>
                    <a:gd name="connsiteY55" fmla="*/ 173495 h 4756174"/>
                    <a:gd name="connsiteX56" fmla="*/ 2686605 w 2812336"/>
                    <a:gd name="connsiteY56" fmla="*/ 357645 h 4756174"/>
                    <a:gd name="connsiteX57" fmla="*/ 2686605 w 2812336"/>
                    <a:gd name="connsiteY57" fmla="*/ 357658 h 4756174"/>
                    <a:gd name="connsiteX58" fmla="*/ 2646957 w 2812336"/>
                    <a:gd name="connsiteY58" fmla="*/ 383984 h 4756174"/>
                    <a:gd name="connsiteX59" fmla="*/ 2654094 w 2812336"/>
                    <a:gd name="connsiteY59" fmla="*/ 359495 h 4756174"/>
                    <a:gd name="connsiteX60" fmla="*/ 2710394 w 2812336"/>
                    <a:gd name="connsiteY60" fmla="*/ 224456 h 4756174"/>
                    <a:gd name="connsiteX61" fmla="*/ 2723610 w 2812336"/>
                    <a:gd name="connsiteY61" fmla="*/ 170337 h 4756174"/>
                    <a:gd name="connsiteX62" fmla="*/ 2563829 w 2812336"/>
                    <a:gd name="connsiteY62" fmla="*/ 361689 h 4756174"/>
                    <a:gd name="connsiteX63" fmla="*/ 2582333 w 2812336"/>
                    <a:gd name="connsiteY63" fmla="*/ 366526 h 4756174"/>
                    <a:gd name="connsiteX64" fmla="*/ 2582466 w 2812336"/>
                    <a:gd name="connsiteY64" fmla="*/ 366526 h 4756174"/>
                    <a:gd name="connsiteX65" fmla="*/ 2663212 w 2812336"/>
                    <a:gd name="connsiteY65" fmla="*/ 424503 h 4756174"/>
                    <a:gd name="connsiteX66" fmla="*/ 2590129 w 2812336"/>
                    <a:gd name="connsiteY66" fmla="*/ 498274 h 4756174"/>
                    <a:gd name="connsiteX67" fmla="*/ 2591716 w 2812336"/>
                    <a:gd name="connsiteY67" fmla="*/ 629283 h 4756174"/>
                    <a:gd name="connsiteX68" fmla="*/ 2561451 w 2812336"/>
                    <a:gd name="connsiteY68" fmla="*/ 621313 h 4756174"/>
                    <a:gd name="connsiteX69" fmla="*/ 2570834 w 2812336"/>
                    <a:gd name="connsiteY69" fmla="*/ 490635 h 4756174"/>
                    <a:gd name="connsiteX70" fmla="*/ 2565284 w 2812336"/>
                    <a:gd name="connsiteY70" fmla="*/ 445609 h 4756174"/>
                    <a:gd name="connsiteX71" fmla="*/ 2604535 w 2812336"/>
                    <a:gd name="connsiteY71" fmla="*/ 463477 h 4756174"/>
                    <a:gd name="connsiteX72" fmla="*/ 2627795 w 2812336"/>
                    <a:gd name="connsiteY72" fmla="*/ 446587 h 4756174"/>
                    <a:gd name="connsiteX73" fmla="*/ 2584711 w 2812336"/>
                    <a:gd name="connsiteY73" fmla="*/ 403768 h 4756174"/>
                    <a:gd name="connsiteX74" fmla="*/ 2533435 w 2812336"/>
                    <a:gd name="connsiteY74" fmla="*/ 392415 h 4756174"/>
                    <a:gd name="connsiteX75" fmla="*/ 2482685 w 2812336"/>
                    <a:gd name="connsiteY75" fmla="*/ 471116 h 4756174"/>
                    <a:gd name="connsiteX76" fmla="*/ 2482685 w 2812336"/>
                    <a:gd name="connsiteY76" fmla="*/ 471129 h 4756174"/>
                    <a:gd name="connsiteX77" fmla="*/ 2434317 w 2812336"/>
                    <a:gd name="connsiteY77" fmla="*/ 595609 h 4756174"/>
                    <a:gd name="connsiteX78" fmla="*/ 2565946 w 2812336"/>
                    <a:gd name="connsiteY78" fmla="*/ 755414 h 4756174"/>
                    <a:gd name="connsiteX79" fmla="*/ 2678148 w 2812336"/>
                    <a:gd name="connsiteY79" fmla="*/ 688106 h 4756174"/>
                    <a:gd name="connsiteX80" fmla="*/ 2697046 w 2812336"/>
                    <a:gd name="connsiteY80" fmla="*/ 664899 h 4756174"/>
                    <a:gd name="connsiteX81" fmla="*/ 2711849 w 2812336"/>
                    <a:gd name="connsiteY81" fmla="*/ 640159 h 4756174"/>
                    <a:gd name="connsiteX82" fmla="*/ 2749247 w 2812336"/>
                    <a:gd name="connsiteY82" fmla="*/ 657895 h 4756174"/>
                    <a:gd name="connsiteX83" fmla="*/ 2795371 w 2812336"/>
                    <a:gd name="connsiteY83" fmla="*/ 578996 h 4756174"/>
                    <a:gd name="connsiteX84" fmla="*/ 2703257 w 2812336"/>
                    <a:gd name="connsiteY84" fmla="*/ 613384 h 4756174"/>
                    <a:gd name="connsiteX85" fmla="*/ 2727840 w 2812336"/>
                    <a:gd name="connsiteY85" fmla="*/ 576446 h 4756174"/>
                    <a:gd name="connsiteX86" fmla="*/ 2757707 w 2812336"/>
                    <a:gd name="connsiteY86" fmla="*/ 503045 h 4756174"/>
                    <a:gd name="connsiteX87" fmla="*/ 2754403 w 2812336"/>
                    <a:gd name="connsiteY87" fmla="*/ 469318 h 4756174"/>
                    <a:gd name="connsiteX88" fmla="*/ 2763389 w 2812336"/>
                    <a:gd name="connsiteY88" fmla="*/ 481318 h 4756174"/>
                    <a:gd name="connsiteX89" fmla="*/ 2763389 w 2812336"/>
                    <a:gd name="connsiteY89" fmla="*/ 481331 h 4756174"/>
                    <a:gd name="connsiteX90" fmla="*/ 2798807 w 2812336"/>
                    <a:gd name="connsiteY90" fmla="*/ 571886 h 4756174"/>
                    <a:gd name="connsiteX91" fmla="*/ 2801714 w 2812336"/>
                    <a:gd name="connsiteY91" fmla="*/ 573618 h 4756174"/>
                    <a:gd name="connsiteX92" fmla="*/ 2815591 w 2812336"/>
                    <a:gd name="connsiteY92" fmla="*/ 633247 h 4756174"/>
                    <a:gd name="connsiteX93" fmla="*/ 2720173 w 2812336"/>
                    <a:gd name="connsiteY93" fmla="*/ 685119 h 4756174"/>
                    <a:gd name="connsiteX94" fmla="*/ 2596210 w 2812336"/>
                    <a:gd name="connsiteY94" fmla="*/ 783775 h 4756174"/>
                    <a:gd name="connsiteX95" fmla="*/ 2579162 w 2812336"/>
                    <a:gd name="connsiteY95" fmla="*/ 799674 h 4756174"/>
                    <a:gd name="connsiteX96" fmla="*/ 1992113 w 2812336"/>
                    <a:gd name="connsiteY96" fmla="*/ 1275140 h 4756174"/>
                    <a:gd name="connsiteX97" fmla="*/ 1644671 w 2812336"/>
                    <a:gd name="connsiteY97" fmla="*/ 1054872 h 4756174"/>
                    <a:gd name="connsiteX98" fmla="*/ 1829822 w 2812336"/>
                    <a:gd name="connsiteY98" fmla="*/ 1716231 h 4756174"/>
                    <a:gd name="connsiteX99" fmla="*/ 1836430 w 2812336"/>
                    <a:gd name="connsiteY99" fmla="*/ 1742464 h 4756174"/>
                    <a:gd name="connsiteX100" fmla="*/ 1839866 w 2812336"/>
                    <a:gd name="connsiteY100" fmla="*/ 1756975 h 4756174"/>
                    <a:gd name="connsiteX101" fmla="*/ 1839866 w 2812336"/>
                    <a:gd name="connsiteY101" fmla="*/ 1756988 h 4756174"/>
                    <a:gd name="connsiteX102" fmla="*/ 1812379 w 2812336"/>
                    <a:gd name="connsiteY102" fmla="*/ 1814266 h 4756174"/>
                    <a:gd name="connsiteX103" fmla="*/ 1815948 w 2812336"/>
                    <a:gd name="connsiteY103" fmla="*/ 1935508 h 4756174"/>
                    <a:gd name="connsiteX104" fmla="*/ 1799428 w 2812336"/>
                    <a:gd name="connsiteY104" fmla="*/ 2184335 h 4756174"/>
                    <a:gd name="connsiteX105" fmla="*/ 1544759 w 2812336"/>
                    <a:gd name="connsiteY105" fmla="*/ 3033359 h 4756174"/>
                    <a:gd name="connsiteX106" fmla="*/ 1479474 w 2812336"/>
                    <a:gd name="connsiteY106" fmla="*/ 3642265 h 4756174"/>
                    <a:gd name="connsiteX107" fmla="*/ 1395552 w 2812336"/>
                    <a:gd name="connsiteY107" fmla="*/ 4003189 h 4756174"/>
                    <a:gd name="connsiteX108" fmla="*/ 1394494 w 2812336"/>
                    <a:gd name="connsiteY108" fmla="*/ 4017158 h 4756174"/>
                    <a:gd name="connsiteX109" fmla="*/ 1383262 w 2812336"/>
                    <a:gd name="connsiteY109" fmla="*/ 4052497 h 4756174"/>
                    <a:gd name="connsiteX110" fmla="*/ 1383262 w 2812336"/>
                    <a:gd name="connsiteY110" fmla="*/ 4052497 h 4756174"/>
                    <a:gd name="connsiteX111" fmla="*/ 1383659 w 2812336"/>
                    <a:gd name="connsiteY111" fmla="*/ 4180294 h 4756174"/>
                    <a:gd name="connsiteX112" fmla="*/ 1383659 w 2812336"/>
                    <a:gd name="connsiteY112" fmla="*/ 4180294 h 4756174"/>
                    <a:gd name="connsiteX113" fmla="*/ 1386037 w 2812336"/>
                    <a:gd name="connsiteY113" fmla="*/ 4203594 h 4756174"/>
                    <a:gd name="connsiteX114" fmla="*/ 1430043 w 2812336"/>
                    <a:gd name="connsiteY114" fmla="*/ 4245540 h 4756174"/>
                    <a:gd name="connsiteX115" fmla="*/ 1430043 w 2812336"/>
                    <a:gd name="connsiteY115" fmla="*/ 4245540 h 4756174"/>
                    <a:gd name="connsiteX116" fmla="*/ 1430043 w 2812336"/>
                    <a:gd name="connsiteY116" fmla="*/ 4245554 h 4756174"/>
                    <a:gd name="connsiteX117" fmla="*/ 1433744 w 2812336"/>
                    <a:gd name="connsiteY117" fmla="*/ 4252373 h 4756174"/>
                    <a:gd name="connsiteX118" fmla="*/ 1468768 w 2812336"/>
                    <a:gd name="connsiteY118" fmla="*/ 4292021 h 4756174"/>
                    <a:gd name="connsiteX119" fmla="*/ 1647975 w 2812336"/>
                    <a:gd name="connsiteY119" fmla="*/ 4402650 h 4756174"/>
                    <a:gd name="connsiteX120" fmla="*/ 1750266 w 2812336"/>
                    <a:gd name="connsiteY120" fmla="*/ 4418681 h 4756174"/>
                    <a:gd name="connsiteX121" fmla="*/ 1881366 w 2812336"/>
                    <a:gd name="connsiteY121" fmla="*/ 4501240 h 4756174"/>
                    <a:gd name="connsiteX122" fmla="*/ 1898282 w 2812336"/>
                    <a:gd name="connsiteY122" fmla="*/ 4545553 h 4756174"/>
                    <a:gd name="connsiteX123" fmla="*/ 1870131 w 2812336"/>
                    <a:gd name="connsiteY123" fmla="*/ 4569579 h 4756174"/>
                    <a:gd name="connsiteX124" fmla="*/ 1870131 w 2812336"/>
                    <a:gd name="connsiteY124" fmla="*/ 4569579 h 4756174"/>
                    <a:gd name="connsiteX125" fmla="*/ 1848591 w 2812336"/>
                    <a:gd name="connsiteY125" fmla="*/ 4579227 h 4756174"/>
                    <a:gd name="connsiteX126" fmla="*/ 1848591 w 2812336"/>
                    <a:gd name="connsiteY126" fmla="*/ 4579227 h 4756174"/>
                    <a:gd name="connsiteX127" fmla="*/ 1824537 w 2812336"/>
                    <a:gd name="connsiteY127" fmla="*/ 4588821 h 4756174"/>
                    <a:gd name="connsiteX128" fmla="*/ 1141677 w 2812336"/>
                    <a:gd name="connsiteY128" fmla="*/ 4603623 h 4756174"/>
                    <a:gd name="connsiteX129" fmla="*/ 976611 w 2812336"/>
                    <a:gd name="connsiteY129" fmla="*/ 4600187 h 4756174"/>
                    <a:gd name="connsiteX130" fmla="*/ 976611 w 2812336"/>
                    <a:gd name="connsiteY130" fmla="*/ 4600187 h 4756174"/>
                    <a:gd name="connsiteX131" fmla="*/ 976346 w 2812336"/>
                    <a:gd name="connsiteY131" fmla="*/ 4600134 h 4756174"/>
                    <a:gd name="connsiteX132" fmla="*/ 898900 w 2812336"/>
                    <a:gd name="connsiteY132" fmla="*/ 4484033 h 4756174"/>
                    <a:gd name="connsiteX133" fmla="*/ 921105 w 2812336"/>
                    <a:gd name="connsiteY133" fmla="*/ 4428963 h 4756174"/>
                    <a:gd name="connsiteX134" fmla="*/ 925464 w 2812336"/>
                    <a:gd name="connsiteY134" fmla="*/ 4255994 h 4756174"/>
                    <a:gd name="connsiteX135" fmla="*/ 952557 w 2812336"/>
                    <a:gd name="connsiteY135" fmla="*/ 4143488 h 4756174"/>
                    <a:gd name="connsiteX136" fmla="*/ 894277 w 2812336"/>
                    <a:gd name="connsiteY136" fmla="*/ 3944894 h 4756174"/>
                    <a:gd name="connsiteX137" fmla="*/ 775467 w 2812336"/>
                    <a:gd name="connsiteY137" fmla="*/ 4080475 h 4756174"/>
                    <a:gd name="connsiteX138" fmla="*/ 796875 w 2812336"/>
                    <a:gd name="connsiteY138" fmla="*/ 4513121 h 4756174"/>
                    <a:gd name="connsiteX139" fmla="*/ 835464 w 2812336"/>
                    <a:gd name="connsiteY139" fmla="*/ 4530725 h 4756174"/>
                    <a:gd name="connsiteX140" fmla="*/ 575245 w 2812336"/>
                    <a:gd name="connsiteY140" fmla="*/ 4756292 h 4756174"/>
                    <a:gd name="connsiteX141" fmla="*/ 295070 w 2812336"/>
                    <a:gd name="connsiteY141" fmla="*/ 4584738 h 4756174"/>
                    <a:gd name="connsiteX142" fmla="*/ 351634 w 2812336"/>
                    <a:gd name="connsiteY142" fmla="*/ 4670006 h 4756174"/>
                    <a:gd name="connsiteX143" fmla="*/ 579343 w 2812336"/>
                    <a:gd name="connsiteY143" fmla="*/ 4724402 h 4756174"/>
                    <a:gd name="connsiteX144" fmla="*/ 820267 w 2812336"/>
                    <a:gd name="connsiteY144" fmla="*/ 4580694 h 4756174"/>
                    <a:gd name="connsiteX145" fmla="*/ 799253 w 2812336"/>
                    <a:gd name="connsiteY145" fmla="*/ 4607310 h 4756174"/>
                    <a:gd name="connsiteX146" fmla="*/ 295070 w 2812336"/>
                    <a:gd name="connsiteY146" fmla="*/ 4584738 h 4756174"/>
                    <a:gd name="connsiteX147" fmla="*/ 295070 w 2812336"/>
                    <a:gd name="connsiteY147" fmla="*/ 4584738 h 4756174"/>
                    <a:gd name="connsiteX148" fmla="*/ 1133217 w 2812336"/>
                    <a:gd name="connsiteY148" fmla="*/ 4564822 h 4756174"/>
                    <a:gd name="connsiteX149" fmla="*/ 1143790 w 2812336"/>
                    <a:gd name="connsiteY149" fmla="*/ 4568839 h 4756174"/>
                    <a:gd name="connsiteX150" fmla="*/ 1209737 w 2812336"/>
                    <a:gd name="connsiteY150" fmla="*/ 4589747 h 4756174"/>
                    <a:gd name="connsiteX151" fmla="*/ 1813041 w 2812336"/>
                    <a:gd name="connsiteY151" fmla="*/ 4562059 h 4756174"/>
                    <a:gd name="connsiteX152" fmla="*/ 1847400 w 2812336"/>
                    <a:gd name="connsiteY152" fmla="*/ 4541020 h 4756174"/>
                    <a:gd name="connsiteX153" fmla="*/ 1848723 w 2812336"/>
                    <a:gd name="connsiteY153" fmla="*/ 4538231 h 4756174"/>
                    <a:gd name="connsiteX154" fmla="*/ 1846739 w 2812336"/>
                    <a:gd name="connsiteY154" fmla="*/ 4513729 h 4756174"/>
                    <a:gd name="connsiteX155" fmla="*/ 1808811 w 2812336"/>
                    <a:gd name="connsiteY155" fmla="*/ 4523403 h 4756174"/>
                    <a:gd name="connsiteX156" fmla="*/ 1808811 w 2812336"/>
                    <a:gd name="connsiteY156" fmla="*/ 4523443 h 4756174"/>
                    <a:gd name="connsiteX157" fmla="*/ 1763085 w 2812336"/>
                    <a:gd name="connsiteY157" fmla="*/ 4536725 h 4756174"/>
                    <a:gd name="connsiteX158" fmla="*/ 1423042 w 2812336"/>
                    <a:gd name="connsiteY158" fmla="*/ 4575500 h 4756174"/>
                    <a:gd name="connsiteX159" fmla="*/ 941587 w 2812336"/>
                    <a:gd name="connsiteY159" fmla="*/ 4440580 h 4756174"/>
                    <a:gd name="connsiteX160" fmla="*/ 938283 w 2812336"/>
                    <a:gd name="connsiteY160" fmla="*/ 4443025 h 4756174"/>
                    <a:gd name="connsiteX161" fmla="*/ 933395 w 2812336"/>
                    <a:gd name="connsiteY161" fmla="*/ 4470104 h 4756174"/>
                    <a:gd name="connsiteX162" fmla="*/ 933395 w 2812336"/>
                    <a:gd name="connsiteY162" fmla="*/ 4470130 h 4756174"/>
                    <a:gd name="connsiteX163" fmla="*/ 939871 w 2812336"/>
                    <a:gd name="connsiteY163" fmla="*/ 4520668 h 4756174"/>
                    <a:gd name="connsiteX164" fmla="*/ 972513 w 2812336"/>
                    <a:gd name="connsiteY164" fmla="*/ 4556747 h 4756174"/>
                    <a:gd name="connsiteX165" fmla="*/ 1062646 w 2812336"/>
                    <a:gd name="connsiteY165" fmla="*/ 4581738 h 4756174"/>
                    <a:gd name="connsiteX166" fmla="*/ 1062646 w 2812336"/>
                    <a:gd name="connsiteY166" fmla="*/ 4581738 h 4756174"/>
                    <a:gd name="connsiteX167" fmla="*/ 1133217 w 2812336"/>
                    <a:gd name="connsiteY167" fmla="*/ 4564822 h 4756174"/>
                    <a:gd name="connsiteX168" fmla="*/ 1133217 w 2812336"/>
                    <a:gd name="connsiteY168" fmla="*/ 4564822 h 4756174"/>
                    <a:gd name="connsiteX169" fmla="*/ 555554 w 2812336"/>
                    <a:gd name="connsiteY169" fmla="*/ 4010471 h 4756174"/>
                    <a:gd name="connsiteX170" fmla="*/ 644628 w 2812336"/>
                    <a:gd name="connsiteY170" fmla="*/ 4032819 h 4756174"/>
                    <a:gd name="connsiteX171" fmla="*/ 726962 w 2812336"/>
                    <a:gd name="connsiteY171" fmla="*/ 4044528 h 4756174"/>
                    <a:gd name="connsiteX172" fmla="*/ 765422 w 2812336"/>
                    <a:gd name="connsiteY172" fmla="*/ 4055537 h 4756174"/>
                    <a:gd name="connsiteX173" fmla="*/ 792380 w 2812336"/>
                    <a:gd name="connsiteY173" fmla="*/ 4013510 h 4756174"/>
                    <a:gd name="connsiteX174" fmla="*/ 882910 w 2812336"/>
                    <a:gd name="connsiteY174" fmla="*/ 3864119 h 4756174"/>
                    <a:gd name="connsiteX175" fmla="*/ 889253 w 2812336"/>
                    <a:gd name="connsiteY175" fmla="*/ 3849634 h 4756174"/>
                    <a:gd name="connsiteX176" fmla="*/ 1010838 w 2812336"/>
                    <a:gd name="connsiteY176" fmla="*/ 3475441 h 4756174"/>
                    <a:gd name="connsiteX177" fmla="*/ 1252159 w 2812336"/>
                    <a:gd name="connsiteY177" fmla="*/ 2186291 h 4756174"/>
                    <a:gd name="connsiteX178" fmla="*/ 1253482 w 2812336"/>
                    <a:gd name="connsiteY178" fmla="*/ 2187666 h 4756174"/>
                    <a:gd name="connsiteX179" fmla="*/ 1119868 w 2812336"/>
                    <a:gd name="connsiteY179" fmla="*/ 3195041 h 4756174"/>
                    <a:gd name="connsiteX180" fmla="*/ 928901 w 2812336"/>
                    <a:gd name="connsiteY180" fmla="*/ 3872590 h 4756174"/>
                    <a:gd name="connsiteX181" fmla="*/ 960224 w 2812336"/>
                    <a:gd name="connsiteY181" fmla="*/ 4032766 h 4756174"/>
                    <a:gd name="connsiteX182" fmla="*/ 1350748 w 2812336"/>
                    <a:gd name="connsiteY182" fmla="*/ 3990581 h 4756174"/>
                    <a:gd name="connsiteX183" fmla="*/ 1435596 w 2812336"/>
                    <a:gd name="connsiteY183" fmla="*/ 3616692 h 4756174"/>
                    <a:gd name="connsiteX184" fmla="*/ 1453171 w 2812336"/>
                    <a:gd name="connsiteY184" fmla="*/ 3266830 h 4756174"/>
                    <a:gd name="connsiteX185" fmla="*/ 1664889 w 2812336"/>
                    <a:gd name="connsiteY185" fmla="*/ 2526598 h 4756174"/>
                    <a:gd name="connsiteX186" fmla="*/ 1664889 w 2812336"/>
                    <a:gd name="connsiteY186" fmla="*/ 2526572 h 4756174"/>
                    <a:gd name="connsiteX187" fmla="*/ 1796256 w 2812336"/>
                    <a:gd name="connsiteY187" fmla="*/ 1972512 h 4756174"/>
                    <a:gd name="connsiteX188" fmla="*/ 1805904 w 2812336"/>
                    <a:gd name="connsiteY188" fmla="*/ 1814068 h 4756174"/>
                    <a:gd name="connsiteX189" fmla="*/ 1589824 w 2812336"/>
                    <a:gd name="connsiteY189" fmla="*/ 1911508 h 4756174"/>
                    <a:gd name="connsiteX190" fmla="*/ 814982 w 2812336"/>
                    <a:gd name="connsiteY190" fmla="*/ 1910437 h 4756174"/>
                    <a:gd name="connsiteX191" fmla="*/ 383219 w 2812336"/>
                    <a:gd name="connsiteY191" fmla="*/ 1765698 h 4756174"/>
                    <a:gd name="connsiteX192" fmla="*/ 378463 w 2812336"/>
                    <a:gd name="connsiteY192" fmla="*/ 1849949 h 4756174"/>
                    <a:gd name="connsiteX193" fmla="*/ 398154 w 2812336"/>
                    <a:gd name="connsiteY193" fmla="*/ 1866534 h 4756174"/>
                    <a:gd name="connsiteX194" fmla="*/ 398154 w 2812336"/>
                    <a:gd name="connsiteY194" fmla="*/ 1866534 h 4756174"/>
                    <a:gd name="connsiteX195" fmla="*/ 512602 w 2812336"/>
                    <a:gd name="connsiteY195" fmla="*/ 1959336 h 4756174"/>
                    <a:gd name="connsiteX196" fmla="*/ 539563 w 2812336"/>
                    <a:gd name="connsiteY196" fmla="*/ 1989389 h 4756174"/>
                    <a:gd name="connsiteX197" fmla="*/ 471238 w 2812336"/>
                    <a:gd name="connsiteY197" fmla="*/ 2041023 h 4756174"/>
                    <a:gd name="connsiteX198" fmla="*/ 434630 w 2812336"/>
                    <a:gd name="connsiteY198" fmla="*/ 2040534 h 4756174"/>
                    <a:gd name="connsiteX199" fmla="*/ 426699 w 2812336"/>
                    <a:gd name="connsiteY199" fmla="*/ 2157970 h 4756174"/>
                    <a:gd name="connsiteX200" fmla="*/ 413748 w 2812336"/>
                    <a:gd name="connsiteY200" fmla="*/ 2249595 h 4756174"/>
                    <a:gd name="connsiteX201" fmla="*/ 408992 w 2812336"/>
                    <a:gd name="connsiteY201" fmla="*/ 2269934 h 4756174"/>
                    <a:gd name="connsiteX202" fmla="*/ 408992 w 2812336"/>
                    <a:gd name="connsiteY202" fmla="*/ 2269974 h 4756174"/>
                    <a:gd name="connsiteX203" fmla="*/ 390885 w 2812336"/>
                    <a:gd name="connsiteY203" fmla="*/ 2330489 h 4756174"/>
                    <a:gd name="connsiteX204" fmla="*/ 470048 w 2812336"/>
                    <a:gd name="connsiteY204" fmla="*/ 2806391 h 4756174"/>
                    <a:gd name="connsiteX205" fmla="*/ 470048 w 2812336"/>
                    <a:gd name="connsiteY205" fmla="*/ 2806404 h 4756174"/>
                    <a:gd name="connsiteX206" fmla="*/ 547494 w 2812336"/>
                    <a:gd name="connsiteY206" fmla="*/ 2994161 h 4756174"/>
                    <a:gd name="connsiteX207" fmla="*/ 580927 w 2812336"/>
                    <a:gd name="connsiteY207" fmla="*/ 3119738 h 4756174"/>
                    <a:gd name="connsiteX208" fmla="*/ 557141 w 2812336"/>
                    <a:gd name="connsiteY208" fmla="*/ 3079046 h 4756174"/>
                    <a:gd name="connsiteX209" fmla="*/ 419033 w 2812336"/>
                    <a:gd name="connsiteY209" fmla="*/ 4010761 h 4756174"/>
                    <a:gd name="connsiteX210" fmla="*/ 501764 w 2812336"/>
                    <a:gd name="connsiteY210" fmla="*/ 4017951 h 4756174"/>
                    <a:gd name="connsiteX211" fmla="*/ 555554 w 2812336"/>
                    <a:gd name="connsiteY211" fmla="*/ 4010471 h 4756174"/>
                    <a:gd name="connsiteX212" fmla="*/ 268374 w 2812336"/>
                    <a:gd name="connsiteY212" fmla="*/ 2180793 h 4756174"/>
                    <a:gd name="connsiteX213" fmla="*/ 280006 w 2812336"/>
                    <a:gd name="connsiteY213" fmla="*/ 2191022 h 4756174"/>
                    <a:gd name="connsiteX214" fmla="*/ 290576 w 2812336"/>
                    <a:gd name="connsiteY214" fmla="*/ 2265943 h 4756174"/>
                    <a:gd name="connsiteX215" fmla="*/ 305644 w 2812336"/>
                    <a:gd name="connsiteY215" fmla="*/ 2321463 h 4756174"/>
                    <a:gd name="connsiteX216" fmla="*/ 310532 w 2812336"/>
                    <a:gd name="connsiteY216" fmla="*/ 2302604 h 4756174"/>
                    <a:gd name="connsiteX217" fmla="*/ 311987 w 2812336"/>
                    <a:gd name="connsiteY217" fmla="*/ 2214520 h 4756174"/>
                    <a:gd name="connsiteX218" fmla="*/ 316743 w 2812336"/>
                    <a:gd name="connsiteY218" fmla="*/ 2179683 h 4756174"/>
                    <a:gd name="connsiteX219" fmla="*/ 340267 w 2812336"/>
                    <a:gd name="connsiteY219" fmla="*/ 2189740 h 4756174"/>
                    <a:gd name="connsiteX220" fmla="*/ 365776 w 2812336"/>
                    <a:gd name="connsiteY220" fmla="*/ 2295044 h 4756174"/>
                    <a:gd name="connsiteX221" fmla="*/ 377140 w 2812336"/>
                    <a:gd name="connsiteY221" fmla="*/ 2293511 h 4756174"/>
                    <a:gd name="connsiteX222" fmla="*/ 391943 w 2812336"/>
                    <a:gd name="connsiteY222" fmla="*/ 2230855 h 4756174"/>
                    <a:gd name="connsiteX223" fmla="*/ 398419 w 2812336"/>
                    <a:gd name="connsiteY223" fmla="*/ 2061811 h 4756174"/>
                    <a:gd name="connsiteX224" fmla="*/ 501897 w 2812336"/>
                    <a:gd name="connsiteY224" fmla="*/ 1999287 h 4756174"/>
                    <a:gd name="connsiteX225" fmla="*/ 445994 w 2812336"/>
                    <a:gd name="connsiteY225" fmla="*/ 1951684 h 4756174"/>
                    <a:gd name="connsiteX226" fmla="*/ 445994 w 2812336"/>
                    <a:gd name="connsiteY226" fmla="*/ 1951684 h 4756174"/>
                    <a:gd name="connsiteX227" fmla="*/ 376214 w 2812336"/>
                    <a:gd name="connsiteY227" fmla="*/ 1891089 h 4756174"/>
                    <a:gd name="connsiteX228" fmla="*/ 376214 w 2812336"/>
                    <a:gd name="connsiteY228" fmla="*/ 1891089 h 4756174"/>
                    <a:gd name="connsiteX229" fmla="*/ 366831 w 2812336"/>
                    <a:gd name="connsiteY229" fmla="*/ 1881111 h 4756174"/>
                    <a:gd name="connsiteX230" fmla="*/ 203221 w 2812336"/>
                    <a:gd name="connsiteY230" fmla="*/ 1988952 h 4756174"/>
                    <a:gd name="connsiteX231" fmla="*/ 185643 w 2812336"/>
                    <a:gd name="connsiteY231" fmla="*/ 2002737 h 4756174"/>
                    <a:gd name="connsiteX232" fmla="*/ 228462 w 2812336"/>
                    <a:gd name="connsiteY232" fmla="*/ 2294819 h 4756174"/>
                    <a:gd name="connsiteX233" fmla="*/ 236393 w 2812336"/>
                    <a:gd name="connsiteY233" fmla="*/ 2315555 h 4756174"/>
                    <a:gd name="connsiteX234" fmla="*/ 243398 w 2812336"/>
                    <a:gd name="connsiteY234" fmla="*/ 2299273 h 4756174"/>
                    <a:gd name="connsiteX235" fmla="*/ 251325 w 2812336"/>
                    <a:gd name="connsiteY235" fmla="*/ 2203419 h 4756174"/>
                    <a:gd name="connsiteX236" fmla="*/ 268374 w 2812336"/>
                    <a:gd name="connsiteY236" fmla="*/ 2180793 h 4756174"/>
                    <a:gd name="connsiteX237" fmla="*/ 406479 w 2812336"/>
                    <a:gd name="connsiteY237" fmla="*/ 949264 h 4756174"/>
                    <a:gd name="connsiteX238" fmla="*/ 406479 w 2812336"/>
                    <a:gd name="connsiteY238" fmla="*/ 949264 h 4756174"/>
                    <a:gd name="connsiteX239" fmla="*/ 353219 w 2812336"/>
                    <a:gd name="connsiteY239" fmla="*/ 1462646 h 4756174"/>
                    <a:gd name="connsiteX240" fmla="*/ 398287 w 2812336"/>
                    <a:gd name="connsiteY240" fmla="*/ 1345117 h 4756174"/>
                    <a:gd name="connsiteX241" fmla="*/ 398287 w 2812336"/>
                    <a:gd name="connsiteY241" fmla="*/ 1345104 h 4756174"/>
                    <a:gd name="connsiteX242" fmla="*/ 426302 w 2812336"/>
                    <a:gd name="connsiteY242" fmla="*/ 1056114 h 4756174"/>
                    <a:gd name="connsiteX243" fmla="*/ 426302 w 2812336"/>
                    <a:gd name="connsiteY243" fmla="*/ 1056087 h 4756174"/>
                    <a:gd name="connsiteX244" fmla="*/ 406479 w 2812336"/>
                    <a:gd name="connsiteY244" fmla="*/ 949251 h 4756174"/>
                    <a:gd name="connsiteX245" fmla="*/ 406479 w 2812336"/>
                    <a:gd name="connsiteY245" fmla="*/ 949264 h 4756174"/>
                    <a:gd name="connsiteX246" fmla="*/ 2679732 w 2812336"/>
                    <a:gd name="connsiteY246" fmla="*/ 567512 h 4756174"/>
                    <a:gd name="connsiteX247" fmla="*/ 2619467 w 2812336"/>
                    <a:gd name="connsiteY247" fmla="*/ 509058 h 4756174"/>
                    <a:gd name="connsiteX248" fmla="*/ 2660173 w 2812336"/>
                    <a:gd name="connsiteY248" fmla="*/ 535358 h 4756174"/>
                    <a:gd name="connsiteX249" fmla="*/ 2684491 w 2812336"/>
                    <a:gd name="connsiteY249" fmla="*/ 540221 h 4756174"/>
                    <a:gd name="connsiteX250" fmla="*/ 2700746 w 2812336"/>
                    <a:gd name="connsiteY250" fmla="*/ 400847 h 4756174"/>
                    <a:gd name="connsiteX251" fmla="*/ 2680790 w 2812336"/>
                    <a:gd name="connsiteY251" fmla="*/ 381037 h 4756174"/>
                    <a:gd name="connsiteX252" fmla="*/ 2682375 w 2812336"/>
                    <a:gd name="connsiteY252" fmla="*/ 380244 h 4756174"/>
                    <a:gd name="connsiteX253" fmla="*/ 2679732 w 2812336"/>
                    <a:gd name="connsiteY253" fmla="*/ 567512 h 4756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2812336" h="4756174">
                      <a:moveTo>
                        <a:pt x="575245" y="4756292"/>
                      </a:moveTo>
                      <a:cubicBezTo>
                        <a:pt x="471238" y="4754442"/>
                        <a:pt x="357713" y="4727508"/>
                        <a:pt x="278815" y="4656790"/>
                      </a:cubicBezTo>
                      <a:cubicBezTo>
                        <a:pt x="263089" y="4627332"/>
                        <a:pt x="263486" y="4579227"/>
                        <a:pt x="285952" y="4550945"/>
                      </a:cubicBezTo>
                      <a:cubicBezTo>
                        <a:pt x="302604" y="4408492"/>
                        <a:pt x="329959" y="4266739"/>
                        <a:pt x="368683" y="4130854"/>
                      </a:cubicBezTo>
                      <a:cubicBezTo>
                        <a:pt x="368419" y="4127206"/>
                        <a:pt x="368154" y="4123400"/>
                        <a:pt x="367890" y="4119210"/>
                      </a:cubicBezTo>
                      <a:cubicBezTo>
                        <a:pt x="350047" y="4097285"/>
                        <a:pt x="343968" y="4078797"/>
                        <a:pt x="343968" y="4078797"/>
                      </a:cubicBezTo>
                      <a:lnTo>
                        <a:pt x="343968" y="4078797"/>
                      </a:lnTo>
                      <a:cubicBezTo>
                        <a:pt x="339738" y="4068329"/>
                        <a:pt x="336963" y="4057255"/>
                        <a:pt x="336041" y="4045968"/>
                      </a:cubicBezTo>
                      <a:cubicBezTo>
                        <a:pt x="335908" y="4044752"/>
                        <a:pt x="335908" y="4043933"/>
                        <a:pt x="335908" y="4043775"/>
                      </a:cubicBezTo>
                      <a:cubicBezTo>
                        <a:pt x="329959" y="4019087"/>
                        <a:pt x="351238" y="4017052"/>
                        <a:pt x="371194" y="4014409"/>
                      </a:cubicBezTo>
                      <a:cubicBezTo>
                        <a:pt x="403704" y="3692154"/>
                        <a:pt x="422866" y="3362473"/>
                        <a:pt x="553043" y="3065632"/>
                      </a:cubicBezTo>
                      <a:cubicBezTo>
                        <a:pt x="541809" y="3039703"/>
                        <a:pt x="528725" y="3013853"/>
                        <a:pt x="516038" y="2988861"/>
                      </a:cubicBezTo>
                      <a:lnTo>
                        <a:pt x="516038" y="2988848"/>
                      </a:lnTo>
                      <a:cubicBezTo>
                        <a:pt x="489739" y="2938113"/>
                        <a:pt x="463969" y="2884443"/>
                        <a:pt x="450224" y="2828672"/>
                      </a:cubicBezTo>
                      <a:lnTo>
                        <a:pt x="450224" y="2828646"/>
                      </a:lnTo>
                      <a:cubicBezTo>
                        <a:pt x="404365" y="2678594"/>
                        <a:pt x="387978" y="2499942"/>
                        <a:pt x="366041" y="2339079"/>
                      </a:cubicBezTo>
                      <a:cubicBezTo>
                        <a:pt x="354145" y="2329233"/>
                        <a:pt x="346217" y="2315449"/>
                        <a:pt x="338683" y="2300991"/>
                      </a:cubicBezTo>
                      <a:cubicBezTo>
                        <a:pt x="344100" y="2359683"/>
                        <a:pt x="285026" y="2369079"/>
                        <a:pt x="270094" y="2314088"/>
                      </a:cubicBezTo>
                      <a:cubicBezTo>
                        <a:pt x="266128" y="2337388"/>
                        <a:pt x="237845" y="2354304"/>
                        <a:pt x="218021" y="2337454"/>
                      </a:cubicBezTo>
                      <a:cubicBezTo>
                        <a:pt x="201369" y="2323577"/>
                        <a:pt x="199785" y="2300410"/>
                        <a:pt x="198197" y="2280123"/>
                      </a:cubicBezTo>
                      <a:cubicBezTo>
                        <a:pt x="190137" y="2187362"/>
                        <a:pt x="168859" y="2095432"/>
                        <a:pt x="174673" y="2001798"/>
                      </a:cubicBezTo>
                      <a:cubicBezTo>
                        <a:pt x="168329" y="1999750"/>
                        <a:pt x="163441" y="1994437"/>
                        <a:pt x="161589" y="1988186"/>
                      </a:cubicBezTo>
                      <a:cubicBezTo>
                        <a:pt x="132383" y="1900195"/>
                        <a:pt x="107803" y="1820860"/>
                        <a:pt x="85072" y="1738222"/>
                      </a:cubicBezTo>
                      <a:cubicBezTo>
                        <a:pt x="12518" y="1482562"/>
                        <a:pt x="-23565" y="1198224"/>
                        <a:pt x="27318" y="962678"/>
                      </a:cubicBezTo>
                      <a:cubicBezTo>
                        <a:pt x="118770" y="523160"/>
                        <a:pt x="376875" y="115280"/>
                        <a:pt x="868503" y="118095"/>
                      </a:cubicBezTo>
                      <a:cubicBezTo>
                        <a:pt x="885155" y="88438"/>
                        <a:pt x="887933" y="54659"/>
                        <a:pt x="888592" y="21474"/>
                      </a:cubicBezTo>
                      <a:cubicBezTo>
                        <a:pt x="890311" y="19069"/>
                        <a:pt x="887272" y="5535"/>
                        <a:pt x="891237" y="9262"/>
                      </a:cubicBezTo>
                      <a:cubicBezTo>
                        <a:pt x="924012" y="59258"/>
                        <a:pt x="906037" y="131152"/>
                        <a:pt x="871281" y="176324"/>
                      </a:cubicBezTo>
                      <a:cubicBezTo>
                        <a:pt x="862425" y="191879"/>
                        <a:pt x="834144" y="210381"/>
                        <a:pt x="826478" y="185310"/>
                      </a:cubicBezTo>
                      <a:cubicBezTo>
                        <a:pt x="827933" y="160319"/>
                        <a:pt x="856610" y="146165"/>
                        <a:pt x="865596" y="123421"/>
                      </a:cubicBezTo>
                      <a:cubicBezTo>
                        <a:pt x="831369" y="132566"/>
                        <a:pt x="798594" y="142280"/>
                        <a:pt x="764629" y="151729"/>
                      </a:cubicBezTo>
                      <a:cubicBezTo>
                        <a:pt x="760928" y="153791"/>
                        <a:pt x="757359" y="155694"/>
                        <a:pt x="753394" y="157742"/>
                      </a:cubicBezTo>
                      <a:lnTo>
                        <a:pt x="753394" y="157742"/>
                      </a:lnTo>
                      <a:cubicBezTo>
                        <a:pt x="729737" y="169385"/>
                        <a:pt x="696962" y="188033"/>
                        <a:pt x="701060" y="217953"/>
                      </a:cubicBezTo>
                      <a:cubicBezTo>
                        <a:pt x="780487" y="444142"/>
                        <a:pt x="1124495" y="499556"/>
                        <a:pt x="1327885" y="412715"/>
                      </a:cubicBezTo>
                      <a:cubicBezTo>
                        <a:pt x="1394494" y="381777"/>
                        <a:pt x="1426214" y="295596"/>
                        <a:pt x="1391190" y="230085"/>
                      </a:cubicBezTo>
                      <a:cubicBezTo>
                        <a:pt x="1361983" y="175835"/>
                        <a:pt x="1297227" y="155813"/>
                        <a:pt x="1240927" y="142385"/>
                      </a:cubicBezTo>
                      <a:cubicBezTo>
                        <a:pt x="1253085" y="162539"/>
                        <a:pt x="1278723" y="175385"/>
                        <a:pt x="1284143" y="199808"/>
                      </a:cubicBezTo>
                      <a:cubicBezTo>
                        <a:pt x="1285860" y="207645"/>
                        <a:pt x="1279913" y="216420"/>
                        <a:pt x="1271454" y="215733"/>
                      </a:cubicBezTo>
                      <a:cubicBezTo>
                        <a:pt x="1249649" y="215693"/>
                        <a:pt x="1233658" y="193200"/>
                        <a:pt x="1221765" y="176958"/>
                      </a:cubicBezTo>
                      <a:cubicBezTo>
                        <a:pt x="1186212" y="126777"/>
                        <a:pt x="1166653" y="59826"/>
                        <a:pt x="1187535" y="117"/>
                      </a:cubicBezTo>
                      <a:cubicBezTo>
                        <a:pt x="1192423" y="24434"/>
                        <a:pt x="1195069" y="52068"/>
                        <a:pt x="1205374" y="76108"/>
                      </a:cubicBezTo>
                      <a:cubicBezTo>
                        <a:pt x="1208943" y="76716"/>
                        <a:pt x="1212115" y="78857"/>
                        <a:pt x="1213967" y="81976"/>
                      </a:cubicBezTo>
                      <a:cubicBezTo>
                        <a:pt x="1217006" y="86720"/>
                        <a:pt x="1231016" y="89905"/>
                        <a:pt x="1239075" y="92258"/>
                      </a:cubicBezTo>
                      <a:cubicBezTo>
                        <a:pt x="1328547" y="119165"/>
                        <a:pt x="1431895" y="102156"/>
                        <a:pt x="1509471" y="156275"/>
                      </a:cubicBezTo>
                      <a:cubicBezTo>
                        <a:pt x="1647843" y="261077"/>
                        <a:pt x="1728325" y="440613"/>
                        <a:pt x="1802203" y="597036"/>
                      </a:cubicBezTo>
                      <a:cubicBezTo>
                        <a:pt x="1859822" y="711749"/>
                        <a:pt x="1906077" y="845863"/>
                        <a:pt x="2006916" y="930511"/>
                      </a:cubicBezTo>
                      <a:cubicBezTo>
                        <a:pt x="2041540" y="901409"/>
                        <a:pt x="2078015" y="873299"/>
                        <a:pt x="2113172" y="846114"/>
                      </a:cubicBezTo>
                      <a:lnTo>
                        <a:pt x="2113172" y="846114"/>
                      </a:lnTo>
                      <a:cubicBezTo>
                        <a:pt x="2185462" y="791123"/>
                        <a:pt x="2257090" y="732379"/>
                        <a:pt x="2322773" y="668745"/>
                      </a:cubicBezTo>
                      <a:cubicBezTo>
                        <a:pt x="2348940" y="643701"/>
                        <a:pt x="2374975" y="617507"/>
                        <a:pt x="2400087" y="590904"/>
                      </a:cubicBezTo>
                      <a:cubicBezTo>
                        <a:pt x="2406694" y="584428"/>
                        <a:pt x="2417135" y="583040"/>
                        <a:pt x="2425460" y="586662"/>
                      </a:cubicBezTo>
                      <a:cubicBezTo>
                        <a:pt x="2428367" y="542362"/>
                        <a:pt x="2440263" y="498459"/>
                        <a:pt x="2451759" y="455970"/>
                      </a:cubicBezTo>
                      <a:cubicBezTo>
                        <a:pt x="2461671" y="398918"/>
                        <a:pt x="2490352" y="341244"/>
                        <a:pt x="2558809" y="360631"/>
                      </a:cubicBezTo>
                      <a:cubicBezTo>
                        <a:pt x="2586825" y="289689"/>
                        <a:pt x="2624888" y="220504"/>
                        <a:pt x="2682639" y="169438"/>
                      </a:cubicBezTo>
                      <a:cubicBezTo>
                        <a:pt x="2704447" y="144896"/>
                        <a:pt x="2745282" y="127531"/>
                        <a:pt x="2750438" y="173495"/>
                      </a:cubicBezTo>
                      <a:cubicBezTo>
                        <a:pt x="2741055" y="237420"/>
                        <a:pt x="2711055" y="296574"/>
                        <a:pt x="2686605" y="357645"/>
                      </a:cubicBezTo>
                      <a:lnTo>
                        <a:pt x="2686605" y="357658"/>
                      </a:lnTo>
                      <a:cubicBezTo>
                        <a:pt x="2682375" y="372618"/>
                        <a:pt x="2658456" y="415966"/>
                        <a:pt x="2646957" y="383984"/>
                      </a:cubicBezTo>
                      <a:cubicBezTo>
                        <a:pt x="2646031" y="375156"/>
                        <a:pt x="2650129" y="367200"/>
                        <a:pt x="2654094" y="359495"/>
                      </a:cubicBezTo>
                      <a:cubicBezTo>
                        <a:pt x="2675899" y="315499"/>
                        <a:pt x="2694535" y="270817"/>
                        <a:pt x="2710394" y="224456"/>
                      </a:cubicBezTo>
                      <a:cubicBezTo>
                        <a:pt x="2715153" y="209323"/>
                        <a:pt x="2728498" y="181174"/>
                        <a:pt x="2723610" y="170337"/>
                      </a:cubicBezTo>
                      <a:cubicBezTo>
                        <a:pt x="2654227" y="215865"/>
                        <a:pt x="2611804" y="295292"/>
                        <a:pt x="2563829" y="361689"/>
                      </a:cubicBezTo>
                      <a:cubicBezTo>
                        <a:pt x="2569908" y="363446"/>
                        <a:pt x="2576254" y="365006"/>
                        <a:pt x="2582333" y="366526"/>
                      </a:cubicBezTo>
                      <a:cubicBezTo>
                        <a:pt x="2582333" y="366526"/>
                        <a:pt x="2582466" y="366526"/>
                        <a:pt x="2582466" y="366526"/>
                      </a:cubicBezTo>
                      <a:cubicBezTo>
                        <a:pt x="2615373" y="373821"/>
                        <a:pt x="2655943" y="386825"/>
                        <a:pt x="2663212" y="424503"/>
                      </a:cubicBezTo>
                      <a:cubicBezTo>
                        <a:pt x="2673257" y="466358"/>
                        <a:pt x="2633080" y="510803"/>
                        <a:pt x="2590129" y="498274"/>
                      </a:cubicBezTo>
                      <a:cubicBezTo>
                        <a:pt x="2607839" y="538080"/>
                        <a:pt x="2623168" y="592503"/>
                        <a:pt x="2591716" y="629283"/>
                      </a:cubicBezTo>
                      <a:cubicBezTo>
                        <a:pt x="2582466" y="638190"/>
                        <a:pt x="2563829" y="634846"/>
                        <a:pt x="2561451" y="621313"/>
                      </a:cubicBezTo>
                      <a:cubicBezTo>
                        <a:pt x="2559073" y="577477"/>
                        <a:pt x="2580084" y="535133"/>
                        <a:pt x="2570834" y="490635"/>
                      </a:cubicBezTo>
                      <a:cubicBezTo>
                        <a:pt x="2553388" y="484477"/>
                        <a:pt x="2542289" y="450922"/>
                        <a:pt x="2565284" y="445609"/>
                      </a:cubicBezTo>
                      <a:cubicBezTo>
                        <a:pt x="2579029" y="447869"/>
                        <a:pt x="2591055" y="464138"/>
                        <a:pt x="2604535" y="463477"/>
                      </a:cubicBezTo>
                      <a:cubicBezTo>
                        <a:pt x="2615108" y="464072"/>
                        <a:pt x="2624888" y="456710"/>
                        <a:pt x="2627795" y="446587"/>
                      </a:cubicBezTo>
                      <a:cubicBezTo>
                        <a:pt x="2637574" y="420710"/>
                        <a:pt x="2605725" y="408420"/>
                        <a:pt x="2584711" y="403768"/>
                      </a:cubicBezTo>
                      <a:cubicBezTo>
                        <a:pt x="2565813" y="397807"/>
                        <a:pt x="2545461" y="392125"/>
                        <a:pt x="2533435" y="392415"/>
                      </a:cubicBezTo>
                      <a:cubicBezTo>
                        <a:pt x="2494843" y="392111"/>
                        <a:pt x="2494314" y="438552"/>
                        <a:pt x="2482685" y="471116"/>
                      </a:cubicBezTo>
                      <a:lnTo>
                        <a:pt x="2482685" y="471129"/>
                      </a:lnTo>
                      <a:cubicBezTo>
                        <a:pt x="2469866" y="513314"/>
                        <a:pt x="2456518" y="556979"/>
                        <a:pt x="2434317" y="595609"/>
                      </a:cubicBezTo>
                      <a:cubicBezTo>
                        <a:pt x="2458896" y="657379"/>
                        <a:pt x="2497353" y="739053"/>
                        <a:pt x="2565946" y="755414"/>
                      </a:cubicBezTo>
                      <a:cubicBezTo>
                        <a:pt x="2572554" y="715080"/>
                        <a:pt x="2639162" y="758401"/>
                        <a:pt x="2678148" y="688106"/>
                      </a:cubicBezTo>
                      <a:cubicBezTo>
                        <a:pt x="2683565" y="679846"/>
                        <a:pt x="2689247" y="671296"/>
                        <a:pt x="2697046" y="664899"/>
                      </a:cubicBezTo>
                      <a:cubicBezTo>
                        <a:pt x="2691893" y="654300"/>
                        <a:pt x="2699820" y="640053"/>
                        <a:pt x="2711849" y="640159"/>
                      </a:cubicBezTo>
                      <a:cubicBezTo>
                        <a:pt x="2726649" y="641375"/>
                        <a:pt x="2733786" y="656507"/>
                        <a:pt x="2749247" y="657895"/>
                      </a:cubicBezTo>
                      <a:cubicBezTo>
                        <a:pt x="2796693" y="660445"/>
                        <a:pt x="2792596" y="612181"/>
                        <a:pt x="2795371" y="578996"/>
                      </a:cubicBezTo>
                      <a:cubicBezTo>
                        <a:pt x="2776076" y="606855"/>
                        <a:pt x="2729953" y="633155"/>
                        <a:pt x="2703257" y="613384"/>
                      </a:cubicBezTo>
                      <a:cubicBezTo>
                        <a:pt x="2685943" y="596468"/>
                        <a:pt x="2705109" y="566177"/>
                        <a:pt x="2727840" y="576446"/>
                      </a:cubicBezTo>
                      <a:cubicBezTo>
                        <a:pt x="2778454" y="567274"/>
                        <a:pt x="2775811" y="541173"/>
                        <a:pt x="2757707" y="503045"/>
                      </a:cubicBezTo>
                      <a:cubicBezTo>
                        <a:pt x="2754403" y="493212"/>
                        <a:pt x="2748321" y="478873"/>
                        <a:pt x="2754403" y="469318"/>
                      </a:cubicBezTo>
                      <a:cubicBezTo>
                        <a:pt x="2758762" y="469213"/>
                        <a:pt x="2761276" y="477671"/>
                        <a:pt x="2763389" y="481318"/>
                      </a:cubicBezTo>
                      <a:lnTo>
                        <a:pt x="2763389" y="481331"/>
                      </a:lnTo>
                      <a:cubicBezTo>
                        <a:pt x="2779115" y="508239"/>
                        <a:pt x="2814139" y="537406"/>
                        <a:pt x="2798807" y="571886"/>
                      </a:cubicBezTo>
                      <a:cubicBezTo>
                        <a:pt x="2799997" y="571582"/>
                        <a:pt x="2801449" y="572309"/>
                        <a:pt x="2801714" y="573618"/>
                      </a:cubicBezTo>
                      <a:cubicBezTo>
                        <a:pt x="2807134" y="593283"/>
                        <a:pt x="2817705" y="612208"/>
                        <a:pt x="2815591" y="633247"/>
                      </a:cubicBezTo>
                      <a:cubicBezTo>
                        <a:pt x="2812419" y="677917"/>
                        <a:pt x="2759292" y="704771"/>
                        <a:pt x="2720173" y="685119"/>
                      </a:cubicBezTo>
                      <a:cubicBezTo>
                        <a:pt x="2713433" y="742344"/>
                        <a:pt x="2653565" y="787198"/>
                        <a:pt x="2596210" y="783775"/>
                      </a:cubicBezTo>
                      <a:cubicBezTo>
                        <a:pt x="2594491" y="791943"/>
                        <a:pt x="2587751" y="799185"/>
                        <a:pt x="2579162" y="799674"/>
                      </a:cubicBezTo>
                      <a:cubicBezTo>
                        <a:pt x="2478720" y="947890"/>
                        <a:pt x="2180570" y="1275589"/>
                        <a:pt x="1992113" y="1275140"/>
                      </a:cubicBezTo>
                      <a:cubicBezTo>
                        <a:pt x="1845948" y="1293417"/>
                        <a:pt x="1710880" y="1176999"/>
                        <a:pt x="1644671" y="1054872"/>
                      </a:cubicBezTo>
                      <a:cubicBezTo>
                        <a:pt x="1622731" y="1421637"/>
                        <a:pt x="1749737" y="1419879"/>
                        <a:pt x="1829822" y="1716231"/>
                      </a:cubicBezTo>
                      <a:cubicBezTo>
                        <a:pt x="1838414" y="1721438"/>
                        <a:pt x="1842644" y="1733834"/>
                        <a:pt x="1836430" y="1742464"/>
                      </a:cubicBezTo>
                      <a:cubicBezTo>
                        <a:pt x="1837356" y="1747275"/>
                        <a:pt x="1838679" y="1752204"/>
                        <a:pt x="1839866" y="1756975"/>
                      </a:cubicBezTo>
                      <a:lnTo>
                        <a:pt x="1839866" y="1756988"/>
                      </a:lnTo>
                      <a:cubicBezTo>
                        <a:pt x="1849120" y="1777262"/>
                        <a:pt x="1846739" y="1840076"/>
                        <a:pt x="1812379" y="1814266"/>
                      </a:cubicBezTo>
                      <a:cubicBezTo>
                        <a:pt x="1823346" y="1853887"/>
                        <a:pt x="1818723" y="1895265"/>
                        <a:pt x="1815948" y="1935508"/>
                      </a:cubicBezTo>
                      <a:cubicBezTo>
                        <a:pt x="1813434" y="2019243"/>
                        <a:pt x="1813831" y="2100772"/>
                        <a:pt x="1799428" y="2184335"/>
                      </a:cubicBezTo>
                      <a:cubicBezTo>
                        <a:pt x="1756080" y="2470233"/>
                        <a:pt x="1618107" y="2754955"/>
                        <a:pt x="1544759" y="3033359"/>
                      </a:cubicBezTo>
                      <a:cubicBezTo>
                        <a:pt x="1482381" y="3235310"/>
                        <a:pt x="1490573" y="3435490"/>
                        <a:pt x="1479474" y="3642265"/>
                      </a:cubicBezTo>
                      <a:cubicBezTo>
                        <a:pt x="1466258" y="3771872"/>
                        <a:pt x="1438371" y="3872154"/>
                        <a:pt x="1395552" y="4003189"/>
                      </a:cubicBezTo>
                      <a:lnTo>
                        <a:pt x="1394494" y="4017158"/>
                      </a:lnTo>
                      <a:cubicBezTo>
                        <a:pt x="1390528" y="4041105"/>
                        <a:pt x="1386301" y="4047052"/>
                        <a:pt x="1383262" y="4052497"/>
                      </a:cubicBezTo>
                      <a:lnTo>
                        <a:pt x="1383262" y="4052497"/>
                      </a:lnTo>
                      <a:cubicBezTo>
                        <a:pt x="1393700" y="4094973"/>
                        <a:pt x="1371101" y="4139021"/>
                        <a:pt x="1383659" y="4180294"/>
                      </a:cubicBezTo>
                      <a:lnTo>
                        <a:pt x="1383659" y="4180294"/>
                      </a:lnTo>
                      <a:cubicBezTo>
                        <a:pt x="1386831" y="4187523"/>
                        <a:pt x="1389870" y="4196047"/>
                        <a:pt x="1386037" y="4203594"/>
                      </a:cubicBezTo>
                      <a:cubicBezTo>
                        <a:pt x="1402424" y="4214404"/>
                        <a:pt x="1421322" y="4226391"/>
                        <a:pt x="1430043" y="4245540"/>
                      </a:cubicBezTo>
                      <a:lnTo>
                        <a:pt x="1430043" y="4245540"/>
                      </a:lnTo>
                      <a:lnTo>
                        <a:pt x="1430043" y="4245554"/>
                      </a:lnTo>
                      <a:cubicBezTo>
                        <a:pt x="1430969" y="4248025"/>
                        <a:pt x="1432160" y="4250338"/>
                        <a:pt x="1433744" y="4252373"/>
                      </a:cubicBezTo>
                      <a:cubicBezTo>
                        <a:pt x="1452645" y="4257633"/>
                        <a:pt x="1471411" y="4269540"/>
                        <a:pt x="1468768" y="4292021"/>
                      </a:cubicBezTo>
                      <a:cubicBezTo>
                        <a:pt x="1531808" y="4322100"/>
                        <a:pt x="1469165" y="4380738"/>
                        <a:pt x="1647975" y="4402650"/>
                      </a:cubicBezTo>
                      <a:cubicBezTo>
                        <a:pt x="1662908" y="4404487"/>
                        <a:pt x="1733878" y="4416170"/>
                        <a:pt x="1750266" y="4418681"/>
                      </a:cubicBezTo>
                      <a:cubicBezTo>
                        <a:pt x="1800483" y="4423729"/>
                        <a:pt x="1876606" y="4438029"/>
                        <a:pt x="1881366" y="4501240"/>
                      </a:cubicBezTo>
                      <a:cubicBezTo>
                        <a:pt x="1893523" y="4511139"/>
                        <a:pt x="1898414" y="4530302"/>
                        <a:pt x="1898282" y="4545553"/>
                      </a:cubicBezTo>
                      <a:cubicBezTo>
                        <a:pt x="1896430" y="4559654"/>
                        <a:pt x="1882424" y="4564967"/>
                        <a:pt x="1870131" y="4569579"/>
                      </a:cubicBezTo>
                      <a:lnTo>
                        <a:pt x="1870131" y="4569579"/>
                      </a:lnTo>
                      <a:cubicBezTo>
                        <a:pt x="1862732" y="4572354"/>
                        <a:pt x="1855595" y="4575434"/>
                        <a:pt x="1848591" y="4579227"/>
                      </a:cubicBezTo>
                      <a:lnTo>
                        <a:pt x="1848591" y="4579227"/>
                      </a:lnTo>
                      <a:cubicBezTo>
                        <a:pt x="1841057" y="4583191"/>
                        <a:pt x="1833258" y="4587288"/>
                        <a:pt x="1824537" y="4588821"/>
                      </a:cubicBezTo>
                      <a:cubicBezTo>
                        <a:pt x="1631717" y="4641262"/>
                        <a:pt x="1335684" y="4649931"/>
                        <a:pt x="1141677" y="4603623"/>
                      </a:cubicBezTo>
                      <a:cubicBezTo>
                        <a:pt x="1107446" y="4655601"/>
                        <a:pt x="1025244" y="4604244"/>
                        <a:pt x="976611" y="4600187"/>
                      </a:cubicBezTo>
                      <a:lnTo>
                        <a:pt x="976611" y="4600187"/>
                      </a:lnTo>
                      <a:cubicBezTo>
                        <a:pt x="976611" y="4600174"/>
                        <a:pt x="976479" y="4600134"/>
                        <a:pt x="976346" y="4600134"/>
                      </a:cubicBezTo>
                      <a:cubicBezTo>
                        <a:pt x="900355" y="4589905"/>
                        <a:pt x="896522" y="4550681"/>
                        <a:pt x="898900" y="4484033"/>
                      </a:cubicBezTo>
                      <a:cubicBezTo>
                        <a:pt x="899033" y="4464712"/>
                        <a:pt x="897052" y="4434051"/>
                        <a:pt x="921105" y="4428963"/>
                      </a:cubicBezTo>
                      <a:cubicBezTo>
                        <a:pt x="892292" y="4375532"/>
                        <a:pt x="898503" y="4308924"/>
                        <a:pt x="925464" y="4255994"/>
                      </a:cubicBezTo>
                      <a:cubicBezTo>
                        <a:pt x="944891" y="4222836"/>
                        <a:pt x="960091" y="4182871"/>
                        <a:pt x="952557" y="4143488"/>
                      </a:cubicBezTo>
                      <a:cubicBezTo>
                        <a:pt x="912513" y="4087783"/>
                        <a:pt x="910400" y="4008753"/>
                        <a:pt x="894277" y="3944894"/>
                      </a:cubicBezTo>
                      <a:cubicBezTo>
                        <a:pt x="870488" y="3982466"/>
                        <a:pt x="822909" y="4080290"/>
                        <a:pt x="775467" y="4080475"/>
                      </a:cubicBezTo>
                      <a:cubicBezTo>
                        <a:pt x="654672" y="4202364"/>
                        <a:pt x="750090" y="4378822"/>
                        <a:pt x="796875" y="4513121"/>
                      </a:cubicBezTo>
                      <a:cubicBezTo>
                        <a:pt x="810223" y="4516227"/>
                        <a:pt x="830443" y="4514641"/>
                        <a:pt x="835464" y="4530725"/>
                      </a:cubicBezTo>
                      <a:cubicBezTo>
                        <a:pt x="925861" y="4705385"/>
                        <a:pt x="704232" y="4756094"/>
                        <a:pt x="575245" y="4756292"/>
                      </a:cubicBezTo>
                      <a:close/>
                      <a:moveTo>
                        <a:pt x="295070" y="4584738"/>
                      </a:moveTo>
                      <a:cubicBezTo>
                        <a:pt x="294673" y="4642702"/>
                        <a:pt x="302340" y="4644209"/>
                        <a:pt x="351634" y="4670006"/>
                      </a:cubicBezTo>
                      <a:cubicBezTo>
                        <a:pt x="422208" y="4705596"/>
                        <a:pt x="500180" y="4724231"/>
                        <a:pt x="579343" y="4724402"/>
                      </a:cubicBezTo>
                      <a:cubicBezTo>
                        <a:pt x="660619" y="4721720"/>
                        <a:pt x="853174" y="4699200"/>
                        <a:pt x="820267" y="4580694"/>
                      </a:cubicBezTo>
                      <a:cubicBezTo>
                        <a:pt x="820928" y="4594583"/>
                        <a:pt x="813527" y="4608077"/>
                        <a:pt x="799253" y="4607310"/>
                      </a:cubicBezTo>
                      <a:cubicBezTo>
                        <a:pt x="665246" y="4727997"/>
                        <a:pt x="423131" y="4703112"/>
                        <a:pt x="295070" y="4584738"/>
                      </a:cubicBezTo>
                      <a:lnTo>
                        <a:pt x="295070" y="4584738"/>
                      </a:lnTo>
                      <a:close/>
                      <a:moveTo>
                        <a:pt x="1133217" y="4564822"/>
                      </a:moveTo>
                      <a:cubicBezTo>
                        <a:pt x="1137182" y="4564768"/>
                        <a:pt x="1140883" y="4566196"/>
                        <a:pt x="1143790" y="4568839"/>
                      </a:cubicBezTo>
                      <a:cubicBezTo>
                        <a:pt x="1161368" y="4585610"/>
                        <a:pt x="1186609" y="4586773"/>
                        <a:pt x="1209737" y="4589747"/>
                      </a:cubicBezTo>
                      <a:cubicBezTo>
                        <a:pt x="1409032" y="4612227"/>
                        <a:pt x="1618633" y="4614645"/>
                        <a:pt x="1813041" y="4562059"/>
                      </a:cubicBezTo>
                      <a:cubicBezTo>
                        <a:pt x="1820175" y="4560579"/>
                        <a:pt x="1846213" y="4549108"/>
                        <a:pt x="1847400" y="4541020"/>
                      </a:cubicBezTo>
                      <a:cubicBezTo>
                        <a:pt x="1847929" y="4540121"/>
                        <a:pt x="1848326" y="4539183"/>
                        <a:pt x="1848723" y="4538231"/>
                      </a:cubicBezTo>
                      <a:cubicBezTo>
                        <a:pt x="1854537" y="4531320"/>
                        <a:pt x="1854537" y="4519214"/>
                        <a:pt x="1846739" y="4513729"/>
                      </a:cubicBezTo>
                      <a:cubicBezTo>
                        <a:pt x="1833126" y="4517311"/>
                        <a:pt x="1820704" y="4520469"/>
                        <a:pt x="1808811" y="4523403"/>
                      </a:cubicBezTo>
                      <a:lnTo>
                        <a:pt x="1808811" y="4523443"/>
                      </a:lnTo>
                      <a:cubicBezTo>
                        <a:pt x="1795860" y="4533355"/>
                        <a:pt x="1778414" y="4533302"/>
                        <a:pt x="1763085" y="4536725"/>
                      </a:cubicBezTo>
                      <a:cubicBezTo>
                        <a:pt x="1650618" y="4556641"/>
                        <a:pt x="1535112" y="4570214"/>
                        <a:pt x="1423042" y="4575500"/>
                      </a:cubicBezTo>
                      <a:cubicBezTo>
                        <a:pt x="1252953" y="4590658"/>
                        <a:pt x="1081941" y="4535390"/>
                        <a:pt x="941587" y="4440580"/>
                      </a:cubicBezTo>
                      <a:cubicBezTo>
                        <a:pt x="941587" y="4442205"/>
                        <a:pt x="939871" y="4443487"/>
                        <a:pt x="938283" y="4443025"/>
                      </a:cubicBezTo>
                      <a:cubicBezTo>
                        <a:pt x="925729" y="4440619"/>
                        <a:pt x="932337" y="4463073"/>
                        <a:pt x="933395" y="4470104"/>
                      </a:cubicBezTo>
                      <a:lnTo>
                        <a:pt x="933395" y="4470130"/>
                      </a:lnTo>
                      <a:cubicBezTo>
                        <a:pt x="936434" y="4487020"/>
                        <a:pt x="938812" y="4503976"/>
                        <a:pt x="939871" y="4520668"/>
                      </a:cubicBezTo>
                      <a:cubicBezTo>
                        <a:pt x="940268" y="4551011"/>
                        <a:pt x="943571" y="4551077"/>
                        <a:pt x="972513" y="4556747"/>
                      </a:cubicBezTo>
                      <a:cubicBezTo>
                        <a:pt x="1003043" y="4564557"/>
                        <a:pt x="1031985" y="4573213"/>
                        <a:pt x="1062646" y="4581738"/>
                      </a:cubicBezTo>
                      <a:lnTo>
                        <a:pt x="1062646" y="4581738"/>
                      </a:lnTo>
                      <a:cubicBezTo>
                        <a:pt x="1146565" y="4606980"/>
                        <a:pt x="1098064" y="4569989"/>
                        <a:pt x="1133217" y="4564822"/>
                      </a:cubicBezTo>
                      <a:lnTo>
                        <a:pt x="1133217" y="4564822"/>
                      </a:lnTo>
                      <a:close/>
                      <a:moveTo>
                        <a:pt x="555554" y="4010471"/>
                      </a:moveTo>
                      <a:cubicBezTo>
                        <a:pt x="586480" y="4010484"/>
                        <a:pt x="617667" y="4017435"/>
                        <a:pt x="644628" y="4032819"/>
                      </a:cubicBezTo>
                      <a:cubicBezTo>
                        <a:pt x="673967" y="4035911"/>
                        <a:pt x="700266" y="4039638"/>
                        <a:pt x="726962" y="4044528"/>
                      </a:cubicBezTo>
                      <a:cubicBezTo>
                        <a:pt x="739517" y="4046841"/>
                        <a:pt x="756037" y="4046946"/>
                        <a:pt x="765422" y="4055537"/>
                      </a:cubicBezTo>
                      <a:cubicBezTo>
                        <a:pt x="769123" y="4038382"/>
                        <a:pt x="781545" y="4026224"/>
                        <a:pt x="792380" y="4013510"/>
                      </a:cubicBezTo>
                      <a:cubicBezTo>
                        <a:pt x="829782" y="3968312"/>
                        <a:pt x="859121" y="3918343"/>
                        <a:pt x="882910" y="3864119"/>
                      </a:cubicBezTo>
                      <a:cubicBezTo>
                        <a:pt x="882645" y="3858555"/>
                        <a:pt x="885023" y="3853176"/>
                        <a:pt x="889253" y="3849634"/>
                      </a:cubicBezTo>
                      <a:cubicBezTo>
                        <a:pt x="937754" y="3739229"/>
                        <a:pt x="979121" y="3604441"/>
                        <a:pt x="1010838" y="3475441"/>
                      </a:cubicBezTo>
                      <a:cubicBezTo>
                        <a:pt x="1122117" y="3020910"/>
                        <a:pt x="1207094" y="2551127"/>
                        <a:pt x="1252159" y="2186291"/>
                      </a:cubicBezTo>
                      <a:cubicBezTo>
                        <a:pt x="1252953" y="2186278"/>
                        <a:pt x="1253614" y="2186912"/>
                        <a:pt x="1253482" y="2187666"/>
                      </a:cubicBezTo>
                      <a:cubicBezTo>
                        <a:pt x="1266036" y="2510647"/>
                        <a:pt x="1192688" y="2866166"/>
                        <a:pt x="1119868" y="3195041"/>
                      </a:cubicBezTo>
                      <a:cubicBezTo>
                        <a:pt x="1071897" y="3422287"/>
                        <a:pt x="1020750" y="3659948"/>
                        <a:pt x="928901" y="3872590"/>
                      </a:cubicBezTo>
                      <a:cubicBezTo>
                        <a:pt x="938151" y="3932748"/>
                        <a:pt x="948460" y="3985136"/>
                        <a:pt x="960224" y="4032766"/>
                      </a:cubicBezTo>
                      <a:cubicBezTo>
                        <a:pt x="1087358" y="3998828"/>
                        <a:pt x="1219252" y="3985162"/>
                        <a:pt x="1350748" y="3990581"/>
                      </a:cubicBezTo>
                      <a:cubicBezTo>
                        <a:pt x="1393439" y="3868453"/>
                        <a:pt x="1424097" y="3743511"/>
                        <a:pt x="1435596" y="3616692"/>
                      </a:cubicBezTo>
                      <a:cubicBezTo>
                        <a:pt x="1445640" y="3499798"/>
                        <a:pt x="1434406" y="3384041"/>
                        <a:pt x="1453171" y="3266830"/>
                      </a:cubicBezTo>
                      <a:cubicBezTo>
                        <a:pt x="1483171" y="3018716"/>
                        <a:pt x="1584936" y="2760399"/>
                        <a:pt x="1664889" y="2526598"/>
                      </a:cubicBezTo>
                      <a:lnTo>
                        <a:pt x="1664889" y="2526572"/>
                      </a:lnTo>
                      <a:cubicBezTo>
                        <a:pt x="1725683" y="2348581"/>
                        <a:pt x="1788987" y="2160758"/>
                        <a:pt x="1796256" y="1972512"/>
                      </a:cubicBezTo>
                      <a:cubicBezTo>
                        <a:pt x="1800615" y="1919873"/>
                        <a:pt x="1816606" y="1866944"/>
                        <a:pt x="1805904" y="1814068"/>
                      </a:cubicBezTo>
                      <a:cubicBezTo>
                        <a:pt x="1748546" y="1875759"/>
                        <a:pt x="1670706" y="1891327"/>
                        <a:pt x="1589824" y="1911508"/>
                      </a:cubicBezTo>
                      <a:cubicBezTo>
                        <a:pt x="1336610" y="1976768"/>
                        <a:pt x="1068064" y="1974243"/>
                        <a:pt x="814982" y="1910437"/>
                      </a:cubicBezTo>
                      <a:cubicBezTo>
                        <a:pt x="670795" y="1877385"/>
                        <a:pt x="513264" y="1836614"/>
                        <a:pt x="383219" y="1765698"/>
                      </a:cubicBezTo>
                      <a:cubicBezTo>
                        <a:pt x="393527" y="1792922"/>
                        <a:pt x="386126" y="1822935"/>
                        <a:pt x="378463" y="1849949"/>
                      </a:cubicBezTo>
                      <a:cubicBezTo>
                        <a:pt x="386126" y="1854178"/>
                        <a:pt x="392208" y="1860455"/>
                        <a:pt x="398154" y="1866534"/>
                      </a:cubicBezTo>
                      <a:lnTo>
                        <a:pt x="398154" y="1866534"/>
                      </a:lnTo>
                      <a:cubicBezTo>
                        <a:pt x="434630" y="1900169"/>
                        <a:pt x="474410" y="1927499"/>
                        <a:pt x="512602" y="1959336"/>
                      </a:cubicBezTo>
                      <a:cubicBezTo>
                        <a:pt x="523175" y="1967807"/>
                        <a:pt x="535333" y="1975803"/>
                        <a:pt x="539563" y="1989389"/>
                      </a:cubicBezTo>
                      <a:cubicBezTo>
                        <a:pt x="548417" y="2028375"/>
                        <a:pt x="501238" y="2041366"/>
                        <a:pt x="471238" y="2041023"/>
                      </a:cubicBezTo>
                      <a:cubicBezTo>
                        <a:pt x="460003" y="2042199"/>
                        <a:pt x="444939" y="2035525"/>
                        <a:pt x="434630" y="2040534"/>
                      </a:cubicBezTo>
                      <a:cubicBezTo>
                        <a:pt x="430136" y="2078490"/>
                        <a:pt x="430268" y="2119076"/>
                        <a:pt x="426699" y="2157970"/>
                      </a:cubicBezTo>
                      <a:cubicBezTo>
                        <a:pt x="423925" y="2188379"/>
                        <a:pt x="425247" y="2221366"/>
                        <a:pt x="413748" y="2249595"/>
                      </a:cubicBezTo>
                      <a:cubicBezTo>
                        <a:pt x="412558" y="2256454"/>
                        <a:pt x="410973" y="2263247"/>
                        <a:pt x="408992" y="2269934"/>
                      </a:cubicBezTo>
                      <a:lnTo>
                        <a:pt x="408992" y="2269974"/>
                      </a:lnTo>
                      <a:cubicBezTo>
                        <a:pt x="401855" y="2290167"/>
                        <a:pt x="406346" y="2311921"/>
                        <a:pt x="390885" y="2330489"/>
                      </a:cubicBezTo>
                      <a:cubicBezTo>
                        <a:pt x="412558" y="2492872"/>
                        <a:pt x="428945" y="2655783"/>
                        <a:pt x="470048" y="2806391"/>
                      </a:cubicBezTo>
                      <a:lnTo>
                        <a:pt x="470048" y="2806404"/>
                      </a:lnTo>
                      <a:cubicBezTo>
                        <a:pt x="486435" y="2872060"/>
                        <a:pt x="516700" y="2934465"/>
                        <a:pt x="547494" y="2994161"/>
                      </a:cubicBezTo>
                      <a:cubicBezTo>
                        <a:pt x="563749" y="3031562"/>
                        <a:pt x="599960" y="3078531"/>
                        <a:pt x="580927" y="3119738"/>
                      </a:cubicBezTo>
                      <a:cubicBezTo>
                        <a:pt x="551324" y="3134896"/>
                        <a:pt x="563484" y="3094284"/>
                        <a:pt x="557141" y="3079046"/>
                      </a:cubicBezTo>
                      <a:cubicBezTo>
                        <a:pt x="476126" y="3385098"/>
                        <a:pt x="445994" y="3696886"/>
                        <a:pt x="419033" y="4010761"/>
                      </a:cubicBezTo>
                      <a:cubicBezTo>
                        <a:pt x="446788" y="4010616"/>
                        <a:pt x="474410" y="4013061"/>
                        <a:pt x="501764" y="4017951"/>
                      </a:cubicBezTo>
                      <a:cubicBezTo>
                        <a:pt x="519210" y="4012902"/>
                        <a:pt x="537317" y="4010471"/>
                        <a:pt x="555554" y="4010471"/>
                      </a:cubicBezTo>
                      <a:close/>
                      <a:moveTo>
                        <a:pt x="268374" y="2180793"/>
                      </a:moveTo>
                      <a:cubicBezTo>
                        <a:pt x="274453" y="2180503"/>
                        <a:pt x="279477" y="2185049"/>
                        <a:pt x="280006" y="2191022"/>
                      </a:cubicBezTo>
                      <a:cubicBezTo>
                        <a:pt x="280267" y="2192238"/>
                        <a:pt x="290179" y="2264872"/>
                        <a:pt x="290576" y="2265943"/>
                      </a:cubicBezTo>
                      <a:cubicBezTo>
                        <a:pt x="294144" y="2280137"/>
                        <a:pt x="291502" y="2314352"/>
                        <a:pt x="305644" y="2321463"/>
                      </a:cubicBezTo>
                      <a:cubicBezTo>
                        <a:pt x="313968" y="2322229"/>
                        <a:pt x="310267" y="2308471"/>
                        <a:pt x="310532" y="2302604"/>
                      </a:cubicBezTo>
                      <a:cubicBezTo>
                        <a:pt x="310929" y="2281220"/>
                        <a:pt x="311722" y="2236128"/>
                        <a:pt x="311987" y="2214520"/>
                      </a:cubicBezTo>
                      <a:cubicBezTo>
                        <a:pt x="313703" y="2201172"/>
                        <a:pt x="308683" y="2189450"/>
                        <a:pt x="316743" y="2179683"/>
                      </a:cubicBezTo>
                      <a:cubicBezTo>
                        <a:pt x="325070" y="2172044"/>
                        <a:pt x="339870" y="2178507"/>
                        <a:pt x="340267" y="2189740"/>
                      </a:cubicBezTo>
                      <a:cubicBezTo>
                        <a:pt x="343968" y="2225595"/>
                        <a:pt x="348198" y="2263670"/>
                        <a:pt x="365776" y="2295044"/>
                      </a:cubicBezTo>
                      <a:cubicBezTo>
                        <a:pt x="369080" y="2292837"/>
                        <a:pt x="373307" y="2292467"/>
                        <a:pt x="377140" y="2293511"/>
                      </a:cubicBezTo>
                      <a:cubicBezTo>
                        <a:pt x="378463" y="2271983"/>
                        <a:pt x="383219" y="2250626"/>
                        <a:pt x="391943" y="2230855"/>
                      </a:cubicBezTo>
                      <a:cubicBezTo>
                        <a:pt x="388772" y="2174741"/>
                        <a:pt x="396964" y="2117873"/>
                        <a:pt x="398419" y="2061811"/>
                      </a:cubicBezTo>
                      <a:cubicBezTo>
                        <a:pt x="397890" y="1977640"/>
                        <a:pt x="452602" y="2019574"/>
                        <a:pt x="501897" y="1999287"/>
                      </a:cubicBezTo>
                      <a:cubicBezTo>
                        <a:pt x="483396" y="1982794"/>
                        <a:pt x="464366" y="1966975"/>
                        <a:pt x="445994" y="1951684"/>
                      </a:cubicBezTo>
                      <a:lnTo>
                        <a:pt x="445994" y="1951684"/>
                      </a:lnTo>
                      <a:cubicBezTo>
                        <a:pt x="423131" y="1931530"/>
                        <a:pt x="396831" y="1913702"/>
                        <a:pt x="376214" y="1891089"/>
                      </a:cubicBezTo>
                      <a:lnTo>
                        <a:pt x="376214" y="1891089"/>
                      </a:lnTo>
                      <a:cubicBezTo>
                        <a:pt x="373307" y="1887547"/>
                        <a:pt x="370135" y="1884217"/>
                        <a:pt x="366831" y="1881111"/>
                      </a:cubicBezTo>
                      <a:cubicBezTo>
                        <a:pt x="333395" y="1940569"/>
                        <a:pt x="268242" y="1975353"/>
                        <a:pt x="203221" y="1988952"/>
                      </a:cubicBezTo>
                      <a:cubicBezTo>
                        <a:pt x="200843" y="1996657"/>
                        <a:pt x="193309" y="2001692"/>
                        <a:pt x="185643" y="2002737"/>
                      </a:cubicBezTo>
                      <a:cubicBezTo>
                        <a:pt x="198065" y="2101142"/>
                        <a:pt x="217756" y="2195992"/>
                        <a:pt x="228462" y="2294819"/>
                      </a:cubicBezTo>
                      <a:cubicBezTo>
                        <a:pt x="229785" y="2301996"/>
                        <a:pt x="230708" y="2310361"/>
                        <a:pt x="236393" y="2315555"/>
                      </a:cubicBezTo>
                      <a:cubicBezTo>
                        <a:pt x="241942" y="2313361"/>
                        <a:pt x="242736" y="2305220"/>
                        <a:pt x="243398" y="2299273"/>
                      </a:cubicBezTo>
                      <a:cubicBezTo>
                        <a:pt x="246040" y="2267304"/>
                        <a:pt x="248550" y="2234793"/>
                        <a:pt x="251325" y="2203419"/>
                      </a:cubicBezTo>
                      <a:cubicBezTo>
                        <a:pt x="250796" y="2192331"/>
                        <a:pt x="255687" y="2180701"/>
                        <a:pt x="268374" y="2180793"/>
                      </a:cubicBezTo>
                      <a:close/>
                      <a:moveTo>
                        <a:pt x="406479" y="949264"/>
                      </a:moveTo>
                      <a:lnTo>
                        <a:pt x="406479" y="949264"/>
                      </a:lnTo>
                      <a:cubicBezTo>
                        <a:pt x="372384" y="1115836"/>
                        <a:pt x="342649" y="1290219"/>
                        <a:pt x="353219" y="1462646"/>
                      </a:cubicBezTo>
                      <a:cubicBezTo>
                        <a:pt x="363527" y="1421967"/>
                        <a:pt x="381105" y="1383020"/>
                        <a:pt x="398287" y="1345117"/>
                      </a:cubicBezTo>
                      <a:lnTo>
                        <a:pt x="398287" y="1345104"/>
                      </a:lnTo>
                      <a:cubicBezTo>
                        <a:pt x="450885" y="1247386"/>
                        <a:pt x="458945" y="1162343"/>
                        <a:pt x="426302" y="1056114"/>
                      </a:cubicBezTo>
                      <a:lnTo>
                        <a:pt x="426302" y="1056087"/>
                      </a:lnTo>
                      <a:cubicBezTo>
                        <a:pt x="417713" y="1021198"/>
                        <a:pt x="408992" y="985118"/>
                        <a:pt x="406479" y="949251"/>
                      </a:cubicBezTo>
                      <a:lnTo>
                        <a:pt x="406479" y="949264"/>
                      </a:lnTo>
                      <a:close/>
                      <a:moveTo>
                        <a:pt x="2679732" y="567512"/>
                      </a:moveTo>
                      <a:cubicBezTo>
                        <a:pt x="2647619" y="566521"/>
                        <a:pt x="2621055" y="541159"/>
                        <a:pt x="2619467" y="509058"/>
                      </a:cubicBezTo>
                      <a:cubicBezTo>
                        <a:pt x="2632683" y="519803"/>
                        <a:pt x="2643653" y="529133"/>
                        <a:pt x="2660173" y="535358"/>
                      </a:cubicBezTo>
                      <a:cubicBezTo>
                        <a:pt x="2667839" y="530256"/>
                        <a:pt x="2684359" y="526411"/>
                        <a:pt x="2684491" y="540221"/>
                      </a:cubicBezTo>
                      <a:cubicBezTo>
                        <a:pt x="2740394" y="522684"/>
                        <a:pt x="2733918" y="437614"/>
                        <a:pt x="2700746" y="400847"/>
                      </a:cubicBezTo>
                      <a:cubicBezTo>
                        <a:pt x="2695590" y="393037"/>
                        <a:pt x="2685546" y="388120"/>
                        <a:pt x="2680790" y="381037"/>
                      </a:cubicBezTo>
                      <a:cubicBezTo>
                        <a:pt x="2680923" y="380336"/>
                        <a:pt x="2681716" y="379913"/>
                        <a:pt x="2682375" y="380244"/>
                      </a:cubicBezTo>
                      <a:cubicBezTo>
                        <a:pt x="2760350" y="408380"/>
                        <a:pt x="2774359" y="555882"/>
                        <a:pt x="2679732" y="567512"/>
                      </a:cubicBezTo>
                      <a:close/>
                    </a:path>
                  </a:pathLst>
                </a:custGeom>
                <a:solidFill>
                  <a:schemeClr val="accent2"/>
                </a:solidFill>
                <a:ln w="13215" cap="flat">
                  <a:noFill/>
                  <a:prstDash val="solid"/>
                  <a:miter/>
                </a:ln>
              </p:spPr>
              <p:txBody>
                <a:bodyPr rtlCol="0" anchor="ctr"/>
                <a:lstStyle/>
                <a:p>
                  <a:endParaRPr lang="en-US" sz="1600">
                    <a:latin typeface="Raleway" panose="020B0503030101060003" pitchFamily="34" charset="77"/>
                  </a:endParaRPr>
                </a:p>
              </p:txBody>
            </p:sp>
            <p:grpSp>
              <p:nvGrpSpPr>
                <p:cNvPr id="153" name="Graphic 41" descr="Woman raising finger">
                  <a:extLst>
                    <a:ext uri="{FF2B5EF4-FFF2-40B4-BE49-F238E27FC236}">
                      <a16:creationId xmlns:a16="http://schemas.microsoft.com/office/drawing/2014/main" id="{C87C72A8-2347-EF9F-A77A-F527E2C0D15D}"/>
                    </a:ext>
                  </a:extLst>
                </p:cNvPr>
                <p:cNvGrpSpPr/>
                <p:nvPr/>
              </p:nvGrpSpPr>
              <p:grpSpPr>
                <a:xfrm>
                  <a:off x="507883" y="6220608"/>
                  <a:ext cx="1076991" cy="73996"/>
                  <a:chOff x="507883" y="6220608"/>
                  <a:chExt cx="1076991" cy="73996"/>
                </a:xfrm>
                <a:solidFill>
                  <a:srgbClr val="FFFFFF"/>
                </a:solidFill>
              </p:grpSpPr>
              <p:sp>
                <p:nvSpPr>
                  <p:cNvPr id="154" name="Freeform: Shape 153">
                    <a:extLst>
                      <a:ext uri="{FF2B5EF4-FFF2-40B4-BE49-F238E27FC236}">
                        <a16:creationId xmlns:a16="http://schemas.microsoft.com/office/drawing/2014/main" id="{5836ED41-99E0-8781-EEBD-90AC526E2A3C}"/>
                      </a:ext>
                    </a:extLst>
                  </p:cNvPr>
                  <p:cNvSpPr/>
                  <p:nvPr/>
                </p:nvSpPr>
                <p:spPr>
                  <a:xfrm>
                    <a:off x="507883" y="6244363"/>
                    <a:ext cx="258885" cy="42311"/>
                  </a:xfrm>
                  <a:custGeom>
                    <a:avLst/>
                    <a:gdLst>
                      <a:gd name="connsiteX0" fmla="*/ 23312 w 258885"/>
                      <a:gd name="connsiteY0" fmla="*/ 34181 h 42311"/>
                      <a:gd name="connsiteX1" fmla="*/ 68642 w 258885"/>
                      <a:gd name="connsiteY1" fmla="*/ 32820 h 42311"/>
                      <a:gd name="connsiteX2" fmla="*/ 126000 w 258885"/>
                      <a:gd name="connsiteY2" fmla="*/ 41661 h 42311"/>
                      <a:gd name="connsiteX3" fmla="*/ 165250 w 258885"/>
                      <a:gd name="connsiteY3" fmla="*/ 39679 h 42311"/>
                      <a:gd name="connsiteX4" fmla="*/ 214810 w 258885"/>
                      <a:gd name="connsiteY4" fmla="*/ 39864 h 42311"/>
                      <a:gd name="connsiteX5" fmla="*/ 249436 w 258885"/>
                      <a:gd name="connsiteY5" fmla="*/ 39243 h 42311"/>
                      <a:gd name="connsiteX6" fmla="*/ 259216 w 258885"/>
                      <a:gd name="connsiteY6" fmla="*/ 16948 h 42311"/>
                      <a:gd name="connsiteX7" fmla="*/ 225383 w 258885"/>
                      <a:gd name="connsiteY7" fmla="*/ 13908 h 42311"/>
                      <a:gd name="connsiteX8" fmla="*/ 216397 w 258885"/>
                      <a:gd name="connsiteY8" fmla="*/ 13921 h 42311"/>
                      <a:gd name="connsiteX9" fmla="*/ 134853 w 258885"/>
                      <a:gd name="connsiteY9" fmla="*/ 14807 h 42311"/>
                      <a:gd name="connsiteX10" fmla="*/ 111067 w 258885"/>
                      <a:gd name="connsiteY10" fmla="*/ 9481 h 42311"/>
                      <a:gd name="connsiteX11" fmla="*/ 15778 w 258885"/>
                      <a:gd name="connsiteY11" fmla="*/ 1525 h 42311"/>
                      <a:gd name="connsiteX12" fmla="*/ 3621 w 258885"/>
                      <a:gd name="connsiteY12" fmla="*/ 20278 h 42311"/>
                      <a:gd name="connsiteX13" fmla="*/ 23312 w 258885"/>
                      <a:gd name="connsiteY13" fmla="*/ 34181 h 42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8885" h="42311">
                        <a:moveTo>
                          <a:pt x="23312" y="34181"/>
                        </a:moveTo>
                        <a:cubicBezTo>
                          <a:pt x="38248" y="32265"/>
                          <a:pt x="53842" y="31419"/>
                          <a:pt x="68642" y="32820"/>
                        </a:cubicBezTo>
                        <a:cubicBezTo>
                          <a:pt x="68642" y="32820"/>
                          <a:pt x="106573" y="37459"/>
                          <a:pt x="126000" y="41661"/>
                        </a:cubicBezTo>
                        <a:cubicBezTo>
                          <a:pt x="138422" y="39243"/>
                          <a:pt x="153622" y="45917"/>
                          <a:pt x="165250" y="39679"/>
                        </a:cubicBezTo>
                        <a:cubicBezTo>
                          <a:pt x="180715" y="39494"/>
                          <a:pt x="199216" y="39798"/>
                          <a:pt x="214810" y="39864"/>
                        </a:cubicBezTo>
                        <a:cubicBezTo>
                          <a:pt x="227628" y="39877"/>
                          <a:pt x="238202" y="39771"/>
                          <a:pt x="249436" y="39243"/>
                        </a:cubicBezTo>
                        <a:cubicBezTo>
                          <a:pt x="260271" y="39230"/>
                          <a:pt x="266618" y="24877"/>
                          <a:pt x="259216" y="16948"/>
                        </a:cubicBezTo>
                        <a:cubicBezTo>
                          <a:pt x="249701" y="9441"/>
                          <a:pt x="237937" y="15388"/>
                          <a:pt x="225383" y="13908"/>
                        </a:cubicBezTo>
                        <a:cubicBezTo>
                          <a:pt x="223269" y="13908"/>
                          <a:pt x="218510" y="13935"/>
                          <a:pt x="216397" y="13921"/>
                        </a:cubicBezTo>
                        <a:cubicBezTo>
                          <a:pt x="191153" y="13816"/>
                          <a:pt x="157719" y="13089"/>
                          <a:pt x="134853" y="14807"/>
                        </a:cubicBezTo>
                        <a:cubicBezTo>
                          <a:pt x="127719" y="13485"/>
                          <a:pt x="118598" y="11014"/>
                          <a:pt x="111067" y="9481"/>
                        </a:cubicBezTo>
                        <a:cubicBezTo>
                          <a:pt x="81199" y="-2189"/>
                          <a:pt x="47763" y="-405"/>
                          <a:pt x="15778" y="1525"/>
                        </a:cubicBezTo>
                        <a:cubicBezTo>
                          <a:pt x="15778" y="1525"/>
                          <a:pt x="2301" y="6402"/>
                          <a:pt x="3621" y="20278"/>
                        </a:cubicBezTo>
                        <a:cubicBezTo>
                          <a:pt x="4944" y="34168"/>
                          <a:pt x="23312" y="34181"/>
                          <a:pt x="23312" y="34181"/>
                        </a:cubicBezTo>
                        <a:close/>
                      </a:path>
                    </a:pathLst>
                  </a:custGeom>
                  <a:solidFill>
                    <a:srgbClr val="FFFFFF"/>
                  </a:solidFill>
                  <a:ln w="13215" cap="flat">
                    <a:noFill/>
                    <a:prstDash val="solid"/>
                    <a:miter/>
                  </a:ln>
                </p:spPr>
                <p:txBody>
                  <a:bodyPr rtlCol="0" anchor="ctr"/>
                  <a:lstStyle/>
                  <a:p>
                    <a:endParaRPr lang="en-US" sz="1600">
                      <a:latin typeface="Raleway" panose="020B0503030101060003" pitchFamily="34" charset="77"/>
                    </a:endParaRPr>
                  </a:p>
                </p:txBody>
              </p:sp>
              <p:sp>
                <p:nvSpPr>
                  <p:cNvPr id="155" name="Freeform: Shape 154">
                    <a:extLst>
                      <a:ext uri="{FF2B5EF4-FFF2-40B4-BE49-F238E27FC236}">
                        <a16:creationId xmlns:a16="http://schemas.microsoft.com/office/drawing/2014/main" id="{C79DBB5C-B103-C43B-1D71-56FC73B82692}"/>
                      </a:ext>
                    </a:extLst>
                  </p:cNvPr>
                  <p:cNvSpPr/>
                  <p:nvPr/>
                </p:nvSpPr>
                <p:spPr>
                  <a:xfrm>
                    <a:off x="1395970" y="6220608"/>
                    <a:ext cx="188904" cy="73996"/>
                  </a:xfrm>
                  <a:custGeom>
                    <a:avLst/>
                    <a:gdLst>
                      <a:gd name="connsiteX0" fmla="*/ 183637 w 188904"/>
                      <a:gd name="connsiteY0" fmla="*/ 249 h 73996"/>
                      <a:gd name="connsiteX1" fmla="*/ 37602 w 188904"/>
                      <a:gd name="connsiteY1" fmla="*/ 38298 h 73996"/>
                      <a:gd name="connsiteX2" fmla="*/ 22273 w 188904"/>
                      <a:gd name="connsiteY2" fmla="*/ 45144 h 73996"/>
                      <a:gd name="connsiteX3" fmla="*/ 11302 w 188904"/>
                      <a:gd name="connsiteY3" fmla="*/ 48857 h 73996"/>
                      <a:gd name="connsiteX4" fmla="*/ 19891 w 188904"/>
                      <a:gd name="connsiteY4" fmla="*/ 73293 h 73996"/>
                      <a:gd name="connsiteX5" fmla="*/ 171480 w 188904"/>
                      <a:gd name="connsiteY5" fmla="*/ 32826 h 73996"/>
                      <a:gd name="connsiteX6" fmla="*/ 174519 w 188904"/>
                      <a:gd name="connsiteY6" fmla="*/ 31637 h 73996"/>
                      <a:gd name="connsiteX7" fmla="*/ 174519 w 188904"/>
                      <a:gd name="connsiteY7" fmla="*/ 31637 h 73996"/>
                      <a:gd name="connsiteX8" fmla="*/ 192358 w 188904"/>
                      <a:gd name="connsiteY8" fmla="*/ 15950 h 73996"/>
                      <a:gd name="connsiteX9" fmla="*/ 183637 w 188904"/>
                      <a:gd name="connsiteY9" fmla="*/ 249 h 73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904" h="73996">
                        <a:moveTo>
                          <a:pt x="183637" y="249"/>
                        </a:moveTo>
                        <a:cubicBezTo>
                          <a:pt x="148087" y="5893"/>
                          <a:pt x="84122" y="24196"/>
                          <a:pt x="37602" y="38298"/>
                        </a:cubicBezTo>
                        <a:cubicBezTo>
                          <a:pt x="33107" y="39817"/>
                          <a:pt x="25047" y="40901"/>
                          <a:pt x="22273" y="45144"/>
                        </a:cubicBezTo>
                        <a:cubicBezTo>
                          <a:pt x="21743" y="45329"/>
                          <a:pt x="11435" y="48699"/>
                          <a:pt x="11302" y="48857"/>
                        </a:cubicBezTo>
                        <a:cubicBezTo>
                          <a:pt x="-3369" y="54500"/>
                          <a:pt x="4562" y="78857"/>
                          <a:pt x="19891" y="73293"/>
                        </a:cubicBezTo>
                        <a:cubicBezTo>
                          <a:pt x="73416" y="54950"/>
                          <a:pt x="132226" y="37610"/>
                          <a:pt x="171480" y="32826"/>
                        </a:cubicBezTo>
                        <a:cubicBezTo>
                          <a:pt x="172138" y="32615"/>
                          <a:pt x="173990" y="31835"/>
                          <a:pt x="174519" y="31637"/>
                        </a:cubicBezTo>
                        <a:lnTo>
                          <a:pt x="174519" y="31637"/>
                        </a:lnTo>
                        <a:cubicBezTo>
                          <a:pt x="174519" y="31637"/>
                          <a:pt x="191697" y="26522"/>
                          <a:pt x="192358" y="15950"/>
                        </a:cubicBezTo>
                        <a:cubicBezTo>
                          <a:pt x="193020" y="5377"/>
                          <a:pt x="189319" y="-887"/>
                          <a:pt x="183637" y="249"/>
                        </a:cubicBezTo>
                        <a:close/>
                      </a:path>
                    </a:pathLst>
                  </a:custGeom>
                  <a:solidFill>
                    <a:srgbClr val="FFFFFF"/>
                  </a:solidFill>
                  <a:ln w="13215" cap="flat">
                    <a:noFill/>
                    <a:prstDash val="solid"/>
                    <a:miter/>
                  </a:ln>
                </p:spPr>
                <p:txBody>
                  <a:bodyPr rtlCol="0" anchor="ctr"/>
                  <a:lstStyle/>
                  <a:p>
                    <a:endParaRPr lang="en-US" sz="1600">
                      <a:latin typeface="Raleway" panose="020B0503030101060003" pitchFamily="34" charset="77"/>
                    </a:endParaRPr>
                  </a:p>
                </p:txBody>
              </p:sp>
            </p:grpSp>
          </p:grpSp>
        </p:grpSp>
        <p:grpSp>
          <p:nvGrpSpPr>
            <p:cNvPr id="156" name="Graphic 41" descr="Woman raising finger">
              <a:extLst>
                <a:ext uri="{FF2B5EF4-FFF2-40B4-BE49-F238E27FC236}">
                  <a16:creationId xmlns:a16="http://schemas.microsoft.com/office/drawing/2014/main" id="{FE5C3B5F-CEFD-25C7-A16F-6EA28130EDE1}"/>
                </a:ext>
              </a:extLst>
            </p:cNvPr>
            <p:cNvGrpSpPr/>
            <p:nvPr/>
          </p:nvGrpSpPr>
          <p:grpSpPr>
            <a:xfrm>
              <a:off x="718398" y="1382817"/>
              <a:ext cx="902355" cy="1145748"/>
              <a:chOff x="718398" y="1382817"/>
              <a:chExt cx="902355" cy="1145748"/>
            </a:xfrm>
          </p:grpSpPr>
          <p:sp>
            <p:nvSpPr>
              <p:cNvPr id="157" name="Freeform: Shape 156">
                <a:extLst>
                  <a:ext uri="{FF2B5EF4-FFF2-40B4-BE49-F238E27FC236}">
                    <a16:creationId xmlns:a16="http://schemas.microsoft.com/office/drawing/2014/main" id="{1F60D4F6-7D41-3FBA-BF2D-34EC5378EC1E}"/>
                  </a:ext>
                </a:extLst>
              </p:cNvPr>
              <p:cNvSpPr/>
              <p:nvPr/>
            </p:nvSpPr>
            <p:spPr>
              <a:xfrm>
                <a:off x="739384" y="1387664"/>
                <a:ext cx="865910" cy="1110386"/>
              </a:xfrm>
              <a:custGeom>
                <a:avLst/>
                <a:gdLst>
                  <a:gd name="connsiteX0" fmla="*/ 866086 w 865910"/>
                  <a:gd name="connsiteY0" fmla="*/ 555613 h 1110386"/>
                  <a:gd name="connsiteX1" fmla="*/ 826874 w 865910"/>
                  <a:gd name="connsiteY1" fmla="*/ 316934 h 1110386"/>
                  <a:gd name="connsiteX2" fmla="*/ 811015 w 865910"/>
                  <a:gd name="connsiteY2" fmla="*/ 290503 h 1110386"/>
                  <a:gd name="connsiteX3" fmla="*/ 394823 w 865910"/>
                  <a:gd name="connsiteY3" fmla="*/ 115525 h 1110386"/>
                  <a:gd name="connsiteX4" fmla="*/ 381276 w 865910"/>
                  <a:gd name="connsiteY4" fmla="*/ 114864 h 1110386"/>
                  <a:gd name="connsiteX5" fmla="*/ 341629 w 865910"/>
                  <a:gd name="connsiteY5" fmla="*/ 26054 h 1110386"/>
                  <a:gd name="connsiteX6" fmla="*/ 221748 w 865910"/>
                  <a:gd name="connsiteY6" fmla="*/ 9667 h 1110386"/>
                  <a:gd name="connsiteX7" fmla="*/ 170154 w 865910"/>
                  <a:gd name="connsiteY7" fmla="*/ 49843 h 1110386"/>
                  <a:gd name="connsiteX8" fmla="*/ 58811 w 865910"/>
                  <a:gd name="connsiteY8" fmla="*/ 810414 h 1110386"/>
                  <a:gd name="connsiteX9" fmla="*/ 138977 w 865910"/>
                  <a:gd name="connsiteY9" fmla="*/ 1104728 h 1110386"/>
                  <a:gd name="connsiteX10" fmla="*/ 185603 w 865910"/>
                  <a:gd name="connsiteY10" fmla="*/ 1111468 h 1110386"/>
                  <a:gd name="connsiteX11" fmla="*/ 340532 w 865910"/>
                  <a:gd name="connsiteY11" fmla="*/ 847284 h 1110386"/>
                  <a:gd name="connsiteX12" fmla="*/ 546302 w 865910"/>
                  <a:gd name="connsiteY12" fmla="*/ 935171 h 1110386"/>
                  <a:gd name="connsiteX13" fmla="*/ 745808 w 865910"/>
                  <a:gd name="connsiteY13" fmla="*/ 901073 h 1110386"/>
                  <a:gd name="connsiteX14" fmla="*/ 866522 w 865910"/>
                  <a:gd name="connsiteY14" fmla="*/ 602659 h 1110386"/>
                  <a:gd name="connsiteX15" fmla="*/ 866086 w 865910"/>
                  <a:gd name="connsiteY15" fmla="*/ 555613 h 11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65910" h="1110386">
                    <a:moveTo>
                      <a:pt x="866086" y="555613"/>
                    </a:moveTo>
                    <a:cubicBezTo>
                      <a:pt x="862121" y="432308"/>
                      <a:pt x="860852" y="397946"/>
                      <a:pt x="826874" y="316934"/>
                    </a:cubicBezTo>
                    <a:cubicBezTo>
                      <a:pt x="825143" y="312175"/>
                      <a:pt x="814927" y="293674"/>
                      <a:pt x="811015" y="290503"/>
                    </a:cubicBezTo>
                    <a:cubicBezTo>
                      <a:pt x="687672" y="121340"/>
                      <a:pt x="591356" y="102310"/>
                      <a:pt x="394823" y="115525"/>
                    </a:cubicBezTo>
                    <a:cubicBezTo>
                      <a:pt x="389021" y="115393"/>
                      <a:pt x="385691" y="116845"/>
                      <a:pt x="381276" y="114864"/>
                    </a:cubicBezTo>
                    <a:cubicBezTo>
                      <a:pt x="380932" y="78124"/>
                      <a:pt x="369924" y="46010"/>
                      <a:pt x="341629" y="26054"/>
                    </a:cubicBezTo>
                    <a:cubicBezTo>
                      <a:pt x="309594" y="3456"/>
                      <a:pt x="257973" y="-4078"/>
                      <a:pt x="221748" y="9667"/>
                    </a:cubicBezTo>
                    <a:cubicBezTo>
                      <a:pt x="199823" y="19975"/>
                      <a:pt x="188325" y="39931"/>
                      <a:pt x="170154" y="49843"/>
                    </a:cubicBezTo>
                    <a:cubicBezTo>
                      <a:pt x="-76744" y="184512"/>
                      <a:pt x="2960" y="570677"/>
                      <a:pt x="58811" y="810414"/>
                    </a:cubicBezTo>
                    <a:cubicBezTo>
                      <a:pt x="80286" y="910456"/>
                      <a:pt x="117489" y="1004686"/>
                      <a:pt x="138977" y="1104728"/>
                    </a:cubicBezTo>
                    <a:cubicBezTo>
                      <a:pt x="139678" y="1107899"/>
                      <a:pt x="177277" y="1116888"/>
                      <a:pt x="185603" y="1111468"/>
                    </a:cubicBezTo>
                    <a:cubicBezTo>
                      <a:pt x="301321" y="1082129"/>
                      <a:pt x="315541" y="940588"/>
                      <a:pt x="340532" y="847284"/>
                    </a:cubicBezTo>
                    <a:cubicBezTo>
                      <a:pt x="395444" y="886008"/>
                      <a:pt x="470047" y="924333"/>
                      <a:pt x="546302" y="935171"/>
                    </a:cubicBezTo>
                    <a:cubicBezTo>
                      <a:pt x="611179" y="944289"/>
                      <a:pt x="692429" y="930676"/>
                      <a:pt x="745808" y="901073"/>
                    </a:cubicBezTo>
                    <a:cubicBezTo>
                      <a:pt x="853200" y="836317"/>
                      <a:pt x="855883" y="730722"/>
                      <a:pt x="866522" y="602659"/>
                    </a:cubicBezTo>
                    <a:cubicBezTo>
                      <a:pt x="866667" y="600942"/>
                      <a:pt x="866086" y="555613"/>
                      <a:pt x="866086" y="555613"/>
                    </a:cubicBezTo>
                    <a:close/>
                  </a:path>
                </a:pathLst>
              </a:custGeom>
              <a:solidFill>
                <a:srgbClr val="FFFFFF"/>
              </a:solidFill>
              <a:ln w="13215" cap="flat">
                <a:noFill/>
                <a:prstDash val="solid"/>
                <a:miter/>
              </a:ln>
            </p:spPr>
            <p:txBody>
              <a:bodyPr rtlCol="0" anchor="ctr"/>
              <a:lstStyle/>
              <a:p>
                <a:endParaRPr lang="en-US" sz="1600">
                  <a:latin typeface="Raleway" panose="020B0503030101060003" pitchFamily="34" charset="77"/>
                </a:endParaRPr>
              </a:p>
            </p:txBody>
          </p:sp>
          <p:sp>
            <p:nvSpPr>
              <p:cNvPr id="158" name="Freeform: Shape 157">
                <a:extLst>
                  <a:ext uri="{FF2B5EF4-FFF2-40B4-BE49-F238E27FC236}">
                    <a16:creationId xmlns:a16="http://schemas.microsoft.com/office/drawing/2014/main" id="{F39992A5-148F-F1F5-2F60-90666CCFECFD}"/>
                  </a:ext>
                </a:extLst>
              </p:cNvPr>
              <p:cNvSpPr/>
              <p:nvPr/>
            </p:nvSpPr>
            <p:spPr>
              <a:xfrm>
                <a:off x="742970" y="1389922"/>
                <a:ext cx="727439" cy="1116950"/>
              </a:xfrm>
              <a:custGeom>
                <a:avLst/>
                <a:gdLst>
                  <a:gd name="connsiteX0" fmla="*/ 727249 w 727439"/>
                  <a:gd name="connsiteY0" fmla="*/ 191901 h 1116950"/>
                  <a:gd name="connsiteX1" fmla="*/ 627469 w 727439"/>
                  <a:gd name="connsiteY1" fmla="*/ 132430 h 1116950"/>
                  <a:gd name="connsiteX2" fmla="*/ 373646 w 727439"/>
                  <a:gd name="connsiteY2" fmla="*/ 127542 h 1116950"/>
                  <a:gd name="connsiteX3" fmla="*/ 368492 w 727439"/>
                  <a:gd name="connsiteY3" fmla="*/ 113268 h 1116950"/>
                  <a:gd name="connsiteX4" fmla="*/ 373725 w 727439"/>
                  <a:gd name="connsiteY4" fmla="*/ 60404 h 1116950"/>
                  <a:gd name="connsiteX5" fmla="*/ 356545 w 727439"/>
                  <a:gd name="connsiteY5" fmla="*/ 35822 h 1116950"/>
                  <a:gd name="connsiteX6" fmla="*/ 270867 w 727439"/>
                  <a:gd name="connsiteY6" fmla="*/ 2782 h 1116950"/>
                  <a:gd name="connsiteX7" fmla="*/ 166237 w 727439"/>
                  <a:gd name="connsiteY7" fmla="*/ 47585 h 1116950"/>
                  <a:gd name="connsiteX8" fmla="*/ 113903 w 727439"/>
                  <a:gd name="connsiteY8" fmla="*/ 79831 h 1116950"/>
                  <a:gd name="connsiteX9" fmla="*/ 3908 w 727439"/>
                  <a:gd name="connsiteY9" fmla="*/ 539346 h 1116950"/>
                  <a:gd name="connsiteX10" fmla="*/ 53242 w 727439"/>
                  <a:gd name="connsiteY10" fmla="*/ 818594 h 1116950"/>
                  <a:gd name="connsiteX11" fmla="*/ 135391 w 727439"/>
                  <a:gd name="connsiteY11" fmla="*/ 1102470 h 1116950"/>
                  <a:gd name="connsiteX12" fmla="*/ 154198 w 727439"/>
                  <a:gd name="connsiteY12" fmla="*/ 1119254 h 1116950"/>
                  <a:gd name="connsiteX13" fmla="*/ 182004 w 727439"/>
                  <a:gd name="connsiteY13" fmla="*/ 1109210 h 1116950"/>
                  <a:gd name="connsiteX14" fmla="*/ 274964 w 727439"/>
                  <a:gd name="connsiteY14" fmla="*/ 1027537 h 1116950"/>
                  <a:gd name="connsiteX15" fmla="*/ 333417 w 727439"/>
                  <a:gd name="connsiteY15" fmla="*/ 867889 h 1116950"/>
                  <a:gd name="connsiteX16" fmla="*/ 296413 w 727439"/>
                  <a:gd name="connsiteY16" fmla="*/ 793882 h 1116950"/>
                  <a:gd name="connsiteX17" fmla="*/ 233519 w 727439"/>
                  <a:gd name="connsiteY17" fmla="*/ 702430 h 1116950"/>
                  <a:gd name="connsiteX18" fmla="*/ 164255 w 727439"/>
                  <a:gd name="connsiteY18" fmla="*/ 625645 h 1116950"/>
                  <a:gd name="connsiteX19" fmla="*/ 168696 w 727439"/>
                  <a:gd name="connsiteY19" fmla="*/ 581900 h 1116950"/>
                  <a:gd name="connsiteX20" fmla="*/ 203242 w 727439"/>
                  <a:gd name="connsiteY20" fmla="*/ 548067 h 1116950"/>
                  <a:gd name="connsiteX21" fmla="*/ 257426 w 727439"/>
                  <a:gd name="connsiteY21" fmla="*/ 547405 h 1116950"/>
                  <a:gd name="connsiteX22" fmla="*/ 288483 w 727439"/>
                  <a:gd name="connsiteY22" fmla="*/ 431767 h 1116950"/>
                  <a:gd name="connsiteX23" fmla="*/ 449056 w 727439"/>
                  <a:gd name="connsiteY23" fmla="*/ 234191 h 1116950"/>
                  <a:gd name="connsiteX24" fmla="*/ 622844 w 727439"/>
                  <a:gd name="connsiteY24" fmla="*/ 184632 h 1116950"/>
                  <a:gd name="connsiteX25" fmla="*/ 727249 w 727439"/>
                  <a:gd name="connsiteY25" fmla="*/ 191901 h 111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27439" h="1116950">
                    <a:moveTo>
                      <a:pt x="727249" y="191901"/>
                    </a:moveTo>
                    <a:cubicBezTo>
                      <a:pt x="710729" y="171416"/>
                      <a:pt x="679672" y="147627"/>
                      <a:pt x="627469" y="132430"/>
                    </a:cubicBezTo>
                    <a:cubicBezTo>
                      <a:pt x="563108" y="113797"/>
                      <a:pt x="454989" y="106131"/>
                      <a:pt x="373646" y="127542"/>
                    </a:cubicBezTo>
                    <a:cubicBezTo>
                      <a:pt x="364131" y="130184"/>
                      <a:pt x="363853" y="122783"/>
                      <a:pt x="368492" y="113268"/>
                    </a:cubicBezTo>
                    <a:cubicBezTo>
                      <a:pt x="373752" y="102430"/>
                      <a:pt x="378285" y="84984"/>
                      <a:pt x="373725" y="60404"/>
                    </a:cubicBezTo>
                    <a:cubicBezTo>
                      <a:pt x="370316" y="54984"/>
                      <a:pt x="360959" y="40581"/>
                      <a:pt x="356545" y="35822"/>
                    </a:cubicBezTo>
                    <a:cubicBezTo>
                      <a:pt x="339695" y="15998"/>
                      <a:pt x="285735" y="5031"/>
                      <a:pt x="270867" y="2782"/>
                    </a:cubicBezTo>
                    <a:cubicBezTo>
                      <a:pt x="204352" y="6351"/>
                      <a:pt x="183563" y="35425"/>
                      <a:pt x="166237" y="47585"/>
                    </a:cubicBezTo>
                    <a:cubicBezTo>
                      <a:pt x="148911" y="59743"/>
                      <a:pt x="127832" y="65689"/>
                      <a:pt x="113903" y="79831"/>
                    </a:cubicBezTo>
                    <a:cubicBezTo>
                      <a:pt x="3075" y="192563"/>
                      <a:pt x="-6665" y="351682"/>
                      <a:pt x="3908" y="539346"/>
                    </a:cubicBezTo>
                    <a:cubicBezTo>
                      <a:pt x="9247" y="634234"/>
                      <a:pt x="34700" y="739035"/>
                      <a:pt x="53242" y="818594"/>
                    </a:cubicBezTo>
                    <a:cubicBezTo>
                      <a:pt x="74731" y="918639"/>
                      <a:pt x="113903" y="1002428"/>
                      <a:pt x="135391" y="1102470"/>
                    </a:cubicBezTo>
                    <a:cubicBezTo>
                      <a:pt x="136092" y="1105642"/>
                      <a:pt x="147392" y="1121768"/>
                      <a:pt x="154198" y="1119254"/>
                    </a:cubicBezTo>
                    <a:cubicBezTo>
                      <a:pt x="164797" y="1121635"/>
                      <a:pt x="173678" y="1114631"/>
                      <a:pt x="182004" y="1109210"/>
                    </a:cubicBezTo>
                    <a:cubicBezTo>
                      <a:pt x="221294" y="1093616"/>
                      <a:pt x="250607" y="1089122"/>
                      <a:pt x="274964" y="1027537"/>
                    </a:cubicBezTo>
                    <a:cubicBezTo>
                      <a:pt x="293294" y="965027"/>
                      <a:pt x="328131" y="903177"/>
                      <a:pt x="333417" y="867889"/>
                    </a:cubicBezTo>
                    <a:cubicBezTo>
                      <a:pt x="338704" y="832736"/>
                      <a:pt x="317836" y="813706"/>
                      <a:pt x="296413" y="793882"/>
                    </a:cubicBezTo>
                    <a:cubicBezTo>
                      <a:pt x="274990" y="774059"/>
                      <a:pt x="233519" y="702430"/>
                      <a:pt x="233519" y="702430"/>
                    </a:cubicBezTo>
                    <a:cubicBezTo>
                      <a:pt x="233519" y="702430"/>
                      <a:pt x="167572" y="696348"/>
                      <a:pt x="164255" y="625645"/>
                    </a:cubicBezTo>
                    <a:cubicBezTo>
                      <a:pt x="163317" y="605689"/>
                      <a:pt x="165497" y="591680"/>
                      <a:pt x="168696" y="581900"/>
                    </a:cubicBezTo>
                    <a:cubicBezTo>
                      <a:pt x="178607" y="572253"/>
                      <a:pt x="191242" y="554542"/>
                      <a:pt x="203242" y="548067"/>
                    </a:cubicBezTo>
                    <a:cubicBezTo>
                      <a:pt x="220422" y="538816"/>
                      <a:pt x="245955" y="541988"/>
                      <a:pt x="257426" y="547405"/>
                    </a:cubicBezTo>
                    <a:cubicBezTo>
                      <a:pt x="271303" y="554013"/>
                      <a:pt x="260070" y="521635"/>
                      <a:pt x="288483" y="431767"/>
                    </a:cubicBezTo>
                    <a:cubicBezTo>
                      <a:pt x="316898" y="341902"/>
                      <a:pt x="400171" y="264588"/>
                      <a:pt x="449056" y="234191"/>
                    </a:cubicBezTo>
                    <a:cubicBezTo>
                      <a:pt x="515135" y="193224"/>
                      <a:pt x="592447" y="178685"/>
                      <a:pt x="622844" y="184632"/>
                    </a:cubicBezTo>
                    <a:cubicBezTo>
                      <a:pt x="653240" y="190578"/>
                      <a:pt x="737280" y="204323"/>
                      <a:pt x="727249" y="191901"/>
                    </a:cubicBezTo>
                    <a:close/>
                  </a:path>
                </a:pathLst>
              </a:custGeom>
              <a:solidFill>
                <a:srgbClr val="FFFFFF"/>
              </a:solidFill>
              <a:ln w="13215" cap="flat">
                <a:noFill/>
                <a:prstDash val="solid"/>
                <a:miter/>
              </a:ln>
            </p:spPr>
            <p:txBody>
              <a:bodyPr rtlCol="0" anchor="ctr"/>
              <a:lstStyle/>
              <a:p>
                <a:endParaRPr lang="en-US" sz="1600">
                  <a:latin typeface="Raleway" panose="020B0503030101060003" pitchFamily="34" charset="77"/>
                </a:endParaRPr>
              </a:p>
            </p:txBody>
          </p:sp>
          <p:sp>
            <p:nvSpPr>
              <p:cNvPr id="159" name="Freeform: Shape 158">
                <a:extLst>
                  <a:ext uri="{FF2B5EF4-FFF2-40B4-BE49-F238E27FC236}">
                    <a16:creationId xmlns:a16="http://schemas.microsoft.com/office/drawing/2014/main" id="{837D13E7-327A-8102-5035-78762E32BF39}"/>
                  </a:ext>
                </a:extLst>
              </p:cNvPr>
              <p:cNvSpPr/>
              <p:nvPr/>
            </p:nvSpPr>
            <p:spPr>
              <a:xfrm>
                <a:off x="897234" y="1395262"/>
                <a:ext cx="218605" cy="261989"/>
              </a:xfrm>
              <a:custGeom>
                <a:avLst/>
                <a:gdLst>
                  <a:gd name="connsiteX0" fmla="*/ 33780 w 218605"/>
                  <a:gd name="connsiteY0" fmla="*/ 263875 h 261989"/>
                  <a:gd name="connsiteX1" fmla="*/ 12635 w 218605"/>
                  <a:gd name="connsiteY1" fmla="*/ 67883 h 261989"/>
                  <a:gd name="connsiteX2" fmla="*/ 167259 w 218605"/>
                  <a:gd name="connsiteY2" fmla="*/ 10128 h 261989"/>
                  <a:gd name="connsiteX3" fmla="*/ 197656 w 218605"/>
                  <a:gd name="connsiteY3" fmla="*/ 37486 h 261989"/>
                  <a:gd name="connsiteX4" fmla="*/ 211757 w 218605"/>
                  <a:gd name="connsiteY4" fmla="*/ 119027 h 261989"/>
                  <a:gd name="connsiteX5" fmla="*/ 97665 w 218605"/>
                  <a:gd name="connsiteY5" fmla="*/ 195679 h 261989"/>
                  <a:gd name="connsiteX6" fmla="*/ 33780 w 218605"/>
                  <a:gd name="connsiteY6" fmla="*/ 263875 h 261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605" h="261989">
                    <a:moveTo>
                      <a:pt x="33780" y="263875"/>
                    </a:moveTo>
                    <a:cubicBezTo>
                      <a:pt x="20630" y="260174"/>
                      <a:pt x="-19083" y="148104"/>
                      <a:pt x="12635" y="67883"/>
                    </a:cubicBezTo>
                    <a:cubicBezTo>
                      <a:pt x="44352" y="-12338"/>
                      <a:pt x="139401" y="84"/>
                      <a:pt x="167259" y="10128"/>
                    </a:cubicBezTo>
                    <a:cubicBezTo>
                      <a:pt x="183119" y="15946"/>
                      <a:pt x="189726" y="21628"/>
                      <a:pt x="197656" y="37486"/>
                    </a:cubicBezTo>
                    <a:cubicBezTo>
                      <a:pt x="205586" y="53344"/>
                      <a:pt x="232017" y="107530"/>
                      <a:pt x="211757" y="119027"/>
                    </a:cubicBezTo>
                    <a:cubicBezTo>
                      <a:pt x="191498" y="130394"/>
                      <a:pt x="136863" y="143609"/>
                      <a:pt x="97665" y="195679"/>
                    </a:cubicBezTo>
                    <a:cubicBezTo>
                      <a:pt x="68405" y="234404"/>
                      <a:pt x="58454" y="271008"/>
                      <a:pt x="33780" y="263875"/>
                    </a:cubicBezTo>
                    <a:close/>
                  </a:path>
                </a:pathLst>
              </a:custGeom>
              <a:solidFill>
                <a:srgbClr val="FFFFFF"/>
              </a:solidFill>
              <a:ln w="13215" cap="flat">
                <a:noFill/>
                <a:prstDash val="solid"/>
                <a:miter/>
              </a:ln>
            </p:spPr>
            <p:txBody>
              <a:bodyPr rtlCol="0" anchor="ctr"/>
              <a:lstStyle/>
              <a:p>
                <a:endParaRPr lang="en-US" sz="1600">
                  <a:latin typeface="Raleway" panose="020B0503030101060003" pitchFamily="34" charset="77"/>
                </a:endParaRPr>
              </a:p>
            </p:txBody>
          </p:sp>
          <p:grpSp>
            <p:nvGrpSpPr>
              <p:cNvPr id="160" name="Graphic 41" descr="Woman raising finger">
                <a:extLst>
                  <a:ext uri="{FF2B5EF4-FFF2-40B4-BE49-F238E27FC236}">
                    <a16:creationId xmlns:a16="http://schemas.microsoft.com/office/drawing/2014/main" id="{AE3BA6ED-1BC3-B2FB-71F0-2E4B3020BBD8}"/>
                  </a:ext>
                </a:extLst>
              </p:cNvPr>
              <p:cNvGrpSpPr/>
              <p:nvPr/>
            </p:nvGrpSpPr>
            <p:grpSpPr>
              <a:xfrm>
                <a:off x="718398" y="1382817"/>
                <a:ext cx="902355" cy="1145748"/>
                <a:chOff x="718398" y="1382817"/>
                <a:chExt cx="902355" cy="1145748"/>
              </a:xfrm>
              <a:solidFill>
                <a:srgbClr val="000000"/>
              </a:solidFill>
            </p:grpSpPr>
            <p:sp>
              <p:nvSpPr>
                <p:cNvPr id="161" name="Freeform: Shape 160">
                  <a:extLst>
                    <a:ext uri="{FF2B5EF4-FFF2-40B4-BE49-F238E27FC236}">
                      <a16:creationId xmlns:a16="http://schemas.microsoft.com/office/drawing/2014/main" id="{6F67E6C8-4ADD-9C3F-C9A8-74D76A037764}"/>
                    </a:ext>
                  </a:extLst>
                </p:cNvPr>
                <p:cNvSpPr/>
                <p:nvPr/>
              </p:nvSpPr>
              <p:spPr>
                <a:xfrm>
                  <a:off x="949546" y="1988595"/>
                  <a:ext cx="59556" cy="38593"/>
                </a:xfrm>
                <a:custGeom>
                  <a:avLst/>
                  <a:gdLst>
                    <a:gd name="connsiteX0" fmla="*/ 2679 w 59556"/>
                    <a:gd name="connsiteY0" fmla="*/ 2786 h 38593"/>
                    <a:gd name="connsiteX1" fmla="*/ 1595 w 59556"/>
                    <a:gd name="connsiteY1" fmla="*/ 6752 h 38593"/>
                    <a:gd name="connsiteX2" fmla="*/ 47534 w 59556"/>
                    <a:gd name="connsiteY2" fmla="*/ 41375 h 38593"/>
                    <a:gd name="connsiteX3" fmla="*/ 60075 w 59556"/>
                    <a:gd name="connsiteY3" fmla="*/ 32654 h 38593"/>
                    <a:gd name="connsiteX4" fmla="*/ 2679 w 59556"/>
                    <a:gd name="connsiteY4" fmla="*/ 2786 h 385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56" h="38593">
                      <a:moveTo>
                        <a:pt x="2679" y="2786"/>
                      </a:moveTo>
                      <a:cubicBezTo>
                        <a:pt x="498" y="2654"/>
                        <a:pt x="-57" y="5693"/>
                        <a:pt x="1595" y="6752"/>
                      </a:cubicBezTo>
                      <a:cubicBezTo>
                        <a:pt x="18142" y="16267"/>
                        <a:pt x="29454" y="35693"/>
                        <a:pt x="47534" y="41375"/>
                      </a:cubicBezTo>
                      <a:cubicBezTo>
                        <a:pt x="52952" y="41243"/>
                        <a:pt x="58172" y="37678"/>
                        <a:pt x="60075" y="32654"/>
                      </a:cubicBezTo>
                      <a:cubicBezTo>
                        <a:pt x="62758" y="12169"/>
                        <a:pt x="18419" y="3183"/>
                        <a:pt x="2679" y="2786"/>
                      </a:cubicBezTo>
                      <a:close/>
                    </a:path>
                  </a:pathLst>
                </a:custGeom>
                <a:solidFill>
                  <a:srgbClr val="000000"/>
                </a:solidFill>
                <a:ln w="13215" cap="flat">
                  <a:noFill/>
                  <a:prstDash val="solid"/>
                  <a:miter/>
                </a:ln>
              </p:spPr>
              <p:txBody>
                <a:bodyPr rtlCol="0" anchor="ctr"/>
                <a:lstStyle/>
                <a:p>
                  <a:endParaRPr lang="en-US" sz="1600">
                    <a:latin typeface="Raleway" panose="020B0503030101060003" pitchFamily="34" charset="77"/>
                  </a:endParaRPr>
                </a:p>
              </p:txBody>
            </p:sp>
            <p:sp>
              <p:nvSpPr>
                <p:cNvPr id="162" name="Freeform: Shape 161">
                  <a:extLst>
                    <a:ext uri="{FF2B5EF4-FFF2-40B4-BE49-F238E27FC236}">
                      <a16:creationId xmlns:a16="http://schemas.microsoft.com/office/drawing/2014/main" id="{4D453FDF-2449-BB75-7738-025BB475AD52}"/>
                    </a:ext>
                  </a:extLst>
                </p:cNvPr>
                <p:cNvSpPr/>
                <p:nvPr/>
              </p:nvSpPr>
              <p:spPr>
                <a:xfrm>
                  <a:off x="718398" y="1382817"/>
                  <a:ext cx="902355" cy="1145748"/>
                </a:xfrm>
                <a:custGeom>
                  <a:avLst/>
                  <a:gdLst>
                    <a:gd name="connsiteX0" fmla="*/ 769094 w 902355"/>
                    <a:gd name="connsiteY0" fmla="*/ 206540 h 1145748"/>
                    <a:gd name="connsiteX1" fmla="*/ 605192 w 902355"/>
                    <a:gd name="connsiteY1" fmla="*/ 107686 h 1145748"/>
                    <a:gd name="connsiteX2" fmla="*/ 408857 w 902355"/>
                    <a:gd name="connsiteY2" fmla="*/ 110593 h 1145748"/>
                    <a:gd name="connsiteX3" fmla="*/ 368576 w 902355"/>
                    <a:gd name="connsiteY3" fmla="*/ 31033 h 1145748"/>
                    <a:gd name="connsiteX4" fmla="*/ 332893 w 902355"/>
                    <a:gd name="connsiteY4" fmla="*/ 12400 h 1145748"/>
                    <a:gd name="connsiteX5" fmla="*/ 185642 w 902355"/>
                    <a:gd name="connsiteY5" fmla="*/ 49137 h 1145748"/>
                    <a:gd name="connsiteX6" fmla="*/ 15740 w 902355"/>
                    <a:gd name="connsiteY6" fmla="*/ 294820 h 1145748"/>
                    <a:gd name="connsiteX7" fmla="*/ 65286 w 902355"/>
                    <a:gd name="connsiteY7" fmla="*/ 876581 h 1145748"/>
                    <a:gd name="connsiteX8" fmla="*/ 125603 w 902355"/>
                    <a:gd name="connsiteY8" fmla="*/ 1140501 h 1145748"/>
                    <a:gd name="connsiteX9" fmla="*/ 139730 w 902355"/>
                    <a:gd name="connsiteY9" fmla="*/ 1144466 h 1145748"/>
                    <a:gd name="connsiteX10" fmla="*/ 144356 w 902355"/>
                    <a:gd name="connsiteY10" fmla="*/ 1126623 h 1145748"/>
                    <a:gd name="connsiteX11" fmla="*/ 151083 w 902355"/>
                    <a:gd name="connsiteY11" fmla="*/ 1129927 h 1145748"/>
                    <a:gd name="connsiteX12" fmla="*/ 175109 w 902355"/>
                    <a:gd name="connsiteY12" fmla="*/ 1148431 h 1145748"/>
                    <a:gd name="connsiteX13" fmla="*/ 319518 w 902355"/>
                    <a:gd name="connsiteY13" fmla="*/ 1045612 h 1145748"/>
                    <a:gd name="connsiteX14" fmla="*/ 362219 w 902355"/>
                    <a:gd name="connsiteY14" fmla="*/ 943057 h 1145748"/>
                    <a:gd name="connsiteX15" fmla="*/ 367465 w 902355"/>
                    <a:gd name="connsiteY15" fmla="*/ 845523 h 1145748"/>
                    <a:gd name="connsiteX16" fmla="*/ 362575 w 902355"/>
                    <a:gd name="connsiteY16" fmla="*/ 824115 h 1145748"/>
                    <a:gd name="connsiteX17" fmla="*/ 357924 w 902355"/>
                    <a:gd name="connsiteY17" fmla="*/ 819223 h 1145748"/>
                    <a:gd name="connsiteX18" fmla="*/ 350945 w 902355"/>
                    <a:gd name="connsiteY18" fmla="*/ 812483 h 1145748"/>
                    <a:gd name="connsiteX19" fmla="*/ 306316 w 902355"/>
                    <a:gd name="connsiteY19" fmla="*/ 757506 h 1145748"/>
                    <a:gd name="connsiteX20" fmla="*/ 291990 w 902355"/>
                    <a:gd name="connsiteY20" fmla="*/ 733585 h 1145748"/>
                    <a:gd name="connsiteX21" fmla="*/ 278206 w 902355"/>
                    <a:gd name="connsiteY21" fmla="*/ 705437 h 1145748"/>
                    <a:gd name="connsiteX22" fmla="*/ 257946 w 902355"/>
                    <a:gd name="connsiteY22" fmla="*/ 691295 h 1145748"/>
                    <a:gd name="connsiteX23" fmla="*/ 237792 w 902355"/>
                    <a:gd name="connsiteY23" fmla="*/ 689314 h 1145748"/>
                    <a:gd name="connsiteX24" fmla="*/ 201607 w 902355"/>
                    <a:gd name="connsiteY24" fmla="*/ 603279 h 1145748"/>
                    <a:gd name="connsiteX25" fmla="*/ 290576 w 902355"/>
                    <a:gd name="connsiteY25" fmla="*/ 562044 h 1145748"/>
                    <a:gd name="connsiteX26" fmla="*/ 307122 w 902355"/>
                    <a:gd name="connsiteY26" fmla="*/ 572088 h 1145748"/>
                    <a:gd name="connsiteX27" fmla="*/ 294343 w 902355"/>
                    <a:gd name="connsiteY27" fmla="*/ 556494 h 1145748"/>
                    <a:gd name="connsiteX28" fmla="*/ 210131 w 902355"/>
                    <a:gd name="connsiteY28" fmla="*/ 550945 h 1145748"/>
                    <a:gd name="connsiteX29" fmla="*/ 209814 w 902355"/>
                    <a:gd name="connsiteY29" fmla="*/ 550151 h 1145748"/>
                    <a:gd name="connsiteX30" fmla="*/ 213316 w 902355"/>
                    <a:gd name="connsiteY30" fmla="*/ 524774 h 1145748"/>
                    <a:gd name="connsiteX31" fmla="*/ 210118 w 902355"/>
                    <a:gd name="connsiteY31" fmla="*/ 470327 h 1145748"/>
                    <a:gd name="connsiteX32" fmla="*/ 298651 w 902355"/>
                    <a:gd name="connsiteY32" fmla="*/ 491473 h 1145748"/>
                    <a:gd name="connsiteX33" fmla="*/ 300158 w 902355"/>
                    <a:gd name="connsiteY33" fmla="*/ 488828 h 1145748"/>
                    <a:gd name="connsiteX34" fmla="*/ 211479 w 902355"/>
                    <a:gd name="connsiteY34" fmla="*/ 438213 h 1145748"/>
                    <a:gd name="connsiteX35" fmla="*/ 214162 w 902355"/>
                    <a:gd name="connsiteY35" fmla="*/ 414292 h 1145748"/>
                    <a:gd name="connsiteX36" fmla="*/ 341734 w 902355"/>
                    <a:gd name="connsiteY36" fmla="*/ 426582 h 1145748"/>
                    <a:gd name="connsiteX37" fmla="*/ 342871 w 902355"/>
                    <a:gd name="connsiteY37" fmla="*/ 424204 h 1145748"/>
                    <a:gd name="connsiteX38" fmla="*/ 220955 w 902355"/>
                    <a:gd name="connsiteY38" fmla="*/ 378081 h 1145748"/>
                    <a:gd name="connsiteX39" fmla="*/ 226862 w 902355"/>
                    <a:gd name="connsiteY39" fmla="*/ 355614 h 1145748"/>
                    <a:gd name="connsiteX40" fmla="*/ 370809 w 902355"/>
                    <a:gd name="connsiteY40" fmla="*/ 340282 h 1145748"/>
                    <a:gd name="connsiteX41" fmla="*/ 371946 w 902355"/>
                    <a:gd name="connsiteY41" fmla="*/ 338036 h 1145748"/>
                    <a:gd name="connsiteX42" fmla="*/ 242867 w 902355"/>
                    <a:gd name="connsiteY42" fmla="*/ 311076 h 1145748"/>
                    <a:gd name="connsiteX43" fmla="*/ 259122 w 902355"/>
                    <a:gd name="connsiteY43" fmla="*/ 276978 h 1145748"/>
                    <a:gd name="connsiteX44" fmla="*/ 439584 w 902355"/>
                    <a:gd name="connsiteY44" fmla="*/ 298918 h 1145748"/>
                    <a:gd name="connsiteX45" fmla="*/ 440615 w 902355"/>
                    <a:gd name="connsiteY45" fmla="*/ 297463 h 1145748"/>
                    <a:gd name="connsiteX46" fmla="*/ 281972 w 902355"/>
                    <a:gd name="connsiteY46" fmla="*/ 239447 h 1145748"/>
                    <a:gd name="connsiteX47" fmla="*/ 292651 w 902355"/>
                    <a:gd name="connsiteY47" fmla="*/ 225173 h 1145748"/>
                    <a:gd name="connsiteX48" fmla="*/ 349188 w 902355"/>
                    <a:gd name="connsiteY48" fmla="*/ 221075 h 1145748"/>
                    <a:gd name="connsiteX49" fmla="*/ 475307 w 902355"/>
                    <a:gd name="connsiteY49" fmla="*/ 255967 h 1145748"/>
                    <a:gd name="connsiteX50" fmla="*/ 476853 w 902355"/>
                    <a:gd name="connsiteY50" fmla="*/ 254379 h 1145748"/>
                    <a:gd name="connsiteX51" fmla="*/ 329298 w 902355"/>
                    <a:gd name="connsiteY51" fmla="*/ 188697 h 1145748"/>
                    <a:gd name="connsiteX52" fmla="*/ 369237 w 902355"/>
                    <a:gd name="connsiteY52" fmla="*/ 166760 h 1145748"/>
                    <a:gd name="connsiteX53" fmla="*/ 440166 w 902355"/>
                    <a:gd name="connsiteY53" fmla="*/ 164117 h 1145748"/>
                    <a:gd name="connsiteX54" fmla="*/ 536865 w 902355"/>
                    <a:gd name="connsiteY54" fmla="*/ 199138 h 1145748"/>
                    <a:gd name="connsiteX55" fmla="*/ 538676 w 902355"/>
                    <a:gd name="connsiteY55" fmla="*/ 196099 h 1145748"/>
                    <a:gd name="connsiteX56" fmla="*/ 490108 w 902355"/>
                    <a:gd name="connsiteY56" fmla="*/ 151034 h 1145748"/>
                    <a:gd name="connsiteX57" fmla="*/ 535333 w 902355"/>
                    <a:gd name="connsiteY57" fmla="*/ 149711 h 1145748"/>
                    <a:gd name="connsiteX58" fmla="*/ 643544 w 902355"/>
                    <a:gd name="connsiteY58" fmla="*/ 195437 h 1145748"/>
                    <a:gd name="connsiteX59" fmla="*/ 644628 w 902355"/>
                    <a:gd name="connsiteY59" fmla="*/ 192927 h 1145748"/>
                    <a:gd name="connsiteX60" fmla="*/ 607504 w 902355"/>
                    <a:gd name="connsiteY60" fmla="*/ 151824 h 1145748"/>
                    <a:gd name="connsiteX61" fmla="*/ 729341 w 902355"/>
                    <a:gd name="connsiteY61" fmla="*/ 197289 h 1145748"/>
                    <a:gd name="connsiteX62" fmla="*/ 872561 w 902355"/>
                    <a:gd name="connsiteY62" fmla="*/ 509445 h 1145748"/>
                    <a:gd name="connsiteX63" fmla="*/ 857138 w 902355"/>
                    <a:gd name="connsiteY63" fmla="*/ 732265 h 1145748"/>
                    <a:gd name="connsiteX64" fmla="*/ 834962 w 902355"/>
                    <a:gd name="connsiteY64" fmla="*/ 814732 h 1145748"/>
                    <a:gd name="connsiteX65" fmla="*/ 546884 w 902355"/>
                    <a:gd name="connsiteY65" fmla="*/ 896537 h 1145748"/>
                    <a:gd name="connsiteX66" fmla="*/ 519579 w 902355"/>
                    <a:gd name="connsiteY66" fmla="*/ 908695 h 1145748"/>
                    <a:gd name="connsiteX67" fmla="*/ 527945 w 902355"/>
                    <a:gd name="connsiteY67" fmla="*/ 928915 h 1145748"/>
                    <a:gd name="connsiteX68" fmla="*/ 756394 w 902355"/>
                    <a:gd name="connsiteY68" fmla="*/ 932087 h 1145748"/>
                    <a:gd name="connsiteX69" fmla="*/ 883623 w 902355"/>
                    <a:gd name="connsiteY69" fmla="*/ 768477 h 1145748"/>
                    <a:gd name="connsiteX70" fmla="*/ 902772 w 902355"/>
                    <a:gd name="connsiteY70" fmla="*/ 542749 h 1145748"/>
                    <a:gd name="connsiteX71" fmla="*/ 769094 w 902355"/>
                    <a:gd name="connsiteY71" fmla="*/ 206540 h 1145748"/>
                    <a:gd name="connsiteX72" fmla="*/ 163307 w 902355"/>
                    <a:gd name="connsiteY72" fmla="*/ 897198 h 1145748"/>
                    <a:gd name="connsiteX73" fmla="*/ 149960 w 902355"/>
                    <a:gd name="connsiteY73" fmla="*/ 796757 h 1145748"/>
                    <a:gd name="connsiteX74" fmla="*/ 149960 w 902355"/>
                    <a:gd name="connsiteY74" fmla="*/ 796757 h 1145748"/>
                    <a:gd name="connsiteX75" fmla="*/ 157281 w 902355"/>
                    <a:gd name="connsiteY75" fmla="*/ 224247 h 1145748"/>
                    <a:gd name="connsiteX76" fmla="*/ 170193 w 902355"/>
                    <a:gd name="connsiteY76" fmla="*/ 262971 h 1145748"/>
                    <a:gd name="connsiteX77" fmla="*/ 163307 w 902355"/>
                    <a:gd name="connsiteY77" fmla="*/ 897198 h 1145748"/>
                    <a:gd name="connsiteX78" fmla="*/ 151400 w 902355"/>
                    <a:gd name="connsiteY78" fmla="*/ 177598 h 1145748"/>
                    <a:gd name="connsiteX79" fmla="*/ 112915 w 902355"/>
                    <a:gd name="connsiteY79" fmla="*/ 872880 h 1145748"/>
                    <a:gd name="connsiteX80" fmla="*/ 100453 w 902355"/>
                    <a:gd name="connsiteY80" fmla="*/ 816581 h 1145748"/>
                    <a:gd name="connsiteX81" fmla="*/ 100453 w 902355"/>
                    <a:gd name="connsiteY81" fmla="*/ 816581 h 1145748"/>
                    <a:gd name="connsiteX82" fmla="*/ 100453 w 902355"/>
                    <a:gd name="connsiteY82" fmla="*/ 816581 h 1145748"/>
                    <a:gd name="connsiteX83" fmla="*/ 170351 w 902355"/>
                    <a:gd name="connsiteY83" fmla="*/ 74117 h 1145748"/>
                    <a:gd name="connsiteX84" fmla="*/ 151400 w 902355"/>
                    <a:gd name="connsiteY84" fmla="*/ 177598 h 1145748"/>
                    <a:gd name="connsiteX85" fmla="*/ 343637 w 902355"/>
                    <a:gd name="connsiteY85" fmla="*/ 846316 h 1145748"/>
                    <a:gd name="connsiteX86" fmla="*/ 324514 w 902355"/>
                    <a:gd name="connsiteY86" fmla="*/ 910017 h 1145748"/>
                    <a:gd name="connsiteX87" fmla="*/ 308298 w 902355"/>
                    <a:gd name="connsiteY87" fmla="*/ 806537 h 1145748"/>
                    <a:gd name="connsiteX88" fmla="*/ 343637 w 902355"/>
                    <a:gd name="connsiteY88" fmla="*/ 846316 h 1145748"/>
                    <a:gd name="connsiteX89" fmla="*/ 267607 w 902355"/>
                    <a:gd name="connsiteY89" fmla="*/ 911734 h 1145748"/>
                    <a:gd name="connsiteX90" fmla="*/ 255845 w 902355"/>
                    <a:gd name="connsiteY90" fmla="*/ 759884 h 1145748"/>
                    <a:gd name="connsiteX91" fmla="*/ 280519 w 902355"/>
                    <a:gd name="connsiteY91" fmla="*/ 774158 h 1145748"/>
                    <a:gd name="connsiteX92" fmla="*/ 278100 w 902355"/>
                    <a:gd name="connsiteY92" fmla="*/ 956802 h 1145748"/>
                    <a:gd name="connsiteX93" fmla="*/ 263933 w 902355"/>
                    <a:gd name="connsiteY93" fmla="*/ 1063980 h 1145748"/>
                    <a:gd name="connsiteX94" fmla="*/ 223545 w 902355"/>
                    <a:gd name="connsiteY94" fmla="*/ 1090412 h 1145748"/>
                    <a:gd name="connsiteX95" fmla="*/ 267607 w 902355"/>
                    <a:gd name="connsiteY95" fmla="*/ 911734 h 1145748"/>
                    <a:gd name="connsiteX96" fmla="*/ 201091 w 902355"/>
                    <a:gd name="connsiteY96" fmla="*/ 699093 h 1145748"/>
                    <a:gd name="connsiteX97" fmla="*/ 201091 w 902355"/>
                    <a:gd name="connsiteY97" fmla="*/ 699093 h 1145748"/>
                    <a:gd name="connsiteX98" fmla="*/ 222937 w 902355"/>
                    <a:gd name="connsiteY98" fmla="*/ 713761 h 1145748"/>
                    <a:gd name="connsiteX99" fmla="*/ 232347 w 902355"/>
                    <a:gd name="connsiteY99" fmla="*/ 734246 h 1145748"/>
                    <a:gd name="connsiteX100" fmla="*/ 224695 w 902355"/>
                    <a:gd name="connsiteY100" fmla="*/ 857948 h 1145748"/>
                    <a:gd name="connsiteX101" fmla="*/ 178493 w 902355"/>
                    <a:gd name="connsiteY101" fmla="*/ 1073495 h 1145748"/>
                    <a:gd name="connsiteX102" fmla="*/ 178427 w 902355"/>
                    <a:gd name="connsiteY102" fmla="*/ 1071647 h 1145748"/>
                    <a:gd name="connsiteX103" fmla="*/ 191312 w 902355"/>
                    <a:gd name="connsiteY103" fmla="*/ 1040985 h 1145748"/>
                    <a:gd name="connsiteX104" fmla="*/ 191312 w 902355"/>
                    <a:gd name="connsiteY104" fmla="*/ 1040985 h 1145748"/>
                    <a:gd name="connsiteX105" fmla="*/ 201091 w 902355"/>
                    <a:gd name="connsiteY105" fmla="*/ 699093 h 1145748"/>
                    <a:gd name="connsiteX106" fmla="*/ 188061 w 902355"/>
                    <a:gd name="connsiteY106" fmla="*/ 571823 h 1145748"/>
                    <a:gd name="connsiteX107" fmla="*/ 187876 w 902355"/>
                    <a:gd name="connsiteY107" fmla="*/ 569975 h 1145748"/>
                    <a:gd name="connsiteX108" fmla="*/ 187876 w 902355"/>
                    <a:gd name="connsiteY108" fmla="*/ 569842 h 1145748"/>
                    <a:gd name="connsiteX109" fmla="*/ 186753 w 902355"/>
                    <a:gd name="connsiteY109" fmla="*/ 558078 h 1145748"/>
                    <a:gd name="connsiteX110" fmla="*/ 199228 w 902355"/>
                    <a:gd name="connsiteY110" fmla="*/ 558078 h 1145748"/>
                    <a:gd name="connsiteX111" fmla="*/ 199862 w 902355"/>
                    <a:gd name="connsiteY111" fmla="*/ 558608 h 1145748"/>
                    <a:gd name="connsiteX112" fmla="*/ 188061 w 902355"/>
                    <a:gd name="connsiteY112" fmla="*/ 571823 h 1145748"/>
                    <a:gd name="connsiteX113" fmla="*/ 178123 w 902355"/>
                    <a:gd name="connsiteY113" fmla="*/ 369885 h 1145748"/>
                    <a:gd name="connsiteX114" fmla="*/ 182444 w 902355"/>
                    <a:gd name="connsiteY114" fmla="*/ 278433 h 1145748"/>
                    <a:gd name="connsiteX115" fmla="*/ 206233 w 902355"/>
                    <a:gd name="connsiteY115" fmla="*/ 286628 h 1145748"/>
                    <a:gd name="connsiteX116" fmla="*/ 178123 w 902355"/>
                    <a:gd name="connsiteY116" fmla="*/ 369885 h 1145748"/>
                    <a:gd name="connsiteX117" fmla="*/ 211876 w 902355"/>
                    <a:gd name="connsiteY117" fmla="*/ 182221 h 1145748"/>
                    <a:gd name="connsiteX118" fmla="*/ 210964 w 902355"/>
                    <a:gd name="connsiteY118" fmla="*/ 207595 h 1145748"/>
                    <a:gd name="connsiteX119" fmla="*/ 227748 w 902355"/>
                    <a:gd name="connsiteY119" fmla="*/ 244996 h 1145748"/>
                    <a:gd name="connsiteX120" fmla="*/ 219726 w 902355"/>
                    <a:gd name="connsiteY120" fmla="*/ 259271 h 1145748"/>
                    <a:gd name="connsiteX121" fmla="*/ 217096 w 902355"/>
                    <a:gd name="connsiteY121" fmla="*/ 79270 h 1145748"/>
                    <a:gd name="connsiteX122" fmla="*/ 350272 w 902355"/>
                    <a:gd name="connsiteY122" fmla="*/ 29446 h 1145748"/>
                    <a:gd name="connsiteX123" fmla="*/ 359377 w 902355"/>
                    <a:gd name="connsiteY123" fmla="*/ 30901 h 1145748"/>
                    <a:gd name="connsiteX124" fmla="*/ 358532 w 902355"/>
                    <a:gd name="connsiteY124" fmla="*/ 31033 h 1145748"/>
                    <a:gd name="connsiteX125" fmla="*/ 211876 w 902355"/>
                    <a:gd name="connsiteY125" fmla="*/ 182221 h 1145748"/>
                    <a:gd name="connsiteX126" fmla="*/ 375448 w 902355"/>
                    <a:gd name="connsiteY126" fmla="*/ 119975 h 1145748"/>
                    <a:gd name="connsiteX127" fmla="*/ 258118 w 902355"/>
                    <a:gd name="connsiteY127" fmla="*/ 200461 h 1145748"/>
                    <a:gd name="connsiteX128" fmla="*/ 258805 w 902355"/>
                    <a:gd name="connsiteY128" fmla="*/ 185790 h 1145748"/>
                    <a:gd name="connsiteX129" fmla="*/ 379875 w 902355"/>
                    <a:gd name="connsiteY129" fmla="*/ 112574 h 1145748"/>
                    <a:gd name="connsiteX130" fmla="*/ 375448 w 902355"/>
                    <a:gd name="connsiteY130" fmla="*/ 119975 h 1145748"/>
                    <a:gd name="connsiteX131" fmla="*/ 359285 w 902355"/>
                    <a:gd name="connsiteY131" fmla="*/ 94999 h 1145748"/>
                    <a:gd name="connsiteX132" fmla="*/ 359258 w 902355"/>
                    <a:gd name="connsiteY132" fmla="*/ 94999 h 1145748"/>
                    <a:gd name="connsiteX133" fmla="*/ 281483 w 902355"/>
                    <a:gd name="connsiteY133" fmla="*/ 123279 h 1145748"/>
                    <a:gd name="connsiteX134" fmla="*/ 363250 w 902355"/>
                    <a:gd name="connsiteY134" fmla="*/ 76892 h 1145748"/>
                    <a:gd name="connsiteX135" fmla="*/ 383232 w 902355"/>
                    <a:gd name="connsiteY135" fmla="*/ 93676 h 1145748"/>
                    <a:gd name="connsiteX136" fmla="*/ 359285 w 902355"/>
                    <a:gd name="connsiteY136" fmla="*/ 94999 h 114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902355" h="1145748">
                      <a:moveTo>
                        <a:pt x="769094" y="206540"/>
                      </a:moveTo>
                      <a:cubicBezTo>
                        <a:pt x="737733" y="145878"/>
                        <a:pt x="666672" y="124338"/>
                        <a:pt x="605192" y="107686"/>
                      </a:cubicBezTo>
                      <a:cubicBezTo>
                        <a:pt x="542549" y="78873"/>
                        <a:pt x="472796" y="94205"/>
                        <a:pt x="408857" y="110593"/>
                      </a:cubicBezTo>
                      <a:cubicBezTo>
                        <a:pt x="433558" y="73852"/>
                        <a:pt x="407668" y="34337"/>
                        <a:pt x="368576" y="31033"/>
                      </a:cubicBezTo>
                      <a:cubicBezTo>
                        <a:pt x="357712" y="24954"/>
                        <a:pt x="343254" y="17024"/>
                        <a:pt x="332893" y="12400"/>
                      </a:cubicBezTo>
                      <a:cubicBezTo>
                        <a:pt x="283122" y="-8350"/>
                        <a:pt x="218352" y="4734"/>
                        <a:pt x="185642" y="49137"/>
                      </a:cubicBezTo>
                      <a:cubicBezTo>
                        <a:pt x="78330" y="71210"/>
                        <a:pt x="38696" y="197947"/>
                        <a:pt x="15740" y="294820"/>
                      </a:cubicBezTo>
                      <a:cubicBezTo>
                        <a:pt x="-24331" y="486847"/>
                        <a:pt x="23379" y="689314"/>
                        <a:pt x="65286" y="876581"/>
                      </a:cubicBezTo>
                      <a:cubicBezTo>
                        <a:pt x="87198" y="964068"/>
                        <a:pt x="100902" y="1053539"/>
                        <a:pt x="125603" y="1140501"/>
                      </a:cubicBezTo>
                      <a:cubicBezTo>
                        <a:pt x="126977" y="1146844"/>
                        <a:pt x="135184" y="1148696"/>
                        <a:pt x="139730" y="1144466"/>
                      </a:cubicBezTo>
                      <a:cubicBezTo>
                        <a:pt x="144686" y="1139707"/>
                        <a:pt x="143220" y="1133496"/>
                        <a:pt x="144356" y="1126623"/>
                      </a:cubicBezTo>
                      <a:cubicBezTo>
                        <a:pt x="146352" y="1128211"/>
                        <a:pt x="148638" y="1129398"/>
                        <a:pt x="151083" y="1129927"/>
                      </a:cubicBezTo>
                      <a:cubicBezTo>
                        <a:pt x="152602" y="1142088"/>
                        <a:pt x="166493" y="1149486"/>
                        <a:pt x="175109" y="1148431"/>
                      </a:cubicBezTo>
                      <a:cubicBezTo>
                        <a:pt x="236074" y="1143011"/>
                        <a:pt x="313268" y="1116315"/>
                        <a:pt x="319518" y="1045612"/>
                      </a:cubicBezTo>
                      <a:cubicBezTo>
                        <a:pt x="346465" y="1018519"/>
                        <a:pt x="353324" y="978739"/>
                        <a:pt x="362219" y="943057"/>
                      </a:cubicBezTo>
                      <a:cubicBezTo>
                        <a:pt x="370241" y="906713"/>
                        <a:pt x="372011" y="873939"/>
                        <a:pt x="367465" y="845523"/>
                      </a:cubicBezTo>
                      <a:cubicBezTo>
                        <a:pt x="374007" y="838389"/>
                        <a:pt x="368100" y="829797"/>
                        <a:pt x="362575" y="824115"/>
                      </a:cubicBezTo>
                      <a:cubicBezTo>
                        <a:pt x="362166" y="821737"/>
                        <a:pt x="360540" y="819488"/>
                        <a:pt x="357924" y="819223"/>
                      </a:cubicBezTo>
                      <a:cubicBezTo>
                        <a:pt x="355650" y="816845"/>
                        <a:pt x="353259" y="814600"/>
                        <a:pt x="350945" y="812483"/>
                      </a:cubicBezTo>
                      <a:cubicBezTo>
                        <a:pt x="333527" y="796228"/>
                        <a:pt x="319518" y="777198"/>
                        <a:pt x="306316" y="757506"/>
                      </a:cubicBezTo>
                      <a:cubicBezTo>
                        <a:pt x="303541" y="748521"/>
                        <a:pt x="298347" y="740457"/>
                        <a:pt x="291990" y="733585"/>
                      </a:cubicBezTo>
                      <a:cubicBezTo>
                        <a:pt x="287272" y="724864"/>
                        <a:pt x="282514" y="714820"/>
                        <a:pt x="278206" y="705437"/>
                      </a:cubicBezTo>
                      <a:cubicBezTo>
                        <a:pt x="283796" y="690634"/>
                        <a:pt x="268294" y="690369"/>
                        <a:pt x="257946" y="691295"/>
                      </a:cubicBezTo>
                      <a:cubicBezTo>
                        <a:pt x="251801" y="688256"/>
                        <a:pt x="244386" y="686800"/>
                        <a:pt x="237792" y="689314"/>
                      </a:cubicBezTo>
                      <a:cubicBezTo>
                        <a:pt x="204132" y="678079"/>
                        <a:pt x="191920" y="634863"/>
                        <a:pt x="201607" y="603279"/>
                      </a:cubicBezTo>
                      <a:cubicBezTo>
                        <a:pt x="211069" y="565612"/>
                        <a:pt x="256942" y="548563"/>
                        <a:pt x="290576" y="562044"/>
                      </a:cubicBezTo>
                      <a:cubicBezTo>
                        <a:pt x="296576" y="564422"/>
                        <a:pt x="306619" y="573279"/>
                        <a:pt x="307122" y="572088"/>
                      </a:cubicBezTo>
                      <a:cubicBezTo>
                        <a:pt x="308087" y="569975"/>
                        <a:pt x="299444" y="561250"/>
                        <a:pt x="294343" y="556494"/>
                      </a:cubicBezTo>
                      <a:cubicBezTo>
                        <a:pt x="271783" y="535745"/>
                        <a:pt x="234224" y="535083"/>
                        <a:pt x="210131" y="550945"/>
                      </a:cubicBezTo>
                      <a:cubicBezTo>
                        <a:pt x="209391" y="551471"/>
                        <a:pt x="209259" y="550945"/>
                        <a:pt x="209814" y="550151"/>
                      </a:cubicBezTo>
                      <a:cubicBezTo>
                        <a:pt x="215008" y="543014"/>
                        <a:pt x="214730" y="533234"/>
                        <a:pt x="213316" y="524774"/>
                      </a:cubicBezTo>
                      <a:cubicBezTo>
                        <a:pt x="211069" y="506670"/>
                        <a:pt x="209999" y="488563"/>
                        <a:pt x="210118" y="470327"/>
                      </a:cubicBezTo>
                      <a:cubicBezTo>
                        <a:pt x="239867" y="474821"/>
                        <a:pt x="269642" y="483410"/>
                        <a:pt x="298651" y="491473"/>
                      </a:cubicBezTo>
                      <a:cubicBezTo>
                        <a:pt x="300118" y="491867"/>
                        <a:pt x="301214" y="490018"/>
                        <a:pt x="300158" y="488828"/>
                      </a:cubicBezTo>
                      <a:cubicBezTo>
                        <a:pt x="275312" y="463190"/>
                        <a:pt x="245721" y="447596"/>
                        <a:pt x="211479" y="438213"/>
                      </a:cubicBezTo>
                      <a:cubicBezTo>
                        <a:pt x="212113" y="430415"/>
                        <a:pt x="213025" y="422352"/>
                        <a:pt x="214162" y="414292"/>
                      </a:cubicBezTo>
                      <a:cubicBezTo>
                        <a:pt x="254418" y="410723"/>
                        <a:pt x="306263" y="416670"/>
                        <a:pt x="341734" y="426582"/>
                      </a:cubicBezTo>
                      <a:cubicBezTo>
                        <a:pt x="343161" y="426979"/>
                        <a:pt x="344074" y="425130"/>
                        <a:pt x="342871" y="424204"/>
                      </a:cubicBezTo>
                      <a:cubicBezTo>
                        <a:pt x="307704" y="399489"/>
                        <a:pt x="264369" y="381120"/>
                        <a:pt x="220955" y="378081"/>
                      </a:cubicBezTo>
                      <a:cubicBezTo>
                        <a:pt x="222765" y="370282"/>
                        <a:pt x="224761" y="362748"/>
                        <a:pt x="226862" y="355614"/>
                      </a:cubicBezTo>
                      <a:cubicBezTo>
                        <a:pt x="270514" y="333806"/>
                        <a:pt x="324250" y="327860"/>
                        <a:pt x="370809" y="340282"/>
                      </a:cubicBezTo>
                      <a:cubicBezTo>
                        <a:pt x="372144" y="340547"/>
                        <a:pt x="373029" y="338830"/>
                        <a:pt x="371946" y="338036"/>
                      </a:cubicBezTo>
                      <a:cubicBezTo>
                        <a:pt x="336593" y="310679"/>
                        <a:pt x="286677" y="297992"/>
                        <a:pt x="242867" y="311076"/>
                      </a:cubicBezTo>
                      <a:cubicBezTo>
                        <a:pt x="247928" y="299183"/>
                        <a:pt x="253400" y="287683"/>
                        <a:pt x="259122" y="276978"/>
                      </a:cubicBezTo>
                      <a:cubicBezTo>
                        <a:pt x="318633" y="268918"/>
                        <a:pt x="384580" y="273938"/>
                        <a:pt x="439584" y="298918"/>
                      </a:cubicBezTo>
                      <a:cubicBezTo>
                        <a:pt x="440562" y="299447"/>
                        <a:pt x="441421" y="298124"/>
                        <a:pt x="440615" y="297463"/>
                      </a:cubicBezTo>
                      <a:cubicBezTo>
                        <a:pt x="398074" y="258080"/>
                        <a:pt x="340928" y="232971"/>
                        <a:pt x="281972" y="239447"/>
                      </a:cubicBezTo>
                      <a:cubicBezTo>
                        <a:pt x="285487" y="234423"/>
                        <a:pt x="289083" y="229667"/>
                        <a:pt x="292651" y="225173"/>
                      </a:cubicBezTo>
                      <a:cubicBezTo>
                        <a:pt x="311655" y="227683"/>
                        <a:pt x="330078" y="219888"/>
                        <a:pt x="349188" y="221075"/>
                      </a:cubicBezTo>
                      <a:cubicBezTo>
                        <a:pt x="392813" y="221075"/>
                        <a:pt x="443311" y="235349"/>
                        <a:pt x="475307" y="255967"/>
                      </a:cubicBezTo>
                      <a:cubicBezTo>
                        <a:pt x="476298" y="256628"/>
                        <a:pt x="477474" y="255438"/>
                        <a:pt x="476853" y="254379"/>
                      </a:cubicBezTo>
                      <a:cubicBezTo>
                        <a:pt x="448915" y="208918"/>
                        <a:pt x="383747" y="183147"/>
                        <a:pt x="329298" y="188697"/>
                      </a:cubicBezTo>
                      <a:cubicBezTo>
                        <a:pt x="341629" y="179711"/>
                        <a:pt x="355042" y="172309"/>
                        <a:pt x="369237" y="166760"/>
                      </a:cubicBezTo>
                      <a:cubicBezTo>
                        <a:pt x="392787" y="162927"/>
                        <a:pt x="416099" y="163059"/>
                        <a:pt x="440166" y="164117"/>
                      </a:cubicBezTo>
                      <a:cubicBezTo>
                        <a:pt x="471328" y="177069"/>
                        <a:pt x="502121" y="190284"/>
                        <a:pt x="536865" y="199138"/>
                      </a:cubicBezTo>
                      <a:cubicBezTo>
                        <a:pt x="538663" y="199799"/>
                        <a:pt x="539839" y="197421"/>
                        <a:pt x="538676" y="196099"/>
                      </a:cubicBezTo>
                      <a:cubicBezTo>
                        <a:pt x="524615" y="178917"/>
                        <a:pt x="508135" y="163853"/>
                        <a:pt x="490108" y="151034"/>
                      </a:cubicBezTo>
                      <a:cubicBezTo>
                        <a:pt x="503311" y="150240"/>
                        <a:pt x="517689" y="149843"/>
                        <a:pt x="535333" y="149711"/>
                      </a:cubicBezTo>
                      <a:cubicBezTo>
                        <a:pt x="570302" y="167289"/>
                        <a:pt x="607676" y="179843"/>
                        <a:pt x="643544" y="195437"/>
                      </a:cubicBezTo>
                      <a:cubicBezTo>
                        <a:pt x="644813" y="195437"/>
                        <a:pt x="645566" y="193721"/>
                        <a:pt x="644628" y="192927"/>
                      </a:cubicBezTo>
                      <a:cubicBezTo>
                        <a:pt x="631940" y="178917"/>
                        <a:pt x="621936" y="164250"/>
                        <a:pt x="607504" y="151824"/>
                      </a:cubicBezTo>
                      <a:cubicBezTo>
                        <a:pt x="650984" y="162001"/>
                        <a:pt x="691306" y="174423"/>
                        <a:pt x="729341" y="197289"/>
                      </a:cubicBezTo>
                      <a:cubicBezTo>
                        <a:pt x="837975" y="285173"/>
                        <a:pt x="870156" y="390503"/>
                        <a:pt x="872561" y="509445"/>
                      </a:cubicBezTo>
                      <a:cubicBezTo>
                        <a:pt x="875336" y="583984"/>
                        <a:pt x="870169" y="658785"/>
                        <a:pt x="857138" y="732265"/>
                      </a:cubicBezTo>
                      <a:cubicBezTo>
                        <a:pt x="852275" y="760546"/>
                        <a:pt x="847821" y="790149"/>
                        <a:pt x="834962" y="814732"/>
                      </a:cubicBezTo>
                      <a:cubicBezTo>
                        <a:pt x="783672" y="911076"/>
                        <a:pt x="642434" y="951514"/>
                        <a:pt x="546884" y="896537"/>
                      </a:cubicBezTo>
                      <a:cubicBezTo>
                        <a:pt x="536310" y="889665"/>
                        <a:pt x="522382" y="897066"/>
                        <a:pt x="519579" y="908695"/>
                      </a:cubicBezTo>
                      <a:cubicBezTo>
                        <a:pt x="517201" y="916625"/>
                        <a:pt x="520703" y="925082"/>
                        <a:pt x="527945" y="928915"/>
                      </a:cubicBezTo>
                      <a:cubicBezTo>
                        <a:pt x="596932" y="969753"/>
                        <a:pt x="685253" y="965126"/>
                        <a:pt x="756394" y="932087"/>
                      </a:cubicBezTo>
                      <a:cubicBezTo>
                        <a:pt x="822764" y="902484"/>
                        <a:pt x="873394" y="841164"/>
                        <a:pt x="883623" y="768477"/>
                      </a:cubicBezTo>
                      <a:cubicBezTo>
                        <a:pt x="897869" y="694070"/>
                        <a:pt x="904292" y="618476"/>
                        <a:pt x="902772" y="542749"/>
                      </a:cubicBezTo>
                      <a:cubicBezTo>
                        <a:pt x="903182" y="416934"/>
                        <a:pt x="871477" y="287683"/>
                        <a:pt x="769094" y="206540"/>
                      </a:cubicBezTo>
                      <a:close/>
                      <a:moveTo>
                        <a:pt x="163307" y="897198"/>
                      </a:moveTo>
                      <a:cubicBezTo>
                        <a:pt x="159158" y="863630"/>
                        <a:pt x="154479" y="829664"/>
                        <a:pt x="149960" y="796757"/>
                      </a:cubicBezTo>
                      <a:lnTo>
                        <a:pt x="149960" y="796757"/>
                      </a:lnTo>
                      <a:cubicBezTo>
                        <a:pt x="125180" y="618343"/>
                        <a:pt x="96541" y="410194"/>
                        <a:pt x="157281" y="224247"/>
                      </a:cubicBezTo>
                      <a:cubicBezTo>
                        <a:pt x="160083" y="237595"/>
                        <a:pt x="164193" y="250678"/>
                        <a:pt x="170193" y="262971"/>
                      </a:cubicBezTo>
                      <a:cubicBezTo>
                        <a:pt x="92220" y="468872"/>
                        <a:pt x="172637" y="685481"/>
                        <a:pt x="163307" y="897198"/>
                      </a:cubicBezTo>
                      <a:close/>
                      <a:moveTo>
                        <a:pt x="151400" y="177598"/>
                      </a:moveTo>
                      <a:cubicBezTo>
                        <a:pt x="18370" y="307507"/>
                        <a:pt x="91295" y="698432"/>
                        <a:pt x="112915" y="872880"/>
                      </a:cubicBezTo>
                      <a:cubicBezTo>
                        <a:pt x="108831" y="854115"/>
                        <a:pt x="104576" y="835085"/>
                        <a:pt x="100453" y="816581"/>
                      </a:cubicBezTo>
                      <a:lnTo>
                        <a:pt x="100453" y="816581"/>
                      </a:lnTo>
                      <a:lnTo>
                        <a:pt x="100453" y="816581"/>
                      </a:lnTo>
                      <a:cubicBezTo>
                        <a:pt x="37585" y="546186"/>
                        <a:pt x="991" y="281075"/>
                        <a:pt x="170351" y="74117"/>
                      </a:cubicBezTo>
                      <a:cubicBezTo>
                        <a:pt x="155140" y="106230"/>
                        <a:pt x="150052" y="142309"/>
                        <a:pt x="151400" y="177598"/>
                      </a:cubicBezTo>
                      <a:close/>
                      <a:moveTo>
                        <a:pt x="343637" y="846316"/>
                      </a:moveTo>
                      <a:cubicBezTo>
                        <a:pt x="335748" y="868124"/>
                        <a:pt x="330091" y="889135"/>
                        <a:pt x="324514" y="910017"/>
                      </a:cubicBezTo>
                      <a:cubicBezTo>
                        <a:pt x="322822" y="875126"/>
                        <a:pt x="318501" y="840105"/>
                        <a:pt x="308298" y="806537"/>
                      </a:cubicBezTo>
                      <a:cubicBezTo>
                        <a:pt x="318884" y="820678"/>
                        <a:pt x="329298" y="835743"/>
                        <a:pt x="343637" y="846316"/>
                      </a:cubicBezTo>
                      <a:close/>
                      <a:moveTo>
                        <a:pt x="267607" y="911734"/>
                      </a:moveTo>
                      <a:cubicBezTo>
                        <a:pt x="270660" y="861120"/>
                        <a:pt x="271532" y="808782"/>
                        <a:pt x="255845" y="759884"/>
                      </a:cubicBezTo>
                      <a:cubicBezTo>
                        <a:pt x="263193" y="766228"/>
                        <a:pt x="271069" y="771648"/>
                        <a:pt x="280519" y="774158"/>
                      </a:cubicBezTo>
                      <a:cubicBezTo>
                        <a:pt x="286611" y="834952"/>
                        <a:pt x="280598" y="896140"/>
                        <a:pt x="278100" y="956802"/>
                      </a:cubicBezTo>
                      <a:cubicBezTo>
                        <a:pt x="273832" y="992616"/>
                        <a:pt x="281193" y="1030147"/>
                        <a:pt x="263933" y="1063980"/>
                      </a:cubicBezTo>
                      <a:cubicBezTo>
                        <a:pt x="256743" y="1075480"/>
                        <a:pt x="237871" y="1086053"/>
                        <a:pt x="223545" y="1090412"/>
                      </a:cubicBezTo>
                      <a:cubicBezTo>
                        <a:pt x="255277" y="1036626"/>
                        <a:pt x="264038" y="973057"/>
                        <a:pt x="267607" y="911734"/>
                      </a:cubicBezTo>
                      <a:close/>
                      <a:moveTo>
                        <a:pt x="201091" y="699093"/>
                      </a:moveTo>
                      <a:lnTo>
                        <a:pt x="201091" y="699093"/>
                      </a:lnTo>
                      <a:cubicBezTo>
                        <a:pt x="207633" y="704908"/>
                        <a:pt x="214994" y="709928"/>
                        <a:pt x="222937" y="713761"/>
                      </a:cubicBezTo>
                      <a:cubicBezTo>
                        <a:pt x="224444" y="721163"/>
                        <a:pt x="228184" y="728035"/>
                        <a:pt x="232347" y="734246"/>
                      </a:cubicBezTo>
                      <a:cubicBezTo>
                        <a:pt x="232175" y="776404"/>
                        <a:pt x="226585" y="816581"/>
                        <a:pt x="224695" y="857948"/>
                      </a:cubicBezTo>
                      <a:cubicBezTo>
                        <a:pt x="219012" y="930635"/>
                        <a:pt x="220029" y="1009930"/>
                        <a:pt x="178493" y="1073495"/>
                      </a:cubicBezTo>
                      <a:lnTo>
                        <a:pt x="178427" y="1071647"/>
                      </a:lnTo>
                      <a:cubicBezTo>
                        <a:pt x="186620" y="1063584"/>
                        <a:pt x="188973" y="1051823"/>
                        <a:pt x="191312" y="1040985"/>
                      </a:cubicBezTo>
                      <a:lnTo>
                        <a:pt x="191312" y="1040985"/>
                      </a:lnTo>
                      <a:cubicBezTo>
                        <a:pt x="219224" y="926140"/>
                        <a:pt x="213409" y="825302"/>
                        <a:pt x="201091" y="699093"/>
                      </a:cubicBezTo>
                      <a:close/>
                      <a:moveTo>
                        <a:pt x="188061" y="571823"/>
                      </a:moveTo>
                      <a:lnTo>
                        <a:pt x="187876" y="569975"/>
                      </a:lnTo>
                      <a:lnTo>
                        <a:pt x="187876" y="569842"/>
                      </a:lnTo>
                      <a:cubicBezTo>
                        <a:pt x="187505" y="566009"/>
                        <a:pt x="187109" y="561912"/>
                        <a:pt x="186753" y="558078"/>
                      </a:cubicBezTo>
                      <a:cubicBezTo>
                        <a:pt x="190757" y="559401"/>
                        <a:pt x="195237" y="559534"/>
                        <a:pt x="199228" y="558078"/>
                      </a:cubicBezTo>
                      <a:cubicBezTo>
                        <a:pt x="200087" y="557814"/>
                        <a:pt x="200470" y="558078"/>
                        <a:pt x="199862" y="558608"/>
                      </a:cubicBezTo>
                      <a:cubicBezTo>
                        <a:pt x="195448" y="562573"/>
                        <a:pt x="191484" y="566935"/>
                        <a:pt x="188061" y="571823"/>
                      </a:cubicBezTo>
                      <a:close/>
                      <a:moveTo>
                        <a:pt x="178123" y="369885"/>
                      </a:moveTo>
                      <a:cubicBezTo>
                        <a:pt x="178215" y="337507"/>
                        <a:pt x="178783" y="308962"/>
                        <a:pt x="182444" y="278433"/>
                      </a:cubicBezTo>
                      <a:cubicBezTo>
                        <a:pt x="188999" y="283850"/>
                        <a:pt x="197603" y="287816"/>
                        <a:pt x="206233" y="286628"/>
                      </a:cubicBezTo>
                      <a:cubicBezTo>
                        <a:pt x="194233" y="313454"/>
                        <a:pt x="184810" y="341208"/>
                        <a:pt x="178123" y="369885"/>
                      </a:cubicBezTo>
                      <a:close/>
                      <a:moveTo>
                        <a:pt x="211876" y="182221"/>
                      </a:moveTo>
                      <a:cubicBezTo>
                        <a:pt x="208678" y="189755"/>
                        <a:pt x="204594" y="200725"/>
                        <a:pt x="210964" y="207595"/>
                      </a:cubicBezTo>
                      <a:cubicBezTo>
                        <a:pt x="211836" y="227551"/>
                        <a:pt x="217479" y="240108"/>
                        <a:pt x="227748" y="244996"/>
                      </a:cubicBezTo>
                      <a:cubicBezTo>
                        <a:pt x="225078" y="249491"/>
                        <a:pt x="222369" y="254379"/>
                        <a:pt x="219726" y="259271"/>
                      </a:cubicBezTo>
                      <a:cubicBezTo>
                        <a:pt x="190122" y="204952"/>
                        <a:pt x="185960" y="133853"/>
                        <a:pt x="217096" y="79270"/>
                      </a:cubicBezTo>
                      <a:cubicBezTo>
                        <a:pt x="250876" y="31033"/>
                        <a:pt x="301096" y="34999"/>
                        <a:pt x="350272" y="29446"/>
                      </a:cubicBezTo>
                      <a:cubicBezTo>
                        <a:pt x="352531" y="29181"/>
                        <a:pt x="355901" y="29975"/>
                        <a:pt x="359377" y="30901"/>
                      </a:cubicBezTo>
                      <a:cubicBezTo>
                        <a:pt x="359100" y="31033"/>
                        <a:pt x="358822" y="30901"/>
                        <a:pt x="358532" y="31033"/>
                      </a:cubicBezTo>
                      <a:cubicBezTo>
                        <a:pt x="279858" y="32091"/>
                        <a:pt x="217664" y="107024"/>
                        <a:pt x="211876" y="182221"/>
                      </a:cubicBezTo>
                      <a:close/>
                      <a:moveTo>
                        <a:pt x="375448" y="119975"/>
                      </a:moveTo>
                      <a:cubicBezTo>
                        <a:pt x="328690" y="134117"/>
                        <a:pt x="288276" y="162398"/>
                        <a:pt x="258118" y="200461"/>
                      </a:cubicBezTo>
                      <a:cubicBezTo>
                        <a:pt x="258051" y="195040"/>
                        <a:pt x="258277" y="191207"/>
                        <a:pt x="258805" y="185790"/>
                      </a:cubicBezTo>
                      <a:cubicBezTo>
                        <a:pt x="293761" y="153279"/>
                        <a:pt x="336897" y="132265"/>
                        <a:pt x="379875" y="112574"/>
                      </a:cubicBezTo>
                      <a:cubicBezTo>
                        <a:pt x="378633" y="115216"/>
                        <a:pt x="377139" y="117730"/>
                        <a:pt x="375448" y="119975"/>
                      </a:cubicBezTo>
                      <a:close/>
                      <a:moveTo>
                        <a:pt x="359285" y="94999"/>
                      </a:moveTo>
                      <a:lnTo>
                        <a:pt x="359258" y="94999"/>
                      </a:lnTo>
                      <a:cubicBezTo>
                        <a:pt x="330738" y="98564"/>
                        <a:pt x="305602" y="110460"/>
                        <a:pt x="281483" y="123279"/>
                      </a:cubicBezTo>
                      <a:cubicBezTo>
                        <a:pt x="300276" y="97245"/>
                        <a:pt x="330712" y="77950"/>
                        <a:pt x="363250" y="76892"/>
                      </a:cubicBezTo>
                      <a:cubicBezTo>
                        <a:pt x="374325" y="75833"/>
                        <a:pt x="383113" y="82574"/>
                        <a:pt x="383232" y="93676"/>
                      </a:cubicBezTo>
                      <a:cubicBezTo>
                        <a:pt x="375236" y="92882"/>
                        <a:pt x="367188" y="93941"/>
                        <a:pt x="359285" y="94999"/>
                      </a:cubicBezTo>
                      <a:close/>
                    </a:path>
                  </a:pathLst>
                </a:custGeom>
                <a:solidFill>
                  <a:schemeClr val="accent2"/>
                </a:solidFill>
                <a:ln w="13215" cap="flat">
                  <a:noFill/>
                  <a:prstDash val="solid"/>
                  <a:miter/>
                </a:ln>
              </p:spPr>
              <p:txBody>
                <a:bodyPr rtlCol="0" anchor="ctr"/>
                <a:lstStyle/>
                <a:p>
                  <a:endParaRPr lang="en-US" sz="1600">
                    <a:latin typeface="Raleway" panose="020B0503030101060003" pitchFamily="34" charset="77"/>
                  </a:endParaRPr>
                </a:p>
              </p:txBody>
            </p:sp>
          </p:grpSp>
        </p:grpSp>
        <p:grpSp>
          <p:nvGrpSpPr>
            <p:cNvPr id="163" name="Graphic 41" descr="Woman raising finger">
              <a:extLst>
                <a:ext uri="{FF2B5EF4-FFF2-40B4-BE49-F238E27FC236}">
                  <a16:creationId xmlns:a16="http://schemas.microsoft.com/office/drawing/2014/main" id="{DC8C14F9-E06C-65EE-21E0-4B6B4A2E9529}"/>
                </a:ext>
              </a:extLst>
            </p:cNvPr>
            <p:cNvGrpSpPr/>
            <p:nvPr/>
          </p:nvGrpSpPr>
          <p:grpSpPr>
            <a:xfrm>
              <a:off x="1188118" y="1804507"/>
              <a:ext cx="364957" cy="380211"/>
              <a:chOff x="1188118" y="1804507"/>
              <a:chExt cx="364957" cy="380211"/>
            </a:xfrm>
            <a:solidFill>
              <a:srgbClr val="000000"/>
            </a:solidFill>
          </p:grpSpPr>
          <p:sp>
            <p:nvSpPr>
              <p:cNvPr id="164" name="Freeform: Shape 163">
                <a:extLst>
                  <a:ext uri="{FF2B5EF4-FFF2-40B4-BE49-F238E27FC236}">
                    <a16:creationId xmlns:a16="http://schemas.microsoft.com/office/drawing/2014/main" id="{D83B60BB-40EF-121E-C546-8C7427C92C43}"/>
                  </a:ext>
                </a:extLst>
              </p:cNvPr>
              <p:cNvSpPr/>
              <p:nvPr/>
            </p:nvSpPr>
            <p:spPr>
              <a:xfrm>
                <a:off x="1336359" y="2124319"/>
                <a:ext cx="132095" cy="60399"/>
              </a:xfrm>
              <a:custGeom>
                <a:avLst/>
                <a:gdLst>
                  <a:gd name="connsiteX0" fmla="*/ 65917 w 132095"/>
                  <a:gd name="connsiteY0" fmla="*/ 60390 h 60399"/>
                  <a:gd name="connsiteX1" fmla="*/ 3367 w 132095"/>
                  <a:gd name="connsiteY1" fmla="*/ 28579 h 60399"/>
                  <a:gd name="connsiteX2" fmla="*/ 195 w 132095"/>
                  <a:gd name="connsiteY2" fmla="*/ 16407 h 60399"/>
                  <a:gd name="connsiteX3" fmla="*/ 7027 w 132095"/>
                  <a:gd name="connsiteY3" fmla="*/ 5412 h 60399"/>
                  <a:gd name="connsiteX4" fmla="*/ 29626 w 132095"/>
                  <a:gd name="connsiteY4" fmla="*/ 8940 h 60399"/>
                  <a:gd name="connsiteX5" fmla="*/ 117974 w 132095"/>
                  <a:gd name="connsiteY5" fmla="*/ 3192 h 60399"/>
                  <a:gd name="connsiteX6" fmla="*/ 132036 w 132095"/>
                  <a:gd name="connsiteY6" fmla="*/ 8372 h 60399"/>
                  <a:gd name="connsiteX7" fmla="*/ 65917 w 132095"/>
                  <a:gd name="connsiteY7" fmla="*/ 60390 h 60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095" h="60399">
                    <a:moveTo>
                      <a:pt x="65917" y="60390"/>
                    </a:moveTo>
                    <a:cubicBezTo>
                      <a:pt x="41587" y="60429"/>
                      <a:pt x="17904" y="47980"/>
                      <a:pt x="3367" y="28579"/>
                    </a:cubicBezTo>
                    <a:cubicBezTo>
                      <a:pt x="657" y="25143"/>
                      <a:pt x="-493" y="20729"/>
                      <a:pt x="195" y="16407"/>
                    </a:cubicBezTo>
                    <a:cubicBezTo>
                      <a:pt x="988" y="12007"/>
                      <a:pt x="3433" y="8068"/>
                      <a:pt x="7027" y="5412"/>
                    </a:cubicBezTo>
                    <a:cubicBezTo>
                      <a:pt x="13900" y="-218"/>
                      <a:pt x="24935" y="1236"/>
                      <a:pt x="29626" y="8940"/>
                    </a:cubicBezTo>
                    <a:cubicBezTo>
                      <a:pt x="53494" y="42813"/>
                      <a:pt x="94120" y="33390"/>
                      <a:pt x="117974" y="3192"/>
                    </a:cubicBezTo>
                    <a:cubicBezTo>
                      <a:pt x="122031" y="-3271"/>
                      <a:pt x="133001" y="905"/>
                      <a:pt x="132036" y="8372"/>
                    </a:cubicBezTo>
                    <a:cubicBezTo>
                      <a:pt x="129353" y="38372"/>
                      <a:pt x="95243" y="60932"/>
                      <a:pt x="65917" y="60390"/>
                    </a:cubicBezTo>
                    <a:close/>
                  </a:path>
                </a:pathLst>
              </a:custGeom>
              <a:solidFill>
                <a:schemeClr val="accent2"/>
              </a:solidFill>
              <a:ln w="13215" cap="flat">
                <a:noFill/>
                <a:prstDash val="solid"/>
                <a:miter/>
              </a:ln>
            </p:spPr>
            <p:txBody>
              <a:bodyPr rtlCol="0" anchor="ctr"/>
              <a:lstStyle/>
              <a:p>
                <a:endParaRPr lang="en-US" sz="1600">
                  <a:latin typeface="Raleway" panose="020B0503030101060003" pitchFamily="34" charset="77"/>
                </a:endParaRPr>
              </a:p>
            </p:txBody>
          </p:sp>
          <p:sp>
            <p:nvSpPr>
              <p:cNvPr id="165" name="Freeform: Shape 164">
                <a:extLst>
                  <a:ext uri="{FF2B5EF4-FFF2-40B4-BE49-F238E27FC236}">
                    <a16:creationId xmlns:a16="http://schemas.microsoft.com/office/drawing/2014/main" id="{C401B854-EDA1-EF6D-AE39-9F441CC96437}"/>
                  </a:ext>
                </a:extLst>
              </p:cNvPr>
              <p:cNvSpPr/>
              <p:nvPr/>
            </p:nvSpPr>
            <p:spPr>
              <a:xfrm>
                <a:off x="1364511" y="1976730"/>
                <a:ext cx="104851" cy="93869"/>
              </a:xfrm>
              <a:custGeom>
                <a:avLst/>
                <a:gdLst>
                  <a:gd name="connsiteX0" fmla="*/ 57919 w 104851"/>
                  <a:gd name="connsiteY0" fmla="*/ 93834 h 93869"/>
                  <a:gd name="connsiteX1" fmla="*/ 5637 w 104851"/>
                  <a:gd name="connsiteY1" fmla="*/ 51662 h 93869"/>
                  <a:gd name="connsiteX2" fmla="*/ 13249 w 104851"/>
                  <a:gd name="connsiteY2" fmla="*/ 48689 h 93869"/>
                  <a:gd name="connsiteX3" fmla="*/ 19143 w 104851"/>
                  <a:gd name="connsiteY3" fmla="*/ 50499 h 93869"/>
                  <a:gd name="connsiteX4" fmla="*/ 21099 w 104851"/>
                  <a:gd name="connsiteY4" fmla="*/ 52019 h 93869"/>
                  <a:gd name="connsiteX5" fmla="*/ 21126 w 104851"/>
                  <a:gd name="connsiteY5" fmla="*/ 52032 h 93869"/>
                  <a:gd name="connsiteX6" fmla="*/ 78839 w 104851"/>
                  <a:gd name="connsiteY6" fmla="*/ 63728 h 93869"/>
                  <a:gd name="connsiteX7" fmla="*/ 57165 w 104851"/>
                  <a:gd name="connsiteY7" fmla="*/ 10852 h 93869"/>
                  <a:gd name="connsiteX8" fmla="*/ 55817 w 104851"/>
                  <a:gd name="connsiteY8" fmla="*/ 5129 h 93869"/>
                  <a:gd name="connsiteX9" fmla="*/ 63033 w 104851"/>
                  <a:gd name="connsiteY9" fmla="*/ 2 h 93869"/>
                  <a:gd name="connsiteX10" fmla="*/ 104531 w 104851"/>
                  <a:gd name="connsiteY10" fmla="*/ 49891 h 93869"/>
                  <a:gd name="connsiteX11" fmla="*/ 57919 w 104851"/>
                  <a:gd name="connsiteY11" fmla="*/ 93834 h 9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4851" h="93869">
                    <a:moveTo>
                      <a:pt x="57919" y="93834"/>
                    </a:moveTo>
                    <a:cubicBezTo>
                      <a:pt x="41333" y="94429"/>
                      <a:pt x="-18429" y="73984"/>
                      <a:pt x="5637" y="51662"/>
                    </a:cubicBezTo>
                    <a:cubicBezTo>
                      <a:pt x="7738" y="49799"/>
                      <a:pt x="10447" y="48755"/>
                      <a:pt x="13249" y="48689"/>
                    </a:cubicBezTo>
                    <a:cubicBezTo>
                      <a:pt x="15350" y="48702"/>
                      <a:pt x="17399" y="49336"/>
                      <a:pt x="19143" y="50499"/>
                    </a:cubicBezTo>
                    <a:cubicBezTo>
                      <a:pt x="19764" y="50975"/>
                      <a:pt x="20425" y="51490"/>
                      <a:pt x="21099" y="52019"/>
                    </a:cubicBezTo>
                    <a:lnTo>
                      <a:pt x="21126" y="52032"/>
                    </a:lnTo>
                    <a:cubicBezTo>
                      <a:pt x="35174" y="63490"/>
                      <a:pt x="62161" y="82296"/>
                      <a:pt x="78839" y="63728"/>
                    </a:cubicBezTo>
                    <a:cubicBezTo>
                      <a:pt x="96046" y="42834"/>
                      <a:pt x="69178" y="16812"/>
                      <a:pt x="57165" y="10852"/>
                    </a:cubicBezTo>
                    <a:cubicBezTo>
                      <a:pt x="55513" y="9438"/>
                      <a:pt x="54971" y="7125"/>
                      <a:pt x="55817" y="5129"/>
                    </a:cubicBezTo>
                    <a:cubicBezTo>
                      <a:pt x="56822" y="2010"/>
                      <a:pt x="59756" y="-65"/>
                      <a:pt x="63033" y="2"/>
                    </a:cubicBezTo>
                    <a:cubicBezTo>
                      <a:pt x="87786" y="1891"/>
                      <a:pt x="107637" y="25032"/>
                      <a:pt x="104531" y="49891"/>
                    </a:cubicBezTo>
                    <a:cubicBezTo>
                      <a:pt x="103117" y="73785"/>
                      <a:pt x="82315" y="94851"/>
                      <a:pt x="57919" y="93834"/>
                    </a:cubicBezTo>
                    <a:close/>
                  </a:path>
                </a:pathLst>
              </a:custGeom>
              <a:solidFill>
                <a:srgbClr val="000000"/>
              </a:solidFill>
              <a:ln w="13215" cap="flat">
                <a:noFill/>
                <a:prstDash val="solid"/>
                <a:miter/>
              </a:ln>
            </p:spPr>
            <p:txBody>
              <a:bodyPr rtlCol="0" anchor="ctr"/>
              <a:lstStyle/>
              <a:p>
                <a:endParaRPr lang="en-US" sz="1600">
                  <a:latin typeface="Raleway" panose="020B0503030101060003" pitchFamily="34" charset="77"/>
                </a:endParaRPr>
              </a:p>
            </p:txBody>
          </p:sp>
          <p:sp>
            <p:nvSpPr>
              <p:cNvPr id="166" name="Freeform: Shape 165">
                <a:extLst>
                  <a:ext uri="{FF2B5EF4-FFF2-40B4-BE49-F238E27FC236}">
                    <a16:creationId xmlns:a16="http://schemas.microsoft.com/office/drawing/2014/main" id="{A238DCB8-586E-22F5-4AC0-A74CC92869C1}"/>
                  </a:ext>
                </a:extLst>
              </p:cNvPr>
              <p:cNvSpPr/>
              <p:nvPr/>
            </p:nvSpPr>
            <p:spPr>
              <a:xfrm>
                <a:off x="1244899" y="1885920"/>
                <a:ext cx="39580" cy="73181"/>
              </a:xfrm>
              <a:custGeom>
                <a:avLst/>
                <a:gdLst>
                  <a:gd name="connsiteX0" fmla="*/ 16959 w 39580"/>
                  <a:gd name="connsiteY0" fmla="*/ 73182 h 73181"/>
                  <a:gd name="connsiteX1" fmla="*/ 1576 w 39580"/>
                  <a:gd name="connsiteY1" fmla="*/ 27468 h 73181"/>
                  <a:gd name="connsiteX2" fmla="*/ 9651 w 39580"/>
                  <a:gd name="connsiteY2" fmla="*/ 4697 h 73181"/>
                  <a:gd name="connsiteX3" fmla="*/ 33069 w 39580"/>
                  <a:gd name="connsiteY3" fmla="*/ 3177 h 73181"/>
                  <a:gd name="connsiteX4" fmla="*/ 38646 w 39580"/>
                  <a:gd name="connsiteY4" fmla="*/ 13089 h 73181"/>
                  <a:gd name="connsiteX5" fmla="*/ 29950 w 39580"/>
                  <a:gd name="connsiteY5" fmla="*/ 64393 h 73181"/>
                  <a:gd name="connsiteX6" fmla="*/ 16959 w 39580"/>
                  <a:gd name="connsiteY6" fmla="*/ 73182 h 7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80" h="73181">
                    <a:moveTo>
                      <a:pt x="16959" y="73182"/>
                    </a:moveTo>
                    <a:cubicBezTo>
                      <a:pt x="-5230" y="71516"/>
                      <a:pt x="228" y="42917"/>
                      <a:pt x="1576" y="27468"/>
                    </a:cubicBezTo>
                    <a:cubicBezTo>
                      <a:pt x="2527" y="19605"/>
                      <a:pt x="2276" y="9865"/>
                      <a:pt x="9651" y="4697"/>
                    </a:cubicBezTo>
                    <a:cubicBezTo>
                      <a:pt x="16127" y="-457"/>
                      <a:pt x="26157" y="-1950"/>
                      <a:pt x="33069" y="3177"/>
                    </a:cubicBezTo>
                    <a:cubicBezTo>
                      <a:pt x="36162" y="5622"/>
                      <a:pt x="38157" y="9177"/>
                      <a:pt x="38646" y="13089"/>
                    </a:cubicBezTo>
                    <a:cubicBezTo>
                      <a:pt x="41303" y="30680"/>
                      <a:pt x="38263" y="48653"/>
                      <a:pt x="29950" y="64393"/>
                    </a:cubicBezTo>
                    <a:cubicBezTo>
                      <a:pt x="27109" y="70050"/>
                      <a:pt x="22510" y="73182"/>
                      <a:pt x="16959" y="73182"/>
                    </a:cubicBezTo>
                    <a:close/>
                  </a:path>
                </a:pathLst>
              </a:custGeom>
              <a:solidFill>
                <a:srgbClr val="000000"/>
              </a:solidFill>
              <a:ln w="13215" cap="flat">
                <a:noFill/>
                <a:prstDash val="solid"/>
                <a:miter/>
              </a:ln>
            </p:spPr>
            <p:txBody>
              <a:bodyPr rtlCol="0" anchor="ctr"/>
              <a:lstStyle/>
              <a:p>
                <a:endParaRPr lang="en-US" sz="1600">
                  <a:latin typeface="Raleway" panose="020B0503030101060003" pitchFamily="34" charset="77"/>
                </a:endParaRPr>
              </a:p>
            </p:txBody>
          </p:sp>
          <p:sp>
            <p:nvSpPr>
              <p:cNvPr id="167" name="Freeform: Shape 166">
                <a:extLst>
                  <a:ext uri="{FF2B5EF4-FFF2-40B4-BE49-F238E27FC236}">
                    <a16:creationId xmlns:a16="http://schemas.microsoft.com/office/drawing/2014/main" id="{B69EDD81-3F30-6C38-B640-4A7DA4C6B603}"/>
                  </a:ext>
                </a:extLst>
              </p:cNvPr>
              <p:cNvSpPr/>
              <p:nvPr/>
            </p:nvSpPr>
            <p:spPr>
              <a:xfrm>
                <a:off x="1476067" y="1886750"/>
                <a:ext cx="43818" cy="65328"/>
              </a:xfrm>
              <a:custGeom>
                <a:avLst/>
                <a:gdLst>
                  <a:gd name="connsiteX0" fmla="*/ 21494 w 43818"/>
                  <a:gd name="connsiteY0" fmla="*/ 65320 h 65328"/>
                  <a:gd name="connsiteX1" fmla="*/ 10393 w 43818"/>
                  <a:gd name="connsiteY1" fmla="*/ 60562 h 65328"/>
                  <a:gd name="connsiteX2" fmla="*/ 8173 w 43818"/>
                  <a:gd name="connsiteY2" fmla="*/ 10012 h 65328"/>
                  <a:gd name="connsiteX3" fmla="*/ 27653 w 43818"/>
                  <a:gd name="connsiteY3" fmla="*/ 655 h 65328"/>
                  <a:gd name="connsiteX4" fmla="*/ 35992 w 43818"/>
                  <a:gd name="connsiteY4" fmla="*/ 57272 h 65328"/>
                  <a:gd name="connsiteX5" fmla="*/ 21494 w 43818"/>
                  <a:gd name="connsiteY5" fmla="*/ 65320 h 65328"/>
                  <a:gd name="connsiteX6" fmla="*/ 21494 w 43818"/>
                  <a:gd name="connsiteY6" fmla="*/ 65320 h 6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8" h="65328">
                    <a:moveTo>
                      <a:pt x="21494" y="65320"/>
                    </a:moveTo>
                    <a:cubicBezTo>
                      <a:pt x="17265" y="65465"/>
                      <a:pt x="13195" y="63721"/>
                      <a:pt x="10393" y="60562"/>
                    </a:cubicBezTo>
                    <a:cubicBezTo>
                      <a:pt x="-748" y="47413"/>
                      <a:pt x="-5016" y="21827"/>
                      <a:pt x="8173" y="10012"/>
                    </a:cubicBezTo>
                    <a:cubicBezTo>
                      <a:pt x="11477" y="4078"/>
                      <a:pt x="19446" y="-2041"/>
                      <a:pt x="27653" y="655"/>
                    </a:cubicBezTo>
                    <a:cubicBezTo>
                      <a:pt x="50939" y="7792"/>
                      <a:pt x="44662" y="39668"/>
                      <a:pt x="35992" y="57272"/>
                    </a:cubicBezTo>
                    <a:cubicBezTo>
                      <a:pt x="33270" y="62518"/>
                      <a:pt x="27243" y="65294"/>
                      <a:pt x="21494" y="65320"/>
                    </a:cubicBezTo>
                    <a:lnTo>
                      <a:pt x="21494" y="65320"/>
                    </a:lnTo>
                    <a:close/>
                  </a:path>
                </a:pathLst>
              </a:custGeom>
              <a:solidFill>
                <a:srgbClr val="000000"/>
              </a:solidFill>
              <a:ln w="13215" cap="flat">
                <a:noFill/>
                <a:prstDash val="solid"/>
                <a:miter/>
              </a:ln>
            </p:spPr>
            <p:txBody>
              <a:bodyPr rtlCol="0" anchor="ctr"/>
              <a:lstStyle/>
              <a:p>
                <a:endParaRPr lang="en-US" sz="1600">
                  <a:latin typeface="Raleway" panose="020B0503030101060003" pitchFamily="34" charset="77"/>
                </a:endParaRPr>
              </a:p>
            </p:txBody>
          </p:sp>
          <p:sp>
            <p:nvSpPr>
              <p:cNvPr id="168" name="Freeform: Shape 167">
                <a:extLst>
                  <a:ext uri="{FF2B5EF4-FFF2-40B4-BE49-F238E27FC236}">
                    <a16:creationId xmlns:a16="http://schemas.microsoft.com/office/drawing/2014/main" id="{4D5CB896-128F-8490-1AA0-B47138B5FE5D}"/>
                  </a:ext>
                </a:extLst>
              </p:cNvPr>
              <p:cNvSpPr/>
              <p:nvPr/>
            </p:nvSpPr>
            <p:spPr>
              <a:xfrm>
                <a:off x="1188118" y="1811639"/>
                <a:ext cx="127999" cy="66502"/>
              </a:xfrm>
              <a:custGeom>
                <a:avLst/>
                <a:gdLst>
                  <a:gd name="connsiteX0" fmla="*/ 2599 w 127999"/>
                  <a:gd name="connsiteY0" fmla="*/ 66502 h 66502"/>
                  <a:gd name="connsiteX1" fmla="*/ 458 w 127999"/>
                  <a:gd name="connsiteY1" fmla="*/ 65194 h 66502"/>
                  <a:gd name="connsiteX2" fmla="*/ 286 w 127999"/>
                  <a:gd name="connsiteY2" fmla="*/ 62379 h 66502"/>
                  <a:gd name="connsiteX3" fmla="*/ 90127 w 127999"/>
                  <a:gd name="connsiteY3" fmla="*/ 1758 h 66502"/>
                  <a:gd name="connsiteX4" fmla="*/ 105339 w 127999"/>
                  <a:gd name="connsiteY4" fmla="*/ 106 h 66502"/>
                  <a:gd name="connsiteX5" fmla="*/ 124105 w 127999"/>
                  <a:gd name="connsiteY5" fmla="*/ 25837 h 66502"/>
                  <a:gd name="connsiteX6" fmla="*/ 99537 w 127999"/>
                  <a:gd name="connsiteY6" fmla="*/ 31573 h 66502"/>
                  <a:gd name="connsiteX7" fmla="*/ 99484 w 127999"/>
                  <a:gd name="connsiteY7" fmla="*/ 31573 h 66502"/>
                  <a:gd name="connsiteX8" fmla="*/ 3973 w 127999"/>
                  <a:gd name="connsiteY8" fmla="*/ 66053 h 66502"/>
                  <a:gd name="connsiteX9" fmla="*/ 2599 w 127999"/>
                  <a:gd name="connsiteY9" fmla="*/ 66502 h 6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999" h="66502">
                    <a:moveTo>
                      <a:pt x="2599" y="66502"/>
                    </a:moveTo>
                    <a:cubicBezTo>
                      <a:pt x="1700" y="66463"/>
                      <a:pt x="894" y="65974"/>
                      <a:pt x="458" y="65194"/>
                    </a:cubicBezTo>
                    <a:cubicBezTo>
                      <a:pt x="-84" y="64348"/>
                      <a:pt x="-150" y="63277"/>
                      <a:pt x="286" y="62379"/>
                    </a:cubicBezTo>
                    <a:cubicBezTo>
                      <a:pt x="18167" y="29471"/>
                      <a:pt x="53784" y="8049"/>
                      <a:pt x="90127" y="1758"/>
                    </a:cubicBezTo>
                    <a:cubicBezTo>
                      <a:pt x="95136" y="780"/>
                      <a:pt x="100224" y="225"/>
                      <a:pt x="105339" y="106"/>
                    </a:cubicBezTo>
                    <a:cubicBezTo>
                      <a:pt x="120484" y="-1414"/>
                      <a:pt x="135233" y="13731"/>
                      <a:pt x="124105" y="25837"/>
                    </a:cubicBezTo>
                    <a:cubicBezTo>
                      <a:pt x="117048" y="31731"/>
                      <a:pt x="108418" y="31877"/>
                      <a:pt x="99537" y="31573"/>
                    </a:cubicBezTo>
                    <a:lnTo>
                      <a:pt x="99484" y="31573"/>
                    </a:lnTo>
                    <a:cubicBezTo>
                      <a:pt x="63881" y="30185"/>
                      <a:pt x="32876" y="45859"/>
                      <a:pt x="3973" y="66053"/>
                    </a:cubicBezTo>
                    <a:cubicBezTo>
                      <a:pt x="3564" y="66344"/>
                      <a:pt x="3088" y="66489"/>
                      <a:pt x="2599" y="66502"/>
                    </a:cubicBezTo>
                    <a:close/>
                  </a:path>
                </a:pathLst>
              </a:custGeom>
              <a:solidFill>
                <a:srgbClr val="000000"/>
              </a:solidFill>
              <a:ln w="13215" cap="flat">
                <a:noFill/>
                <a:prstDash val="solid"/>
                <a:miter/>
              </a:ln>
            </p:spPr>
            <p:txBody>
              <a:bodyPr rtlCol="0" anchor="ctr"/>
              <a:lstStyle/>
              <a:p>
                <a:endParaRPr lang="en-US" sz="1600">
                  <a:latin typeface="Raleway" panose="020B0503030101060003" pitchFamily="34" charset="77"/>
                </a:endParaRPr>
              </a:p>
            </p:txBody>
          </p:sp>
          <p:sp>
            <p:nvSpPr>
              <p:cNvPr id="169" name="Freeform: Shape 168">
                <a:extLst>
                  <a:ext uri="{FF2B5EF4-FFF2-40B4-BE49-F238E27FC236}">
                    <a16:creationId xmlns:a16="http://schemas.microsoft.com/office/drawing/2014/main" id="{9F9C342F-8387-E68F-09F4-1D0A59A5F3F0}"/>
                  </a:ext>
                </a:extLst>
              </p:cNvPr>
              <p:cNvSpPr/>
              <p:nvPr/>
            </p:nvSpPr>
            <p:spPr>
              <a:xfrm>
                <a:off x="1444951" y="1804507"/>
                <a:ext cx="108123" cy="58621"/>
              </a:xfrm>
              <a:custGeom>
                <a:avLst/>
                <a:gdLst>
                  <a:gd name="connsiteX0" fmla="*/ 104641 w 108123"/>
                  <a:gd name="connsiteY0" fmla="*/ 58621 h 58621"/>
                  <a:gd name="connsiteX1" fmla="*/ 104641 w 108123"/>
                  <a:gd name="connsiteY1" fmla="*/ 58621 h 58621"/>
                  <a:gd name="connsiteX2" fmla="*/ 85861 w 108123"/>
                  <a:gd name="connsiteY2" fmla="*/ 51511 h 58621"/>
                  <a:gd name="connsiteX3" fmla="*/ 14853 w 108123"/>
                  <a:gd name="connsiteY3" fmla="*/ 30220 h 58621"/>
                  <a:gd name="connsiteX4" fmla="*/ 633 w 108123"/>
                  <a:gd name="connsiteY4" fmla="*/ 18987 h 58621"/>
                  <a:gd name="connsiteX5" fmla="*/ 2205 w 108123"/>
                  <a:gd name="connsiteY5" fmla="*/ 7344 h 58621"/>
                  <a:gd name="connsiteX6" fmla="*/ 21936 w 108123"/>
                  <a:gd name="connsiteY6" fmla="*/ 908 h 58621"/>
                  <a:gd name="connsiteX7" fmla="*/ 107892 w 108123"/>
                  <a:gd name="connsiteY7" fmla="*/ 50784 h 58621"/>
                  <a:gd name="connsiteX8" fmla="*/ 107218 w 108123"/>
                  <a:gd name="connsiteY8" fmla="*/ 56811 h 58621"/>
                  <a:gd name="connsiteX9" fmla="*/ 107086 w 108123"/>
                  <a:gd name="connsiteY9" fmla="*/ 57009 h 58621"/>
                  <a:gd name="connsiteX10" fmla="*/ 104641 w 108123"/>
                  <a:gd name="connsiteY10" fmla="*/ 58621 h 58621"/>
                  <a:gd name="connsiteX11" fmla="*/ 104641 w 108123"/>
                  <a:gd name="connsiteY11" fmla="*/ 58621 h 5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8123" h="58621">
                    <a:moveTo>
                      <a:pt x="104641" y="58621"/>
                    </a:moveTo>
                    <a:lnTo>
                      <a:pt x="104641" y="58621"/>
                    </a:lnTo>
                    <a:cubicBezTo>
                      <a:pt x="98126" y="57009"/>
                      <a:pt x="91835" y="54577"/>
                      <a:pt x="85861" y="51511"/>
                    </a:cubicBezTo>
                    <a:cubicBezTo>
                      <a:pt x="63923" y="39670"/>
                      <a:pt x="39527" y="33167"/>
                      <a:pt x="14853" y="30220"/>
                    </a:cubicBezTo>
                    <a:cubicBezTo>
                      <a:pt x="8470" y="29639"/>
                      <a:pt x="2060" y="25516"/>
                      <a:pt x="633" y="18987"/>
                    </a:cubicBezTo>
                    <a:cubicBezTo>
                      <a:pt x="-596" y="15062"/>
                      <a:pt x="-15" y="10806"/>
                      <a:pt x="2205" y="7344"/>
                    </a:cubicBezTo>
                    <a:cubicBezTo>
                      <a:pt x="6078" y="432"/>
                      <a:pt x="14787" y="-1313"/>
                      <a:pt x="21936" y="908"/>
                    </a:cubicBezTo>
                    <a:cubicBezTo>
                      <a:pt x="58558" y="9657"/>
                      <a:pt x="89972" y="18472"/>
                      <a:pt x="107892" y="50784"/>
                    </a:cubicBezTo>
                    <a:cubicBezTo>
                      <a:pt x="108408" y="55172"/>
                      <a:pt x="108011" y="55806"/>
                      <a:pt x="107218" y="56811"/>
                    </a:cubicBezTo>
                    <a:cubicBezTo>
                      <a:pt x="107179" y="56877"/>
                      <a:pt x="107126" y="56930"/>
                      <a:pt x="107086" y="57009"/>
                    </a:cubicBezTo>
                    <a:cubicBezTo>
                      <a:pt x="106518" y="57841"/>
                      <a:pt x="105645" y="58423"/>
                      <a:pt x="104641" y="58621"/>
                    </a:cubicBezTo>
                    <a:lnTo>
                      <a:pt x="104641" y="58621"/>
                    </a:lnTo>
                    <a:close/>
                  </a:path>
                </a:pathLst>
              </a:custGeom>
              <a:solidFill>
                <a:srgbClr val="000000"/>
              </a:solidFill>
              <a:ln w="13215" cap="flat">
                <a:noFill/>
                <a:prstDash val="solid"/>
                <a:miter/>
              </a:ln>
            </p:spPr>
            <p:txBody>
              <a:bodyPr rtlCol="0" anchor="ctr"/>
              <a:lstStyle/>
              <a:p>
                <a:endParaRPr lang="en-US" sz="1600">
                  <a:latin typeface="Raleway" panose="020B0503030101060003" pitchFamily="34" charset="77"/>
                </a:endParaRPr>
              </a:p>
            </p:txBody>
          </p:sp>
        </p:grpSp>
        <p:sp>
          <p:nvSpPr>
            <p:cNvPr id="170" name="Freeform: Shape 169">
              <a:extLst>
                <a:ext uri="{FF2B5EF4-FFF2-40B4-BE49-F238E27FC236}">
                  <a16:creationId xmlns:a16="http://schemas.microsoft.com/office/drawing/2014/main" id="{7A826AA0-1249-92AC-B366-1CCB4B777E0F}"/>
                </a:ext>
              </a:extLst>
            </p:cNvPr>
            <p:cNvSpPr/>
            <p:nvPr/>
          </p:nvSpPr>
          <p:spPr>
            <a:xfrm>
              <a:off x="876815" y="1816221"/>
              <a:ext cx="761023" cy="228058"/>
            </a:xfrm>
            <a:custGeom>
              <a:avLst/>
              <a:gdLst>
                <a:gd name="connsiteX0" fmla="*/ 368559 w 761023"/>
                <a:gd name="connsiteY0" fmla="*/ 228375 h 228058"/>
                <a:gd name="connsiteX1" fmla="*/ 270114 w 761023"/>
                <a:gd name="connsiteY1" fmla="*/ 140701 h 228058"/>
                <a:gd name="connsiteX2" fmla="*/ 269282 w 761023"/>
                <a:gd name="connsiteY2" fmla="*/ 140714 h 228058"/>
                <a:gd name="connsiteX3" fmla="*/ 250423 w 761023"/>
                <a:gd name="connsiteY3" fmla="*/ 134489 h 228058"/>
                <a:gd name="connsiteX4" fmla="*/ 236256 w 761023"/>
                <a:gd name="connsiteY4" fmla="*/ 119556 h 228058"/>
                <a:gd name="connsiteX5" fmla="*/ 26930 w 761023"/>
                <a:gd name="connsiteY5" fmla="*/ 126851 h 228058"/>
                <a:gd name="connsiteX6" fmla="*/ 16053 w 761023"/>
                <a:gd name="connsiteY6" fmla="*/ 132996 h 228058"/>
                <a:gd name="connsiteX7" fmla="*/ 5811 w 761023"/>
                <a:gd name="connsiteY7" fmla="*/ 129996 h 228058"/>
                <a:gd name="connsiteX8" fmla="*/ 525 w 761023"/>
                <a:gd name="connsiteY8" fmla="*/ 122767 h 228058"/>
                <a:gd name="connsiteX9" fmla="*/ 26732 w 761023"/>
                <a:gd name="connsiteY9" fmla="*/ 106419 h 228058"/>
                <a:gd name="connsiteX10" fmla="*/ 158626 w 761023"/>
                <a:gd name="connsiteY10" fmla="*/ 99177 h 228058"/>
                <a:gd name="connsiteX11" fmla="*/ 158692 w 761023"/>
                <a:gd name="connsiteY11" fmla="*/ 99177 h 228058"/>
                <a:gd name="connsiteX12" fmla="*/ 241066 w 761023"/>
                <a:gd name="connsiteY12" fmla="*/ 99481 h 228058"/>
                <a:gd name="connsiteX13" fmla="*/ 321485 w 761023"/>
                <a:gd name="connsiteY13" fmla="*/ 35424 h 228058"/>
                <a:gd name="connsiteX14" fmla="*/ 470413 w 761023"/>
                <a:gd name="connsiteY14" fmla="*/ 78164 h 228058"/>
                <a:gd name="connsiteX15" fmla="*/ 553422 w 761023"/>
                <a:gd name="connsiteY15" fmla="*/ 72005 h 228058"/>
                <a:gd name="connsiteX16" fmla="*/ 565435 w 761023"/>
                <a:gd name="connsiteY16" fmla="*/ 51706 h 228058"/>
                <a:gd name="connsiteX17" fmla="*/ 710836 w 761023"/>
                <a:gd name="connsiteY17" fmla="*/ 25023 h 228058"/>
                <a:gd name="connsiteX18" fmla="*/ 715408 w 761023"/>
                <a:gd name="connsiteY18" fmla="*/ 30494 h 228058"/>
                <a:gd name="connsiteX19" fmla="*/ 721884 w 761023"/>
                <a:gd name="connsiteY19" fmla="*/ 40049 h 228058"/>
                <a:gd name="connsiteX20" fmla="*/ 738734 w 761023"/>
                <a:gd name="connsiteY20" fmla="*/ 49221 h 228058"/>
                <a:gd name="connsiteX21" fmla="*/ 761161 w 761023"/>
                <a:gd name="connsiteY21" fmla="*/ 69666 h 228058"/>
                <a:gd name="connsiteX22" fmla="*/ 757818 w 761023"/>
                <a:gd name="connsiteY22" fmla="*/ 84309 h 228058"/>
                <a:gd name="connsiteX23" fmla="*/ 735602 w 761023"/>
                <a:gd name="connsiteY23" fmla="*/ 103498 h 228058"/>
                <a:gd name="connsiteX24" fmla="*/ 732721 w 761023"/>
                <a:gd name="connsiteY24" fmla="*/ 108838 h 228058"/>
                <a:gd name="connsiteX25" fmla="*/ 667237 w 761023"/>
                <a:gd name="connsiteY25" fmla="*/ 201983 h 228058"/>
                <a:gd name="connsiteX26" fmla="*/ 607858 w 761023"/>
                <a:gd name="connsiteY26" fmla="*/ 202511 h 228058"/>
                <a:gd name="connsiteX27" fmla="*/ 547871 w 761023"/>
                <a:gd name="connsiteY27" fmla="*/ 107754 h 228058"/>
                <a:gd name="connsiteX28" fmla="*/ 521823 w 761023"/>
                <a:gd name="connsiteY28" fmla="*/ 99362 h 228058"/>
                <a:gd name="connsiteX29" fmla="*/ 507616 w 761023"/>
                <a:gd name="connsiteY29" fmla="*/ 103816 h 228058"/>
                <a:gd name="connsiteX30" fmla="*/ 478158 w 761023"/>
                <a:gd name="connsiteY30" fmla="*/ 133684 h 228058"/>
                <a:gd name="connsiteX31" fmla="*/ 368559 w 761023"/>
                <a:gd name="connsiteY31" fmla="*/ 228375 h 228058"/>
                <a:gd name="connsiteX32" fmla="*/ 390418 w 761023"/>
                <a:gd name="connsiteY32" fmla="*/ 47834 h 228058"/>
                <a:gd name="connsiteX33" fmla="*/ 298647 w 761023"/>
                <a:gd name="connsiteY33" fmla="*/ 95212 h 228058"/>
                <a:gd name="connsiteX34" fmla="*/ 455651 w 761023"/>
                <a:gd name="connsiteY34" fmla="*/ 127340 h 228058"/>
                <a:gd name="connsiteX35" fmla="*/ 390418 w 761023"/>
                <a:gd name="connsiteY35" fmla="*/ 47834 h 228058"/>
                <a:gd name="connsiteX36" fmla="*/ 651721 w 761023"/>
                <a:gd name="connsiteY36" fmla="*/ 24164 h 228058"/>
                <a:gd name="connsiteX37" fmla="*/ 611136 w 761023"/>
                <a:gd name="connsiteY37" fmla="*/ 41160 h 228058"/>
                <a:gd name="connsiteX38" fmla="*/ 575770 w 761023"/>
                <a:gd name="connsiteY38" fmla="*/ 137463 h 228058"/>
                <a:gd name="connsiteX39" fmla="*/ 679831 w 761023"/>
                <a:gd name="connsiteY39" fmla="*/ 169961 h 228058"/>
                <a:gd name="connsiteX40" fmla="*/ 703858 w 761023"/>
                <a:gd name="connsiteY40" fmla="*/ 126045 h 228058"/>
                <a:gd name="connsiteX41" fmla="*/ 704413 w 761023"/>
                <a:gd name="connsiteY41" fmla="*/ 123996 h 228058"/>
                <a:gd name="connsiteX42" fmla="*/ 712263 w 761023"/>
                <a:gd name="connsiteY42" fmla="*/ 79009 h 228058"/>
                <a:gd name="connsiteX43" fmla="*/ 710558 w 761023"/>
                <a:gd name="connsiteY43" fmla="*/ 64155 h 228058"/>
                <a:gd name="connsiteX44" fmla="*/ 651721 w 761023"/>
                <a:gd name="connsiteY44" fmla="*/ 24164 h 228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761023" h="228058">
                  <a:moveTo>
                    <a:pt x="368559" y="228375"/>
                  </a:moveTo>
                  <a:cubicBezTo>
                    <a:pt x="315670" y="228639"/>
                    <a:pt x="275269" y="193670"/>
                    <a:pt x="270114" y="140701"/>
                  </a:cubicBezTo>
                  <a:cubicBezTo>
                    <a:pt x="269811" y="140701"/>
                    <a:pt x="269533" y="140714"/>
                    <a:pt x="269282" y="140714"/>
                  </a:cubicBezTo>
                  <a:cubicBezTo>
                    <a:pt x="262516" y="140542"/>
                    <a:pt x="255960" y="138375"/>
                    <a:pt x="250423" y="134489"/>
                  </a:cubicBezTo>
                  <a:cubicBezTo>
                    <a:pt x="244661" y="130617"/>
                    <a:pt x="239824" y="125516"/>
                    <a:pt x="236256" y="119556"/>
                  </a:cubicBezTo>
                  <a:cubicBezTo>
                    <a:pt x="171088" y="123639"/>
                    <a:pt x="87419" y="108071"/>
                    <a:pt x="26930" y="126851"/>
                  </a:cubicBezTo>
                  <a:cubicBezTo>
                    <a:pt x="24855" y="130882"/>
                    <a:pt x="20573" y="133300"/>
                    <a:pt x="16053" y="132996"/>
                  </a:cubicBezTo>
                  <a:cubicBezTo>
                    <a:pt x="12432" y="132956"/>
                    <a:pt x="8877" y="131926"/>
                    <a:pt x="5811" y="129996"/>
                  </a:cubicBezTo>
                  <a:cubicBezTo>
                    <a:pt x="3036" y="128516"/>
                    <a:pt x="1093" y="125846"/>
                    <a:pt x="525" y="122767"/>
                  </a:cubicBezTo>
                  <a:cubicBezTo>
                    <a:pt x="512" y="112895"/>
                    <a:pt x="15406" y="109036"/>
                    <a:pt x="26732" y="106419"/>
                  </a:cubicBezTo>
                  <a:cubicBezTo>
                    <a:pt x="69036" y="95569"/>
                    <a:pt x="114511" y="97393"/>
                    <a:pt x="158626" y="99177"/>
                  </a:cubicBezTo>
                  <a:lnTo>
                    <a:pt x="158692" y="99177"/>
                  </a:lnTo>
                  <a:cubicBezTo>
                    <a:pt x="185229" y="100274"/>
                    <a:pt x="215216" y="101410"/>
                    <a:pt x="241066" y="99481"/>
                  </a:cubicBezTo>
                  <a:cubicBezTo>
                    <a:pt x="270973" y="82075"/>
                    <a:pt x="290308" y="50913"/>
                    <a:pt x="321485" y="35424"/>
                  </a:cubicBezTo>
                  <a:cubicBezTo>
                    <a:pt x="373819" y="6032"/>
                    <a:pt x="447933" y="16935"/>
                    <a:pt x="470413" y="78164"/>
                  </a:cubicBezTo>
                  <a:cubicBezTo>
                    <a:pt x="496739" y="67922"/>
                    <a:pt x="525827" y="67049"/>
                    <a:pt x="553422" y="72005"/>
                  </a:cubicBezTo>
                  <a:cubicBezTo>
                    <a:pt x="556369" y="64657"/>
                    <a:pt x="560413" y="57811"/>
                    <a:pt x="565435" y="51706"/>
                  </a:cubicBezTo>
                  <a:cubicBezTo>
                    <a:pt x="593255" y="3151"/>
                    <a:pt x="670144" y="-21272"/>
                    <a:pt x="710836" y="25023"/>
                  </a:cubicBezTo>
                  <a:cubicBezTo>
                    <a:pt x="713056" y="27547"/>
                    <a:pt x="715038" y="30071"/>
                    <a:pt x="715408" y="30494"/>
                  </a:cubicBezTo>
                  <a:cubicBezTo>
                    <a:pt x="717761" y="33547"/>
                    <a:pt x="719928" y="36732"/>
                    <a:pt x="721884" y="40049"/>
                  </a:cubicBezTo>
                  <a:cubicBezTo>
                    <a:pt x="726563" y="44133"/>
                    <a:pt x="732748" y="46723"/>
                    <a:pt x="738734" y="49221"/>
                  </a:cubicBezTo>
                  <a:cubicBezTo>
                    <a:pt x="748263" y="52948"/>
                    <a:pt x="759787" y="58261"/>
                    <a:pt x="761161" y="69666"/>
                  </a:cubicBezTo>
                  <a:cubicBezTo>
                    <a:pt x="762245" y="74807"/>
                    <a:pt x="761029" y="80159"/>
                    <a:pt x="757818" y="84309"/>
                  </a:cubicBezTo>
                  <a:cubicBezTo>
                    <a:pt x="751620" y="92106"/>
                    <a:pt x="741827" y="95741"/>
                    <a:pt x="735602" y="103498"/>
                  </a:cubicBezTo>
                  <a:cubicBezTo>
                    <a:pt x="734981" y="105441"/>
                    <a:pt x="734003" y="107252"/>
                    <a:pt x="732721" y="108838"/>
                  </a:cubicBezTo>
                  <a:cubicBezTo>
                    <a:pt x="723800" y="151260"/>
                    <a:pt x="704109" y="184789"/>
                    <a:pt x="667237" y="201983"/>
                  </a:cubicBezTo>
                  <a:cubicBezTo>
                    <a:pt x="648616" y="210296"/>
                    <a:pt x="626558" y="210890"/>
                    <a:pt x="607858" y="202511"/>
                  </a:cubicBezTo>
                  <a:cubicBezTo>
                    <a:pt x="571184" y="186137"/>
                    <a:pt x="553990" y="145247"/>
                    <a:pt x="547871" y="107754"/>
                  </a:cubicBezTo>
                  <a:cubicBezTo>
                    <a:pt x="540656" y="101820"/>
                    <a:pt x="531193" y="98371"/>
                    <a:pt x="521823" y="99362"/>
                  </a:cubicBezTo>
                  <a:cubicBezTo>
                    <a:pt x="516748" y="99891"/>
                    <a:pt x="512770" y="101265"/>
                    <a:pt x="507616" y="103816"/>
                  </a:cubicBezTo>
                  <a:cubicBezTo>
                    <a:pt x="496515" y="109961"/>
                    <a:pt x="487158" y="119437"/>
                    <a:pt x="478158" y="133684"/>
                  </a:cubicBezTo>
                  <a:cubicBezTo>
                    <a:pt x="475673" y="190736"/>
                    <a:pt x="423008" y="228718"/>
                    <a:pt x="368559" y="228375"/>
                  </a:cubicBezTo>
                  <a:close/>
                  <a:moveTo>
                    <a:pt x="390418" y="47834"/>
                  </a:moveTo>
                  <a:cubicBezTo>
                    <a:pt x="358383" y="47834"/>
                    <a:pt x="323216" y="65992"/>
                    <a:pt x="298647" y="95212"/>
                  </a:cubicBezTo>
                  <a:cubicBezTo>
                    <a:pt x="242084" y="223802"/>
                    <a:pt x="443744" y="256339"/>
                    <a:pt x="455651" y="127340"/>
                  </a:cubicBezTo>
                  <a:cubicBezTo>
                    <a:pt x="457065" y="81613"/>
                    <a:pt x="435312" y="48151"/>
                    <a:pt x="390418" y="47834"/>
                  </a:cubicBezTo>
                  <a:close/>
                  <a:moveTo>
                    <a:pt x="651721" y="24164"/>
                  </a:moveTo>
                  <a:cubicBezTo>
                    <a:pt x="636444" y="24084"/>
                    <a:pt x="621801" y="30217"/>
                    <a:pt x="611136" y="41160"/>
                  </a:cubicBezTo>
                  <a:cubicBezTo>
                    <a:pt x="597404" y="56701"/>
                    <a:pt x="566466" y="97181"/>
                    <a:pt x="575770" y="137463"/>
                  </a:cubicBezTo>
                  <a:cubicBezTo>
                    <a:pt x="597444" y="188529"/>
                    <a:pt x="640382" y="204097"/>
                    <a:pt x="679831" y="169961"/>
                  </a:cubicBezTo>
                  <a:cubicBezTo>
                    <a:pt x="690325" y="156719"/>
                    <a:pt x="698083" y="141930"/>
                    <a:pt x="703858" y="126045"/>
                  </a:cubicBezTo>
                  <a:lnTo>
                    <a:pt x="704413" y="123996"/>
                  </a:lnTo>
                  <a:cubicBezTo>
                    <a:pt x="709646" y="109578"/>
                    <a:pt x="712303" y="94353"/>
                    <a:pt x="712263" y="79009"/>
                  </a:cubicBezTo>
                  <a:cubicBezTo>
                    <a:pt x="712012" y="74027"/>
                    <a:pt x="711444" y="69071"/>
                    <a:pt x="710558" y="64155"/>
                  </a:cubicBezTo>
                  <a:cubicBezTo>
                    <a:pt x="700818" y="40168"/>
                    <a:pt x="677611" y="24389"/>
                    <a:pt x="651721" y="24164"/>
                  </a:cubicBezTo>
                  <a:close/>
                </a:path>
              </a:pathLst>
            </a:custGeom>
            <a:solidFill>
              <a:schemeClr val="accent2"/>
            </a:solidFill>
            <a:ln w="13215" cap="flat">
              <a:noFill/>
              <a:prstDash val="solid"/>
              <a:miter/>
            </a:ln>
          </p:spPr>
          <p:txBody>
            <a:bodyPr rtlCol="0" anchor="ctr"/>
            <a:lstStyle/>
            <a:p>
              <a:endParaRPr lang="en-US" sz="1600">
                <a:latin typeface="Raleway" panose="020B0503030101060003" pitchFamily="34" charset="77"/>
              </a:endParaRPr>
            </a:p>
          </p:txBody>
        </p:sp>
      </p:grpSp>
      <p:grpSp>
        <p:nvGrpSpPr>
          <p:cNvPr id="143" name="Group 142">
            <a:extLst>
              <a:ext uri="{FF2B5EF4-FFF2-40B4-BE49-F238E27FC236}">
                <a16:creationId xmlns:a16="http://schemas.microsoft.com/office/drawing/2014/main" id="{9CEBD17F-630A-0D91-EAB0-D27113228A37}"/>
              </a:ext>
            </a:extLst>
          </p:cNvPr>
          <p:cNvGrpSpPr/>
          <p:nvPr/>
        </p:nvGrpSpPr>
        <p:grpSpPr>
          <a:xfrm>
            <a:off x="8871857" y="1308887"/>
            <a:ext cx="2502823" cy="5060634"/>
            <a:chOff x="3011383" y="1565087"/>
            <a:chExt cx="2322638" cy="4696305"/>
          </a:xfrm>
        </p:grpSpPr>
        <p:grpSp>
          <p:nvGrpSpPr>
            <p:cNvPr id="45" name="Graphic 30" descr="Classroom with whiteboard and books">
              <a:extLst>
                <a:ext uri="{FF2B5EF4-FFF2-40B4-BE49-F238E27FC236}">
                  <a16:creationId xmlns:a16="http://schemas.microsoft.com/office/drawing/2014/main" id="{5515373D-2702-DAD6-FF72-6362B1556E2D}"/>
                </a:ext>
              </a:extLst>
            </p:cNvPr>
            <p:cNvGrpSpPr/>
            <p:nvPr/>
          </p:nvGrpSpPr>
          <p:grpSpPr>
            <a:xfrm>
              <a:off x="3190773" y="3231608"/>
              <a:ext cx="2143248" cy="3029784"/>
              <a:chOff x="3190773" y="3231608"/>
              <a:chExt cx="2143248" cy="3029784"/>
            </a:xfrm>
          </p:grpSpPr>
          <p:sp>
            <p:nvSpPr>
              <p:cNvPr id="46" name="Freeform: Shape 45">
                <a:extLst>
                  <a:ext uri="{FF2B5EF4-FFF2-40B4-BE49-F238E27FC236}">
                    <a16:creationId xmlns:a16="http://schemas.microsoft.com/office/drawing/2014/main" id="{D7CF6A29-6944-0502-D132-13A50130453B}"/>
                  </a:ext>
                </a:extLst>
              </p:cNvPr>
              <p:cNvSpPr/>
              <p:nvPr/>
            </p:nvSpPr>
            <p:spPr>
              <a:xfrm>
                <a:off x="3207861" y="3248702"/>
                <a:ext cx="2109063" cy="2995602"/>
              </a:xfrm>
              <a:custGeom>
                <a:avLst/>
                <a:gdLst>
                  <a:gd name="connsiteX0" fmla="*/ 227800 w 2109063"/>
                  <a:gd name="connsiteY0" fmla="*/ 0 h 2995602"/>
                  <a:gd name="connsiteX1" fmla="*/ 0 w 2109063"/>
                  <a:gd name="connsiteY1" fmla="*/ 203120 h 2995602"/>
                  <a:gd name="connsiteX2" fmla="*/ 8211 w 2109063"/>
                  <a:gd name="connsiteY2" fmla="*/ 203120 h 2995602"/>
                  <a:gd name="connsiteX3" fmla="*/ 0 w 2109063"/>
                  <a:gd name="connsiteY3" fmla="*/ 210712 h 2995602"/>
                  <a:gd name="connsiteX4" fmla="*/ 0 w 2109063"/>
                  <a:gd name="connsiteY4" fmla="*/ 334108 h 2995602"/>
                  <a:gd name="connsiteX5" fmla="*/ 0 w 2109063"/>
                  <a:gd name="connsiteY5" fmla="*/ 1541459 h 2995602"/>
                  <a:gd name="connsiteX6" fmla="*/ 0 w 2109063"/>
                  <a:gd name="connsiteY6" fmla="*/ 1664856 h 2995602"/>
                  <a:gd name="connsiteX7" fmla="*/ 0 w 2109063"/>
                  <a:gd name="connsiteY7" fmla="*/ 2872207 h 2995602"/>
                  <a:gd name="connsiteX8" fmla="*/ 0 w 2109063"/>
                  <a:gd name="connsiteY8" fmla="*/ 2995603 h 2995602"/>
                  <a:gd name="connsiteX9" fmla="*/ 1881264 w 2109063"/>
                  <a:gd name="connsiteY9" fmla="*/ 2995603 h 2995602"/>
                  <a:gd name="connsiteX10" fmla="*/ 2107168 w 2109063"/>
                  <a:gd name="connsiteY10" fmla="*/ 2743124 h 2995602"/>
                  <a:gd name="connsiteX11" fmla="*/ 2109064 w 2109063"/>
                  <a:gd name="connsiteY11" fmla="*/ 0 h 2995602"/>
                  <a:gd name="connsiteX12" fmla="*/ 227800 w 2109063"/>
                  <a:gd name="connsiteY12" fmla="*/ 0 h 2995602"/>
                  <a:gd name="connsiteX13" fmla="*/ 227571 w 2109063"/>
                  <a:gd name="connsiteY13" fmla="*/ 334108 h 2995602"/>
                  <a:gd name="connsiteX14" fmla="*/ 1881264 w 2109063"/>
                  <a:gd name="connsiteY14" fmla="*/ 334108 h 2995602"/>
                  <a:gd name="connsiteX15" fmla="*/ 1881264 w 2109063"/>
                  <a:gd name="connsiteY15" fmla="*/ 1330747 h 2995602"/>
                  <a:gd name="connsiteX16" fmla="*/ 227800 w 2109063"/>
                  <a:gd name="connsiteY16" fmla="*/ 1330747 h 2995602"/>
                  <a:gd name="connsiteX17" fmla="*/ 226876 w 2109063"/>
                  <a:gd name="connsiteY17" fmla="*/ 1331566 h 2995602"/>
                  <a:gd name="connsiteX18" fmla="*/ 227571 w 2109063"/>
                  <a:gd name="connsiteY18" fmla="*/ 334108 h 2995602"/>
                  <a:gd name="connsiteX19" fmla="*/ 226647 w 2109063"/>
                  <a:gd name="connsiteY19" fmla="*/ 1664856 h 2995602"/>
                  <a:gd name="connsiteX20" fmla="*/ 1881264 w 2109063"/>
                  <a:gd name="connsiteY20" fmla="*/ 1664856 h 2995602"/>
                  <a:gd name="connsiteX21" fmla="*/ 1881264 w 2109063"/>
                  <a:gd name="connsiteY21" fmla="*/ 2661495 h 2995602"/>
                  <a:gd name="connsiteX22" fmla="*/ 227800 w 2109063"/>
                  <a:gd name="connsiteY22" fmla="*/ 2661495 h 2995602"/>
                  <a:gd name="connsiteX23" fmla="*/ 225962 w 2109063"/>
                  <a:gd name="connsiteY23" fmla="*/ 2663133 h 2995602"/>
                  <a:gd name="connsiteX24" fmla="*/ 226647 w 2109063"/>
                  <a:gd name="connsiteY24" fmla="*/ 1664856 h 299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9063" h="2995602">
                    <a:moveTo>
                      <a:pt x="227800" y="0"/>
                    </a:moveTo>
                    <a:lnTo>
                      <a:pt x="0" y="203120"/>
                    </a:lnTo>
                    <a:lnTo>
                      <a:pt x="8211" y="203120"/>
                    </a:lnTo>
                    <a:lnTo>
                      <a:pt x="0" y="210712"/>
                    </a:lnTo>
                    <a:lnTo>
                      <a:pt x="0" y="334108"/>
                    </a:lnTo>
                    <a:lnTo>
                      <a:pt x="0" y="1541459"/>
                    </a:lnTo>
                    <a:lnTo>
                      <a:pt x="0" y="1664856"/>
                    </a:lnTo>
                    <a:lnTo>
                      <a:pt x="0" y="2872207"/>
                    </a:lnTo>
                    <a:lnTo>
                      <a:pt x="0" y="2995603"/>
                    </a:lnTo>
                    <a:lnTo>
                      <a:pt x="1881264" y="2995603"/>
                    </a:lnTo>
                    <a:lnTo>
                      <a:pt x="2107168" y="2743124"/>
                    </a:lnTo>
                    <a:lnTo>
                      <a:pt x="2109064" y="0"/>
                    </a:lnTo>
                    <a:lnTo>
                      <a:pt x="227800" y="0"/>
                    </a:lnTo>
                    <a:close/>
                    <a:moveTo>
                      <a:pt x="227571" y="334108"/>
                    </a:moveTo>
                    <a:lnTo>
                      <a:pt x="1881264" y="334108"/>
                    </a:lnTo>
                    <a:lnTo>
                      <a:pt x="1881264" y="1330747"/>
                    </a:lnTo>
                    <a:lnTo>
                      <a:pt x="227800" y="1330747"/>
                    </a:lnTo>
                    <a:lnTo>
                      <a:pt x="226876" y="1331566"/>
                    </a:lnTo>
                    <a:lnTo>
                      <a:pt x="227571" y="334108"/>
                    </a:lnTo>
                    <a:close/>
                    <a:moveTo>
                      <a:pt x="226647" y="1664856"/>
                    </a:moveTo>
                    <a:lnTo>
                      <a:pt x="1881264" y="1664856"/>
                    </a:lnTo>
                    <a:lnTo>
                      <a:pt x="1881264" y="2661495"/>
                    </a:lnTo>
                    <a:lnTo>
                      <a:pt x="227800" y="2661495"/>
                    </a:lnTo>
                    <a:lnTo>
                      <a:pt x="225962" y="2663133"/>
                    </a:lnTo>
                    <a:lnTo>
                      <a:pt x="226647" y="1664856"/>
                    </a:ln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47" name="Freeform: Shape 46">
                <a:extLst>
                  <a:ext uri="{FF2B5EF4-FFF2-40B4-BE49-F238E27FC236}">
                    <a16:creationId xmlns:a16="http://schemas.microsoft.com/office/drawing/2014/main" id="{DCA5C613-A8AA-DC62-0E48-449AD66AFD19}"/>
                  </a:ext>
                </a:extLst>
              </p:cNvPr>
              <p:cNvSpPr/>
              <p:nvPr/>
            </p:nvSpPr>
            <p:spPr>
              <a:xfrm>
                <a:off x="3190773" y="3231608"/>
                <a:ext cx="2143248" cy="3029784"/>
              </a:xfrm>
              <a:custGeom>
                <a:avLst/>
                <a:gdLst>
                  <a:gd name="connsiteX0" fmla="*/ 2133009 w 2143248"/>
                  <a:gd name="connsiteY0" fmla="*/ 1435 h 3029784"/>
                  <a:gd name="connsiteX1" fmla="*/ 2114560 w 2143248"/>
                  <a:gd name="connsiteY1" fmla="*/ 4540 h 3029784"/>
                  <a:gd name="connsiteX2" fmla="*/ 2110102 w 2143248"/>
                  <a:gd name="connsiteY2" fmla="*/ 8664 h 3029784"/>
                  <a:gd name="connsiteX3" fmla="*/ 2098634 w 2143248"/>
                  <a:gd name="connsiteY3" fmla="*/ 2845 h 3029784"/>
                  <a:gd name="connsiteX4" fmla="*/ 254289 w 2143248"/>
                  <a:gd name="connsiteY4" fmla="*/ 2845 h 3029784"/>
                  <a:gd name="connsiteX5" fmla="*/ 251736 w 2143248"/>
                  <a:gd name="connsiteY5" fmla="*/ 1435 h 3029784"/>
                  <a:gd name="connsiteX6" fmla="*/ 233286 w 2143248"/>
                  <a:gd name="connsiteY6" fmla="*/ 4540 h 3029784"/>
                  <a:gd name="connsiteX7" fmla="*/ 118948 w 2143248"/>
                  <a:gd name="connsiteY7" fmla="*/ 110306 h 3029784"/>
                  <a:gd name="connsiteX8" fmla="*/ 7610 w 2143248"/>
                  <a:gd name="connsiteY8" fmla="*/ 209585 h 3029784"/>
                  <a:gd name="connsiteX9" fmla="*/ 3048 w 2143248"/>
                  <a:gd name="connsiteY9" fmla="*/ 218081 h 3029784"/>
                  <a:gd name="connsiteX10" fmla="*/ 0 w 2143248"/>
                  <a:gd name="connsiteY10" fmla="*/ 227806 h 3029784"/>
                  <a:gd name="connsiteX11" fmla="*/ 0 w 2143248"/>
                  <a:gd name="connsiteY11" fmla="*/ 3012697 h 3029784"/>
                  <a:gd name="connsiteX12" fmla="*/ 10992 w 2143248"/>
                  <a:gd name="connsiteY12" fmla="*/ 3028661 h 3029784"/>
                  <a:gd name="connsiteX13" fmla="*/ 17088 w 2143248"/>
                  <a:gd name="connsiteY13" fmla="*/ 3029785 h 3029784"/>
                  <a:gd name="connsiteX14" fmla="*/ 26499 w 2143248"/>
                  <a:gd name="connsiteY14" fmla="*/ 3026937 h 3029784"/>
                  <a:gd name="connsiteX15" fmla="*/ 1889008 w 2143248"/>
                  <a:gd name="connsiteY15" fmla="*/ 3026937 h 3029784"/>
                  <a:gd name="connsiteX16" fmla="*/ 1892265 w 2143248"/>
                  <a:gd name="connsiteY16" fmla="*/ 3028661 h 3029784"/>
                  <a:gd name="connsiteX17" fmla="*/ 1898361 w 2143248"/>
                  <a:gd name="connsiteY17" fmla="*/ 3029785 h 3029784"/>
                  <a:gd name="connsiteX18" fmla="*/ 1911096 w 2143248"/>
                  <a:gd name="connsiteY18" fmla="*/ 3024089 h 3029784"/>
                  <a:gd name="connsiteX19" fmla="*/ 2137000 w 2143248"/>
                  <a:gd name="connsiteY19" fmla="*/ 2771610 h 3029784"/>
                  <a:gd name="connsiteX20" fmla="*/ 2141353 w 2143248"/>
                  <a:gd name="connsiteY20" fmla="*/ 2760227 h 3029784"/>
                  <a:gd name="connsiteX21" fmla="*/ 2143249 w 2143248"/>
                  <a:gd name="connsiteY21" fmla="*/ 17104 h 3029784"/>
                  <a:gd name="connsiteX22" fmla="*/ 2133009 w 2143248"/>
                  <a:gd name="connsiteY22" fmla="*/ 1435 h 3029784"/>
                  <a:gd name="connsiteX23" fmla="*/ 2084394 w 2143248"/>
                  <a:gd name="connsiteY23" fmla="*/ 32448 h 3029784"/>
                  <a:gd name="connsiteX24" fmla="*/ 1896799 w 2143248"/>
                  <a:gd name="connsiteY24" fmla="*/ 205975 h 3029784"/>
                  <a:gd name="connsiteX25" fmla="*/ 54445 w 2143248"/>
                  <a:gd name="connsiteY25" fmla="*/ 205975 h 3029784"/>
                  <a:gd name="connsiteX26" fmla="*/ 250317 w 2143248"/>
                  <a:gd name="connsiteY26" fmla="*/ 31324 h 3029784"/>
                  <a:gd name="connsiteX27" fmla="*/ 2084394 w 2143248"/>
                  <a:gd name="connsiteY27" fmla="*/ 31324 h 3029784"/>
                  <a:gd name="connsiteX28" fmla="*/ 2084394 w 2143248"/>
                  <a:gd name="connsiteY28" fmla="*/ 32448 h 3029784"/>
                  <a:gd name="connsiteX29" fmla="*/ 226886 w 2143248"/>
                  <a:gd name="connsiteY29" fmla="*/ 1344813 h 3029784"/>
                  <a:gd name="connsiteX30" fmla="*/ 34176 w 2143248"/>
                  <a:gd name="connsiteY30" fmla="*/ 1516653 h 3029784"/>
                  <a:gd name="connsiteX31" fmla="*/ 34176 w 2143248"/>
                  <a:gd name="connsiteY31" fmla="*/ 365442 h 3029784"/>
                  <a:gd name="connsiteX32" fmla="*/ 227571 w 2143248"/>
                  <a:gd name="connsiteY32" fmla="*/ 365442 h 3029784"/>
                  <a:gd name="connsiteX33" fmla="*/ 226886 w 2143248"/>
                  <a:gd name="connsiteY33" fmla="*/ 1344813 h 3029784"/>
                  <a:gd name="connsiteX34" fmla="*/ 225962 w 2143248"/>
                  <a:gd name="connsiteY34" fmla="*/ 2676379 h 3029784"/>
                  <a:gd name="connsiteX35" fmla="*/ 34166 w 2143248"/>
                  <a:gd name="connsiteY35" fmla="*/ 2847391 h 3029784"/>
                  <a:gd name="connsiteX36" fmla="*/ 34166 w 2143248"/>
                  <a:gd name="connsiteY36" fmla="*/ 1696190 h 3029784"/>
                  <a:gd name="connsiteX37" fmla="*/ 226638 w 2143248"/>
                  <a:gd name="connsiteY37" fmla="*/ 1696190 h 3029784"/>
                  <a:gd name="connsiteX38" fmla="*/ 225962 w 2143248"/>
                  <a:gd name="connsiteY38" fmla="*/ 2676379 h 3029784"/>
                  <a:gd name="connsiteX39" fmla="*/ 1881273 w 2143248"/>
                  <a:gd name="connsiteY39" fmla="*/ 2867470 h 3029784"/>
                  <a:gd name="connsiteX40" fmla="*/ 54445 w 2143248"/>
                  <a:gd name="connsiteY40" fmla="*/ 2867470 h 3029784"/>
                  <a:gd name="connsiteX41" fmla="*/ 250317 w 2143248"/>
                  <a:gd name="connsiteY41" fmla="*/ 2692819 h 3029784"/>
                  <a:gd name="connsiteX42" fmla="*/ 1881273 w 2143248"/>
                  <a:gd name="connsiteY42" fmla="*/ 2692819 h 3029784"/>
                  <a:gd name="connsiteX43" fmla="*/ 1881273 w 2143248"/>
                  <a:gd name="connsiteY43" fmla="*/ 2867470 h 3029784"/>
                  <a:gd name="connsiteX44" fmla="*/ 1881273 w 2143248"/>
                  <a:gd name="connsiteY44" fmla="*/ 2664349 h 3029784"/>
                  <a:gd name="connsiteX45" fmla="*/ 260137 w 2143248"/>
                  <a:gd name="connsiteY45" fmla="*/ 2664349 h 3029784"/>
                  <a:gd name="connsiteX46" fmla="*/ 260804 w 2143248"/>
                  <a:gd name="connsiteY46" fmla="*/ 1696190 h 3029784"/>
                  <a:gd name="connsiteX47" fmla="*/ 1881264 w 2143248"/>
                  <a:gd name="connsiteY47" fmla="*/ 1696190 h 3029784"/>
                  <a:gd name="connsiteX48" fmla="*/ 1881264 w 2143248"/>
                  <a:gd name="connsiteY48" fmla="*/ 2664349 h 3029784"/>
                  <a:gd name="connsiteX49" fmla="*/ 1881273 w 2143248"/>
                  <a:gd name="connsiteY49" fmla="*/ 1667710 h 3029784"/>
                  <a:gd name="connsiteX50" fmla="*/ 31328 w 2143248"/>
                  <a:gd name="connsiteY50" fmla="*/ 1667710 h 3029784"/>
                  <a:gd name="connsiteX51" fmla="*/ 31328 w 2143248"/>
                  <a:gd name="connsiteY51" fmla="*/ 1572793 h 3029784"/>
                  <a:gd name="connsiteX52" fmla="*/ 1881273 w 2143248"/>
                  <a:gd name="connsiteY52" fmla="*/ 1572793 h 3029784"/>
                  <a:gd name="connsiteX53" fmla="*/ 1881273 w 2143248"/>
                  <a:gd name="connsiteY53" fmla="*/ 1667710 h 3029784"/>
                  <a:gd name="connsiteX54" fmla="*/ 1881273 w 2143248"/>
                  <a:gd name="connsiteY54" fmla="*/ 1536722 h 3029784"/>
                  <a:gd name="connsiteX55" fmla="*/ 54445 w 2143248"/>
                  <a:gd name="connsiteY55" fmla="*/ 1536722 h 3029784"/>
                  <a:gd name="connsiteX56" fmla="*/ 250317 w 2143248"/>
                  <a:gd name="connsiteY56" fmla="*/ 1362072 h 3029784"/>
                  <a:gd name="connsiteX57" fmla="*/ 1881273 w 2143248"/>
                  <a:gd name="connsiteY57" fmla="*/ 1362072 h 3029784"/>
                  <a:gd name="connsiteX58" fmla="*/ 1881273 w 2143248"/>
                  <a:gd name="connsiteY58" fmla="*/ 1536722 h 3029784"/>
                  <a:gd name="connsiteX59" fmla="*/ 1881273 w 2143248"/>
                  <a:gd name="connsiteY59" fmla="*/ 1333602 h 3029784"/>
                  <a:gd name="connsiteX60" fmla="*/ 261061 w 2143248"/>
                  <a:gd name="connsiteY60" fmla="*/ 1333602 h 3029784"/>
                  <a:gd name="connsiteX61" fmla="*/ 261728 w 2143248"/>
                  <a:gd name="connsiteY61" fmla="*/ 365442 h 3029784"/>
                  <a:gd name="connsiteX62" fmla="*/ 1881264 w 2143248"/>
                  <a:gd name="connsiteY62" fmla="*/ 365442 h 3029784"/>
                  <a:gd name="connsiteX63" fmla="*/ 1881264 w 2143248"/>
                  <a:gd name="connsiteY63" fmla="*/ 1333602 h 3029784"/>
                  <a:gd name="connsiteX64" fmla="*/ 1881273 w 2143248"/>
                  <a:gd name="connsiteY64" fmla="*/ 336963 h 3029784"/>
                  <a:gd name="connsiteX65" fmla="*/ 31328 w 2143248"/>
                  <a:gd name="connsiteY65" fmla="*/ 336963 h 3029784"/>
                  <a:gd name="connsiteX66" fmla="*/ 31328 w 2143248"/>
                  <a:gd name="connsiteY66" fmla="*/ 242046 h 3029784"/>
                  <a:gd name="connsiteX67" fmla="*/ 1881273 w 2143248"/>
                  <a:gd name="connsiteY67" fmla="*/ 242046 h 3029784"/>
                  <a:gd name="connsiteX68" fmla="*/ 1881273 w 2143248"/>
                  <a:gd name="connsiteY68" fmla="*/ 336963 h 3029784"/>
                  <a:gd name="connsiteX69" fmla="*/ 31318 w 2143248"/>
                  <a:gd name="connsiteY69" fmla="*/ 2903541 h 3029784"/>
                  <a:gd name="connsiteX70" fmla="*/ 1881264 w 2143248"/>
                  <a:gd name="connsiteY70" fmla="*/ 2903541 h 3029784"/>
                  <a:gd name="connsiteX71" fmla="*/ 1881264 w 2143248"/>
                  <a:gd name="connsiteY71" fmla="*/ 2998457 h 3029784"/>
                  <a:gd name="connsiteX72" fmla="*/ 31318 w 2143248"/>
                  <a:gd name="connsiteY72" fmla="*/ 2998457 h 3029784"/>
                  <a:gd name="connsiteX73" fmla="*/ 31318 w 2143248"/>
                  <a:gd name="connsiteY73" fmla="*/ 2903541 h 3029784"/>
                  <a:gd name="connsiteX74" fmla="*/ 2107178 w 2143248"/>
                  <a:gd name="connsiteY74" fmla="*/ 2753684 h 3029784"/>
                  <a:gd name="connsiteX75" fmla="*/ 1915440 w 2143248"/>
                  <a:gd name="connsiteY75" fmla="*/ 2967978 h 3029784"/>
                  <a:gd name="connsiteX76" fmla="*/ 1915440 w 2143248"/>
                  <a:gd name="connsiteY76" fmla="*/ 235274 h 3029784"/>
                  <a:gd name="connsiteX77" fmla="*/ 2109045 w 2143248"/>
                  <a:gd name="connsiteY77" fmla="*/ 56185 h 3029784"/>
                  <a:gd name="connsiteX78" fmla="*/ 2107178 w 2143248"/>
                  <a:gd name="connsiteY78" fmla="*/ 2753684 h 3029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143248" h="3029784">
                    <a:moveTo>
                      <a:pt x="2133009" y="1435"/>
                    </a:moveTo>
                    <a:cubicBezTo>
                      <a:pt x="2126790" y="-1289"/>
                      <a:pt x="2119541" y="-70"/>
                      <a:pt x="2114560" y="4540"/>
                    </a:cubicBezTo>
                    <a:lnTo>
                      <a:pt x="2110102" y="8664"/>
                    </a:lnTo>
                    <a:cubicBezTo>
                      <a:pt x="2107511" y="5140"/>
                      <a:pt x="2103349" y="2845"/>
                      <a:pt x="2098634" y="2845"/>
                    </a:cubicBezTo>
                    <a:lnTo>
                      <a:pt x="254289" y="2845"/>
                    </a:lnTo>
                    <a:cubicBezTo>
                      <a:pt x="253479" y="2311"/>
                      <a:pt x="252641" y="1826"/>
                      <a:pt x="251736" y="1435"/>
                    </a:cubicBezTo>
                    <a:cubicBezTo>
                      <a:pt x="245516" y="-1289"/>
                      <a:pt x="238268" y="-70"/>
                      <a:pt x="233286" y="4540"/>
                    </a:cubicBezTo>
                    <a:lnTo>
                      <a:pt x="118948" y="110306"/>
                    </a:lnTo>
                    <a:lnTo>
                      <a:pt x="7610" y="209585"/>
                    </a:lnTo>
                    <a:cubicBezTo>
                      <a:pt x="5077" y="211842"/>
                      <a:pt x="3534" y="214871"/>
                      <a:pt x="3048" y="218081"/>
                    </a:cubicBezTo>
                    <a:cubicBezTo>
                      <a:pt x="1086" y="220910"/>
                      <a:pt x="0" y="224301"/>
                      <a:pt x="0" y="227806"/>
                    </a:cubicBezTo>
                    <a:lnTo>
                      <a:pt x="0" y="3012697"/>
                    </a:lnTo>
                    <a:cubicBezTo>
                      <a:pt x="0" y="3019784"/>
                      <a:pt x="4372" y="3026127"/>
                      <a:pt x="10992" y="3028661"/>
                    </a:cubicBezTo>
                    <a:cubicBezTo>
                      <a:pt x="12973" y="3029423"/>
                      <a:pt x="15040" y="3029785"/>
                      <a:pt x="17088" y="3029785"/>
                    </a:cubicBezTo>
                    <a:cubicBezTo>
                      <a:pt x="20422" y="3029785"/>
                      <a:pt x="23689" y="3028785"/>
                      <a:pt x="26499" y="3026937"/>
                    </a:cubicBezTo>
                    <a:lnTo>
                      <a:pt x="1889008" y="3026937"/>
                    </a:lnTo>
                    <a:cubicBezTo>
                      <a:pt x="1890027" y="3027604"/>
                      <a:pt x="1891094" y="3028213"/>
                      <a:pt x="1892265" y="3028661"/>
                    </a:cubicBezTo>
                    <a:cubicBezTo>
                      <a:pt x="1894246" y="3029423"/>
                      <a:pt x="1896313" y="3029785"/>
                      <a:pt x="1898361" y="3029785"/>
                    </a:cubicBezTo>
                    <a:cubicBezTo>
                      <a:pt x="1903133" y="3029785"/>
                      <a:pt x="1907791" y="3027785"/>
                      <a:pt x="1911096" y="3024089"/>
                    </a:cubicBezTo>
                    <a:lnTo>
                      <a:pt x="2137000" y="2771610"/>
                    </a:lnTo>
                    <a:cubicBezTo>
                      <a:pt x="2139801" y="2768476"/>
                      <a:pt x="2141353" y="2764428"/>
                      <a:pt x="2141353" y="2760227"/>
                    </a:cubicBezTo>
                    <a:lnTo>
                      <a:pt x="2143249" y="17104"/>
                    </a:lnTo>
                    <a:cubicBezTo>
                      <a:pt x="2143249" y="10312"/>
                      <a:pt x="2139229" y="4159"/>
                      <a:pt x="2133009" y="1435"/>
                    </a:cubicBezTo>
                    <a:close/>
                    <a:moveTo>
                      <a:pt x="2084394" y="32448"/>
                    </a:moveTo>
                    <a:lnTo>
                      <a:pt x="1896799" y="205975"/>
                    </a:lnTo>
                    <a:lnTo>
                      <a:pt x="54445" y="205975"/>
                    </a:lnTo>
                    <a:lnTo>
                      <a:pt x="250317" y="31324"/>
                    </a:lnTo>
                    <a:lnTo>
                      <a:pt x="2084394" y="31324"/>
                    </a:lnTo>
                    <a:lnTo>
                      <a:pt x="2084394" y="32448"/>
                    </a:lnTo>
                    <a:close/>
                    <a:moveTo>
                      <a:pt x="226886" y="1344813"/>
                    </a:moveTo>
                    <a:lnTo>
                      <a:pt x="34176" y="1516653"/>
                    </a:lnTo>
                    <a:lnTo>
                      <a:pt x="34176" y="365442"/>
                    </a:lnTo>
                    <a:lnTo>
                      <a:pt x="227571" y="365442"/>
                    </a:lnTo>
                    <a:lnTo>
                      <a:pt x="226886" y="1344813"/>
                    </a:lnTo>
                    <a:close/>
                    <a:moveTo>
                      <a:pt x="225962" y="2676379"/>
                    </a:moveTo>
                    <a:lnTo>
                      <a:pt x="34166" y="2847391"/>
                    </a:lnTo>
                    <a:lnTo>
                      <a:pt x="34166" y="1696190"/>
                    </a:lnTo>
                    <a:lnTo>
                      <a:pt x="226638" y="1696190"/>
                    </a:lnTo>
                    <a:lnTo>
                      <a:pt x="225962" y="2676379"/>
                    </a:lnTo>
                    <a:close/>
                    <a:moveTo>
                      <a:pt x="1881273" y="2867470"/>
                    </a:moveTo>
                    <a:lnTo>
                      <a:pt x="54445" y="2867470"/>
                    </a:lnTo>
                    <a:lnTo>
                      <a:pt x="250317" y="2692819"/>
                    </a:lnTo>
                    <a:lnTo>
                      <a:pt x="1881273" y="2692819"/>
                    </a:lnTo>
                    <a:lnTo>
                      <a:pt x="1881273" y="2867470"/>
                    </a:lnTo>
                    <a:close/>
                    <a:moveTo>
                      <a:pt x="1881273" y="2664349"/>
                    </a:moveTo>
                    <a:lnTo>
                      <a:pt x="260137" y="2664349"/>
                    </a:lnTo>
                    <a:lnTo>
                      <a:pt x="260804" y="1696190"/>
                    </a:lnTo>
                    <a:lnTo>
                      <a:pt x="1881264" y="1696190"/>
                    </a:lnTo>
                    <a:lnTo>
                      <a:pt x="1881264" y="2664349"/>
                    </a:lnTo>
                    <a:close/>
                    <a:moveTo>
                      <a:pt x="1881273" y="1667710"/>
                    </a:moveTo>
                    <a:lnTo>
                      <a:pt x="31328" y="1667710"/>
                    </a:lnTo>
                    <a:lnTo>
                      <a:pt x="31328" y="1572793"/>
                    </a:lnTo>
                    <a:lnTo>
                      <a:pt x="1881273" y="1572793"/>
                    </a:lnTo>
                    <a:lnTo>
                      <a:pt x="1881273" y="1667710"/>
                    </a:lnTo>
                    <a:close/>
                    <a:moveTo>
                      <a:pt x="1881273" y="1536722"/>
                    </a:moveTo>
                    <a:lnTo>
                      <a:pt x="54445" y="1536722"/>
                    </a:lnTo>
                    <a:lnTo>
                      <a:pt x="250317" y="1362072"/>
                    </a:lnTo>
                    <a:lnTo>
                      <a:pt x="1881273" y="1362072"/>
                    </a:lnTo>
                    <a:lnTo>
                      <a:pt x="1881273" y="1536722"/>
                    </a:lnTo>
                    <a:close/>
                    <a:moveTo>
                      <a:pt x="1881273" y="1333602"/>
                    </a:moveTo>
                    <a:lnTo>
                      <a:pt x="261061" y="1333602"/>
                    </a:lnTo>
                    <a:lnTo>
                      <a:pt x="261728" y="365442"/>
                    </a:lnTo>
                    <a:lnTo>
                      <a:pt x="1881264" y="365442"/>
                    </a:lnTo>
                    <a:lnTo>
                      <a:pt x="1881264" y="1333602"/>
                    </a:lnTo>
                    <a:close/>
                    <a:moveTo>
                      <a:pt x="1881273" y="336963"/>
                    </a:moveTo>
                    <a:lnTo>
                      <a:pt x="31328" y="336963"/>
                    </a:lnTo>
                    <a:lnTo>
                      <a:pt x="31328" y="242046"/>
                    </a:lnTo>
                    <a:lnTo>
                      <a:pt x="1881273" y="242046"/>
                    </a:lnTo>
                    <a:lnTo>
                      <a:pt x="1881273" y="336963"/>
                    </a:lnTo>
                    <a:close/>
                    <a:moveTo>
                      <a:pt x="31318" y="2903541"/>
                    </a:moveTo>
                    <a:lnTo>
                      <a:pt x="1881264" y="2903541"/>
                    </a:lnTo>
                    <a:lnTo>
                      <a:pt x="1881264" y="2998457"/>
                    </a:lnTo>
                    <a:lnTo>
                      <a:pt x="31318" y="2998457"/>
                    </a:lnTo>
                    <a:lnTo>
                      <a:pt x="31318" y="2903541"/>
                    </a:lnTo>
                    <a:close/>
                    <a:moveTo>
                      <a:pt x="2107178" y="2753684"/>
                    </a:moveTo>
                    <a:lnTo>
                      <a:pt x="1915440" y="2967978"/>
                    </a:lnTo>
                    <a:lnTo>
                      <a:pt x="1915440" y="235274"/>
                    </a:lnTo>
                    <a:lnTo>
                      <a:pt x="2109045" y="56185"/>
                    </a:lnTo>
                    <a:lnTo>
                      <a:pt x="2107178" y="2753684"/>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grpSp>
        <p:grpSp>
          <p:nvGrpSpPr>
            <p:cNvPr id="48" name="Graphic 30" descr="Classroom with whiteboard and books">
              <a:extLst>
                <a:ext uri="{FF2B5EF4-FFF2-40B4-BE49-F238E27FC236}">
                  <a16:creationId xmlns:a16="http://schemas.microsoft.com/office/drawing/2014/main" id="{9425075D-0271-3BC2-96F4-571C241C47FE}"/>
                </a:ext>
              </a:extLst>
            </p:cNvPr>
            <p:cNvGrpSpPr/>
            <p:nvPr/>
          </p:nvGrpSpPr>
          <p:grpSpPr>
            <a:xfrm>
              <a:off x="4227256" y="2525009"/>
              <a:ext cx="863769" cy="854662"/>
              <a:chOff x="4227256" y="2525009"/>
              <a:chExt cx="863769" cy="854662"/>
            </a:xfrm>
          </p:grpSpPr>
          <p:sp>
            <p:nvSpPr>
              <p:cNvPr id="49" name="Freeform: Shape 48">
                <a:extLst>
                  <a:ext uri="{FF2B5EF4-FFF2-40B4-BE49-F238E27FC236}">
                    <a16:creationId xmlns:a16="http://schemas.microsoft.com/office/drawing/2014/main" id="{F0ED6E9A-7E78-9F83-FE7C-0A8B630508E1}"/>
                  </a:ext>
                </a:extLst>
              </p:cNvPr>
              <p:cNvSpPr/>
              <p:nvPr/>
            </p:nvSpPr>
            <p:spPr>
              <a:xfrm>
                <a:off x="4252271" y="2577628"/>
                <a:ext cx="189948" cy="776430"/>
              </a:xfrm>
              <a:custGeom>
                <a:avLst/>
                <a:gdLst>
                  <a:gd name="connsiteX0" fmla="*/ 189068 w 189948"/>
                  <a:gd name="connsiteY0" fmla="*/ 4772 h 776430"/>
                  <a:gd name="connsiteX1" fmla="*/ 181401 w 189948"/>
                  <a:gd name="connsiteY1" fmla="*/ 0 h 776430"/>
                  <a:gd name="connsiteX2" fmla="*/ 76445 w 189948"/>
                  <a:gd name="connsiteY2" fmla="*/ 0 h 776430"/>
                  <a:gd name="connsiteX3" fmla="*/ 69672 w 189948"/>
                  <a:gd name="connsiteY3" fmla="*/ 3334 h 776430"/>
                  <a:gd name="connsiteX4" fmla="*/ 20009 w 189948"/>
                  <a:gd name="connsiteY4" fmla="*/ 67875 h 776430"/>
                  <a:gd name="connsiteX5" fmla="*/ 3302 w 189948"/>
                  <a:gd name="connsiteY5" fmla="*/ 101060 h 776430"/>
                  <a:gd name="connsiteX6" fmla="*/ 616 w 189948"/>
                  <a:gd name="connsiteY6" fmla="*/ 107252 h 776430"/>
                  <a:gd name="connsiteX7" fmla="*/ 616 w 189948"/>
                  <a:gd name="connsiteY7" fmla="*/ 107871 h 776430"/>
                  <a:gd name="connsiteX8" fmla="*/ 73 w 189948"/>
                  <a:gd name="connsiteY8" fmla="*/ 111023 h 776430"/>
                  <a:gd name="connsiteX9" fmla="*/ 616 w 189948"/>
                  <a:gd name="connsiteY9" fmla="*/ 111833 h 776430"/>
                  <a:gd name="connsiteX10" fmla="*/ 616 w 189948"/>
                  <a:gd name="connsiteY10" fmla="*/ 767887 h 776430"/>
                  <a:gd name="connsiteX11" fmla="*/ 9160 w 189948"/>
                  <a:gd name="connsiteY11" fmla="*/ 776431 h 776430"/>
                  <a:gd name="connsiteX12" fmla="*/ 123060 w 189948"/>
                  <a:gd name="connsiteY12" fmla="*/ 776431 h 776430"/>
                  <a:gd name="connsiteX13" fmla="*/ 131604 w 189948"/>
                  <a:gd name="connsiteY13" fmla="*/ 767887 h 776430"/>
                  <a:gd name="connsiteX14" fmla="*/ 131604 w 189948"/>
                  <a:gd name="connsiteY14" fmla="*/ 90116 h 776430"/>
                  <a:gd name="connsiteX15" fmla="*/ 138510 w 189948"/>
                  <a:gd name="connsiteY15" fmla="*/ 78305 h 776430"/>
                  <a:gd name="connsiteX16" fmla="*/ 188173 w 189948"/>
                  <a:gd name="connsiteY16" fmla="*/ 13764 h 776430"/>
                  <a:gd name="connsiteX17" fmla="*/ 189068 w 189948"/>
                  <a:gd name="connsiteY17" fmla="*/ 4772 h 7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948" h="776430">
                    <a:moveTo>
                      <a:pt x="189068" y="4772"/>
                    </a:moveTo>
                    <a:cubicBezTo>
                      <a:pt x="187630" y="1848"/>
                      <a:pt x="184658" y="0"/>
                      <a:pt x="181401" y="0"/>
                    </a:cubicBezTo>
                    <a:lnTo>
                      <a:pt x="76445" y="0"/>
                    </a:lnTo>
                    <a:cubicBezTo>
                      <a:pt x="73797" y="0"/>
                      <a:pt x="71292" y="1229"/>
                      <a:pt x="69672" y="3334"/>
                    </a:cubicBezTo>
                    <a:lnTo>
                      <a:pt x="20009" y="67875"/>
                    </a:lnTo>
                    <a:cubicBezTo>
                      <a:pt x="18609" y="69685"/>
                      <a:pt x="8617" y="88840"/>
                      <a:pt x="3302" y="101060"/>
                    </a:cubicBezTo>
                    <a:cubicBezTo>
                      <a:pt x="1654" y="102613"/>
                      <a:pt x="616" y="104803"/>
                      <a:pt x="616" y="107252"/>
                    </a:cubicBezTo>
                    <a:lnTo>
                      <a:pt x="616" y="107871"/>
                    </a:lnTo>
                    <a:cubicBezTo>
                      <a:pt x="92" y="109480"/>
                      <a:pt x="-127" y="110604"/>
                      <a:pt x="73" y="111023"/>
                    </a:cubicBezTo>
                    <a:cubicBezTo>
                      <a:pt x="159" y="111204"/>
                      <a:pt x="350" y="111481"/>
                      <a:pt x="616" y="111833"/>
                    </a:cubicBezTo>
                    <a:lnTo>
                      <a:pt x="616" y="767887"/>
                    </a:lnTo>
                    <a:cubicBezTo>
                      <a:pt x="616" y="772601"/>
                      <a:pt x="4445" y="776431"/>
                      <a:pt x="9160" y="776431"/>
                    </a:cubicBezTo>
                    <a:lnTo>
                      <a:pt x="123060" y="776431"/>
                    </a:lnTo>
                    <a:cubicBezTo>
                      <a:pt x="127775" y="776431"/>
                      <a:pt x="131604" y="772601"/>
                      <a:pt x="131604" y="767887"/>
                    </a:cubicBezTo>
                    <a:lnTo>
                      <a:pt x="131604" y="90116"/>
                    </a:lnTo>
                    <a:cubicBezTo>
                      <a:pt x="135176" y="83906"/>
                      <a:pt x="137967" y="79000"/>
                      <a:pt x="138510" y="78305"/>
                    </a:cubicBezTo>
                    <a:lnTo>
                      <a:pt x="188173" y="13764"/>
                    </a:lnTo>
                    <a:cubicBezTo>
                      <a:pt x="190164" y="11173"/>
                      <a:pt x="190507" y="7687"/>
                      <a:pt x="189068" y="4772"/>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50" name="Freeform: Shape 49">
                <a:extLst>
                  <a:ext uri="{FF2B5EF4-FFF2-40B4-BE49-F238E27FC236}">
                    <a16:creationId xmlns:a16="http://schemas.microsoft.com/office/drawing/2014/main" id="{21C51FF0-A85D-2C4E-E2F0-E88DFDE9F438}"/>
                  </a:ext>
                </a:extLst>
              </p:cNvPr>
              <p:cNvSpPr/>
              <p:nvPr/>
            </p:nvSpPr>
            <p:spPr>
              <a:xfrm>
                <a:off x="4400953" y="2576787"/>
                <a:ext cx="212560" cy="777261"/>
              </a:xfrm>
              <a:custGeom>
                <a:avLst/>
                <a:gdLst>
                  <a:gd name="connsiteX0" fmla="*/ 206607 w 212560"/>
                  <a:gd name="connsiteY0" fmla="*/ 231203 h 777261"/>
                  <a:gd name="connsiteX1" fmla="*/ 171021 w 212560"/>
                  <a:gd name="connsiteY1" fmla="*/ 163290 h 777261"/>
                  <a:gd name="connsiteX2" fmla="*/ 170707 w 212560"/>
                  <a:gd name="connsiteY2" fmla="*/ 162576 h 777261"/>
                  <a:gd name="connsiteX3" fmla="*/ 170707 w 212560"/>
                  <a:gd name="connsiteY3" fmla="*/ 162576 h 777261"/>
                  <a:gd name="connsiteX4" fmla="*/ 170697 w 212560"/>
                  <a:gd name="connsiteY4" fmla="*/ 162556 h 777261"/>
                  <a:gd name="connsiteX5" fmla="*/ 170393 w 212560"/>
                  <a:gd name="connsiteY5" fmla="*/ 161623 h 777261"/>
                  <a:gd name="connsiteX6" fmla="*/ 170316 w 212560"/>
                  <a:gd name="connsiteY6" fmla="*/ 161252 h 777261"/>
                  <a:gd name="connsiteX7" fmla="*/ 170297 w 212560"/>
                  <a:gd name="connsiteY7" fmla="*/ 161185 h 777261"/>
                  <a:gd name="connsiteX8" fmla="*/ 170154 w 212560"/>
                  <a:gd name="connsiteY8" fmla="*/ 160432 h 777261"/>
                  <a:gd name="connsiteX9" fmla="*/ 170126 w 212560"/>
                  <a:gd name="connsiteY9" fmla="*/ 159918 h 777261"/>
                  <a:gd name="connsiteX10" fmla="*/ 170126 w 212560"/>
                  <a:gd name="connsiteY10" fmla="*/ 159537 h 777261"/>
                  <a:gd name="connsiteX11" fmla="*/ 170126 w 212560"/>
                  <a:gd name="connsiteY11" fmla="*/ 159080 h 777261"/>
                  <a:gd name="connsiteX12" fmla="*/ 170136 w 212560"/>
                  <a:gd name="connsiteY12" fmla="*/ 158632 h 777261"/>
                  <a:gd name="connsiteX13" fmla="*/ 170259 w 212560"/>
                  <a:gd name="connsiteY13" fmla="*/ 157737 h 777261"/>
                  <a:gd name="connsiteX14" fmla="*/ 170316 w 212560"/>
                  <a:gd name="connsiteY14" fmla="*/ 157518 h 777261"/>
                  <a:gd name="connsiteX15" fmla="*/ 170488 w 212560"/>
                  <a:gd name="connsiteY15" fmla="*/ 156841 h 777261"/>
                  <a:gd name="connsiteX16" fmla="*/ 170564 w 212560"/>
                  <a:gd name="connsiteY16" fmla="*/ 156651 h 777261"/>
                  <a:gd name="connsiteX17" fmla="*/ 170859 w 212560"/>
                  <a:gd name="connsiteY17" fmla="*/ 155794 h 777261"/>
                  <a:gd name="connsiteX18" fmla="*/ 210807 w 212560"/>
                  <a:gd name="connsiteY18" fmla="*/ 69335 h 777261"/>
                  <a:gd name="connsiteX19" fmla="*/ 208779 w 212560"/>
                  <a:gd name="connsiteY19" fmla="*/ 1498 h 777261"/>
                  <a:gd name="connsiteX20" fmla="*/ 75819 w 212560"/>
                  <a:gd name="connsiteY20" fmla="*/ 832 h 777261"/>
                  <a:gd name="connsiteX21" fmla="*/ 69047 w 212560"/>
                  <a:gd name="connsiteY21" fmla="*/ 4165 h 777261"/>
                  <a:gd name="connsiteX22" fmla="*/ 9325 w 212560"/>
                  <a:gd name="connsiteY22" fmla="*/ 80470 h 777261"/>
                  <a:gd name="connsiteX23" fmla="*/ 0 w 212560"/>
                  <a:gd name="connsiteY23" fmla="*/ 108093 h 777261"/>
                  <a:gd name="connsiteX24" fmla="*/ 0 w 212560"/>
                  <a:gd name="connsiteY24" fmla="*/ 768718 h 777261"/>
                  <a:gd name="connsiteX25" fmla="*/ 8544 w 212560"/>
                  <a:gd name="connsiteY25" fmla="*/ 777262 h 777261"/>
                  <a:gd name="connsiteX26" fmla="*/ 122444 w 212560"/>
                  <a:gd name="connsiteY26" fmla="*/ 777262 h 777261"/>
                  <a:gd name="connsiteX27" fmla="*/ 130597 w 212560"/>
                  <a:gd name="connsiteY27" fmla="*/ 771128 h 777261"/>
                  <a:gd name="connsiteX28" fmla="*/ 210436 w 212560"/>
                  <a:gd name="connsiteY28" fmla="*/ 686384 h 777261"/>
                  <a:gd name="connsiteX29" fmla="*/ 212560 w 212560"/>
                  <a:gd name="connsiteY29" fmla="*/ 680650 h 777261"/>
                  <a:gd name="connsiteX30" fmla="*/ 206607 w 212560"/>
                  <a:gd name="connsiteY30" fmla="*/ 231203 h 77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2560" h="777261">
                    <a:moveTo>
                      <a:pt x="206607" y="231203"/>
                    </a:moveTo>
                    <a:lnTo>
                      <a:pt x="171021" y="163290"/>
                    </a:lnTo>
                    <a:cubicBezTo>
                      <a:pt x="170897" y="163061"/>
                      <a:pt x="170802" y="162814"/>
                      <a:pt x="170707" y="162576"/>
                    </a:cubicBezTo>
                    <a:lnTo>
                      <a:pt x="170707" y="162576"/>
                    </a:lnTo>
                    <a:cubicBezTo>
                      <a:pt x="170707" y="162566"/>
                      <a:pt x="170707" y="162566"/>
                      <a:pt x="170697" y="162556"/>
                    </a:cubicBezTo>
                    <a:cubicBezTo>
                      <a:pt x="170583" y="162252"/>
                      <a:pt x="170488" y="161937"/>
                      <a:pt x="170393" y="161623"/>
                    </a:cubicBezTo>
                    <a:lnTo>
                      <a:pt x="170316" y="161252"/>
                    </a:lnTo>
                    <a:cubicBezTo>
                      <a:pt x="170316" y="161232"/>
                      <a:pt x="170307" y="161204"/>
                      <a:pt x="170297" y="161185"/>
                    </a:cubicBezTo>
                    <a:cubicBezTo>
                      <a:pt x="170231" y="160890"/>
                      <a:pt x="170183" y="160642"/>
                      <a:pt x="170154" y="160432"/>
                    </a:cubicBezTo>
                    <a:cubicBezTo>
                      <a:pt x="170154" y="160261"/>
                      <a:pt x="170145" y="160109"/>
                      <a:pt x="170126" y="159918"/>
                    </a:cubicBezTo>
                    <a:lnTo>
                      <a:pt x="170126" y="159537"/>
                    </a:lnTo>
                    <a:cubicBezTo>
                      <a:pt x="170126" y="159385"/>
                      <a:pt x="170126" y="159242"/>
                      <a:pt x="170126" y="159080"/>
                    </a:cubicBezTo>
                    <a:cubicBezTo>
                      <a:pt x="170136" y="158975"/>
                      <a:pt x="170136" y="158785"/>
                      <a:pt x="170136" y="158632"/>
                    </a:cubicBezTo>
                    <a:cubicBezTo>
                      <a:pt x="170164" y="158356"/>
                      <a:pt x="170202" y="158051"/>
                      <a:pt x="170259" y="157737"/>
                    </a:cubicBezTo>
                    <a:cubicBezTo>
                      <a:pt x="170278" y="157660"/>
                      <a:pt x="170297" y="157594"/>
                      <a:pt x="170316" y="157518"/>
                    </a:cubicBezTo>
                    <a:lnTo>
                      <a:pt x="170488" y="156841"/>
                    </a:lnTo>
                    <a:cubicBezTo>
                      <a:pt x="170517" y="156775"/>
                      <a:pt x="170545" y="156718"/>
                      <a:pt x="170564" y="156651"/>
                    </a:cubicBezTo>
                    <a:cubicBezTo>
                      <a:pt x="170688" y="156337"/>
                      <a:pt x="170783" y="156051"/>
                      <a:pt x="170859" y="155794"/>
                    </a:cubicBezTo>
                    <a:lnTo>
                      <a:pt x="210807" y="69335"/>
                    </a:lnTo>
                    <a:cubicBezTo>
                      <a:pt x="211207" y="68316"/>
                      <a:pt x="209064" y="2070"/>
                      <a:pt x="208779" y="1498"/>
                    </a:cubicBezTo>
                    <a:cubicBezTo>
                      <a:pt x="207340" y="-1426"/>
                      <a:pt x="75819" y="832"/>
                      <a:pt x="75819" y="832"/>
                    </a:cubicBezTo>
                    <a:cubicBezTo>
                      <a:pt x="73171" y="832"/>
                      <a:pt x="70666" y="2060"/>
                      <a:pt x="69047" y="4165"/>
                    </a:cubicBezTo>
                    <a:lnTo>
                      <a:pt x="9325" y="80470"/>
                    </a:lnTo>
                    <a:cubicBezTo>
                      <a:pt x="4610" y="80470"/>
                      <a:pt x="0" y="103378"/>
                      <a:pt x="0" y="108093"/>
                    </a:cubicBezTo>
                    <a:lnTo>
                      <a:pt x="0" y="768718"/>
                    </a:lnTo>
                    <a:cubicBezTo>
                      <a:pt x="0" y="773433"/>
                      <a:pt x="3829" y="777262"/>
                      <a:pt x="8544" y="777262"/>
                    </a:cubicBezTo>
                    <a:lnTo>
                      <a:pt x="122444" y="777262"/>
                    </a:lnTo>
                    <a:cubicBezTo>
                      <a:pt x="126320" y="777262"/>
                      <a:pt x="129549" y="774662"/>
                      <a:pt x="130597" y="771128"/>
                    </a:cubicBezTo>
                    <a:cubicBezTo>
                      <a:pt x="131845" y="770794"/>
                      <a:pt x="210436" y="686384"/>
                      <a:pt x="210436" y="686384"/>
                    </a:cubicBezTo>
                    <a:cubicBezTo>
                      <a:pt x="211826" y="684803"/>
                      <a:pt x="212579" y="682755"/>
                      <a:pt x="212560" y="680650"/>
                    </a:cubicBezTo>
                    <a:cubicBezTo>
                      <a:pt x="212569" y="680659"/>
                      <a:pt x="207226" y="232403"/>
                      <a:pt x="206607" y="231203"/>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51" name="Freeform: Shape 50">
                <a:extLst>
                  <a:ext uri="{FF2B5EF4-FFF2-40B4-BE49-F238E27FC236}">
                    <a16:creationId xmlns:a16="http://schemas.microsoft.com/office/drawing/2014/main" id="{54E6A1C5-6B1F-0BEE-4B86-2BEB345AE5E4}"/>
                  </a:ext>
                </a:extLst>
              </p:cNvPr>
              <p:cNvSpPr/>
              <p:nvPr/>
            </p:nvSpPr>
            <p:spPr>
              <a:xfrm>
                <a:off x="4594107" y="2559741"/>
                <a:ext cx="469992" cy="777381"/>
              </a:xfrm>
              <a:custGeom>
                <a:avLst/>
                <a:gdLst>
                  <a:gd name="connsiteX0" fmla="*/ 469053 w 469992"/>
                  <a:gd name="connsiteY0" fmla="*/ 589844 h 777381"/>
                  <a:gd name="connsiteX1" fmla="*/ 178817 w 469992"/>
                  <a:gd name="connsiteY1" fmla="*/ 25211 h 777381"/>
                  <a:gd name="connsiteX2" fmla="*/ 171759 w 469992"/>
                  <a:gd name="connsiteY2" fmla="*/ 20601 h 777381"/>
                  <a:gd name="connsiteX3" fmla="*/ 161443 w 469992"/>
                  <a:gd name="connsiteY3" fmla="*/ 322 h 777381"/>
                  <a:gd name="connsiteX4" fmla="*/ 129210 w 469992"/>
                  <a:gd name="connsiteY4" fmla="*/ 11133 h 777381"/>
                  <a:gd name="connsiteX5" fmla="*/ 44219 w 469992"/>
                  <a:gd name="connsiteY5" fmla="*/ 55653 h 777381"/>
                  <a:gd name="connsiteX6" fmla="*/ 40228 w 469992"/>
                  <a:gd name="connsiteY6" fmla="*/ 60101 h 777381"/>
                  <a:gd name="connsiteX7" fmla="*/ 10119 w 469992"/>
                  <a:gd name="connsiteY7" fmla="*/ 136987 h 777381"/>
                  <a:gd name="connsiteX8" fmla="*/ 1042 w 469992"/>
                  <a:gd name="connsiteY8" fmla="*/ 179583 h 777381"/>
                  <a:gd name="connsiteX9" fmla="*/ 975 w 469992"/>
                  <a:gd name="connsiteY9" fmla="*/ 187632 h 777381"/>
                  <a:gd name="connsiteX10" fmla="*/ 307576 w 469992"/>
                  <a:gd name="connsiteY10" fmla="*/ 772800 h 777381"/>
                  <a:gd name="connsiteX11" fmla="*/ 315148 w 469992"/>
                  <a:gd name="connsiteY11" fmla="*/ 777381 h 777381"/>
                  <a:gd name="connsiteX12" fmla="*/ 319101 w 469992"/>
                  <a:gd name="connsiteY12" fmla="*/ 776400 h 777381"/>
                  <a:gd name="connsiteX13" fmla="*/ 439849 w 469992"/>
                  <a:gd name="connsiteY13" fmla="*/ 719165 h 777381"/>
                  <a:gd name="connsiteX14" fmla="*/ 469605 w 469992"/>
                  <a:gd name="connsiteY14" fmla="*/ 596264 h 777381"/>
                  <a:gd name="connsiteX15" fmla="*/ 469053 w 469992"/>
                  <a:gd name="connsiteY15" fmla="*/ 589844 h 777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9992" h="777381">
                    <a:moveTo>
                      <a:pt x="469053" y="589844"/>
                    </a:moveTo>
                    <a:lnTo>
                      <a:pt x="178817" y="25211"/>
                    </a:lnTo>
                    <a:cubicBezTo>
                      <a:pt x="177426" y="22506"/>
                      <a:pt x="174721" y="20782"/>
                      <a:pt x="171759" y="20601"/>
                    </a:cubicBezTo>
                    <a:cubicBezTo>
                      <a:pt x="169425" y="13572"/>
                      <a:pt x="163433" y="2104"/>
                      <a:pt x="161443" y="322"/>
                    </a:cubicBezTo>
                    <a:cubicBezTo>
                      <a:pt x="158785" y="-2059"/>
                      <a:pt x="132373" y="9476"/>
                      <a:pt x="129210" y="11133"/>
                    </a:cubicBezTo>
                    <a:lnTo>
                      <a:pt x="44219" y="55653"/>
                    </a:lnTo>
                    <a:cubicBezTo>
                      <a:pt x="42399" y="56606"/>
                      <a:pt x="40980" y="58187"/>
                      <a:pt x="40228" y="60101"/>
                    </a:cubicBezTo>
                    <a:lnTo>
                      <a:pt x="10119" y="136987"/>
                    </a:lnTo>
                    <a:cubicBezTo>
                      <a:pt x="9005" y="139845"/>
                      <a:pt x="1432" y="169791"/>
                      <a:pt x="1042" y="179583"/>
                    </a:cubicBezTo>
                    <a:cubicBezTo>
                      <a:pt x="-273" y="182002"/>
                      <a:pt x="-396" y="185012"/>
                      <a:pt x="975" y="187632"/>
                    </a:cubicBezTo>
                    <a:lnTo>
                      <a:pt x="307576" y="772800"/>
                    </a:lnTo>
                    <a:cubicBezTo>
                      <a:pt x="309099" y="775715"/>
                      <a:pt x="312071" y="777381"/>
                      <a:pt x="315148" y="777381"/>
                    </a:cubicBezTo>
                    <a:cubicBezTo>
                      <a:pt x="316481" y="777381"/>
                      <a:pt x="317843" y="777067"/>
                      <a:pt x="319101" y="776400"/>
                    </a:cubicBezTo>
                    <a:lnTo>
                      <a:pt x="439849" y="719165"/>
                    </a:lnTo>
                    <a:cubicBezTo>
                      <a:pt x="441859" y="718117"/>
                      <a:pt x="469605" y="596264"/>
                      <a:pt x="469605" y="596264"/>
                    </a:cubicBezTo>
                    <a:cubicBezTo>
                      <a:pt x="470272" y="594139"/>
                      <a:pt x="470072" y="591834"/>
                      <a:pt x="469053" y="589844"/>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52" name="Freeform: Shape 51">
                <a:extLst>
                  <a:ext uri="{FF2B5EF4-FFF2-40B4-BE49-F238E27FC236}">
                    <a16:creationId xmlns:a16="http://schemas.microsoft.com/office/drawing/2014/main" id="{E85382C1-AF6C-D289-A59C-4F1757E644BF}"/>
                  </a:ext>
                </a:extLst>
              </p:cNvPr>
              <p:cNvSpPr/>
              <p:nvPr/>
            </p:nvSpPr>
            <p:spPr>
              <a:xfrm>
                <a:off x="4227256" y="2525009"/>
                <a:ext cx="863769" cy="854662"/>
              </a:xfrm>
              <a:custGeom>
                <a:avLst/>
                <a:gdLst>
                  <a:gd name="connsiteX0" fmla="*/ 861879 w 863769"/>
                  <a:gd name="connsiteY0" fmla="*/ 619061 h 854662"/>
                  <a:gd name="connsiteX1" fmla="*/ 548649 w 863769"/>
                  <a:gd name="connsiteY1" fmla="*/ 9690 h 854662"/>
                  <a:gd name="connsiteX2" fmla="*/ 540687 w 863769"/>
                  <a:gd name="connsiteY2" fmla="*/ 2070 h 854662"/>
                  <a:gd name="connsiteX3" fmla="*/ 524665 w 863769"/>
                  <a:gd name="connsiteY3" fmla="*/ 1927 h 854662"/>
                  <a:gd name="connsiteX4" fmla="*/ 404422 w 863769"/>
                  <a:gd name="connsiteY4" fmla="*/ 64925 h 854662"/>
                  <a:gd name="connsiteX5" fmla="*/ 404355 w 863769"/>
                  <a:gd name="connsiteY5" fmla="*/ 59067 h 854662"/>
                  <a:gd name="connsiteX6" fmla="*/ 403336 w 863769"/>
                  <a:gd name="connsiteY6" fmla="*/ 53543 h 854662"/>
                  <a:gd name="connsiteX7" fmla="*/ 404498 w 863769"/>
                  <a:gd name="connsiteY7" fmla="*/ 36522 h 854662"/>
                  <a:gd name="connsiteX8" fmla="*/ 389172 w 863769"/>
                  <a:gd name="connsiteY8" fmla="*/ 26987 h 854662"/>
                  <a:gd name="connsiteX9" fmla="*/ 241097 w 863769"/>
                  <a:gd name="connsiteY9" fmla="*/ 26987 h 854662"/>
                  <a:gd name="connsiteX10" fmla="*/ 93021 w 863769"/>
                  <a:gd name="connsiteY10" fmla="*/ 26987 h 854662"/>
                  <a:gd name="connsiteX11" fmla="*/ 79477 w 863769"/>
                  <a:gd name="connsiteY11" fmla="*/ 33655 h 854662"/>
                  <a:gd name="connsiteX12" fmla="*/ 3543 w 863769"/>
                  <a:gd name="connsiteY12" fmla="*/ 132372 h 854662"/>
                  <a:gd name="connsiteX13" fmla="*/ 3381 w 863769"/>
                  <a:gd name="connsiteY13" fmla="*/ 132619 h 854662"/>
                  <a:gd name="connsiteX14" fmla="*/ 2343 w 863769"/>
                  <a:gd name="connsiteY14" fmla="*/ 134181 h 854662"/>
                  <a:gd name="connsiteX15" fmla="*/ 2172 w 863769"/>
                  <a:gd name="connsiteY15" fmla="*/ 134458 h 854662"/>
                  <a:gd name="connsiteX16" fmla="*/ 1238 w 863769"/>
                  <a:gd name="connsiteY16" fmla="*/ 136410 h 854662"/>
                  <a:gd name="connsiteX17" fmla="*/ 1105 w 863769"/>
                  <a:gd name="connsiteY17" fmla="*/ 136772 h 854662"/>
                  <a:gd name="connsiteX18" fmla="*/ 562 w 863769"/>
                  <a:gd name="connsiteY18" fmla="*/ 138506 h 854662"/>
                  <a:gd name="connsiteX19" fmla="*/ 448 w 863769"/>
                  <a:gd name="connsiteY19" fmla="*/ 138953 h 854662"/>
                  <a:gd name="connsiteX20" fmla="*/ 85 w 863769"/>
                  <a:gd name="connsiteY20" fmla="*/ 141077 h 854662"/>
                  <a:gd name="connsiteX21" fmla="*/ 85 w 863769"/>
                  <a:gd name="connsiteY21" fmla="*/ 141163 h 854662"/>
                  <a:gd name="connsiteX22" fmla="*/ 0 w 863769"/>
                  <a:gd name="connsiteY22" fmla="*/ 142773 h 854662"/>
                  <a:gd name="connsiteX23" fmla="*/ 0 w 863769"/>
                  <a:gd name="connsiteY23" fmla="*/ 837574 h 854662"/>
                  <a:gd name="connsiteX24" fmla="*/ 17088 w 863769"/>
                  <a:gd name="connsiteY24" fmla="*/ 854662 h 854662"/>
                  <a:gd name="connsiteX25" fmla="*/ 165163 w 863769"/>
                  <a:gd name="connsiteY25" fmla="*/ 854662 h 854662"/>
                  <a:gd name="connsiteX26" fmla="*/ 313239 w 863769"/>
                  <a:gd name="connsiteY26" fmla="*/ 854662 h 854662"/>
                  <a:gd name="connsiteX27" fmla="*/ 330289 w 863769"/>
                  <a:gd name="connsiteY27" fmla="*/ 838365 h 854662"/>
                  <a:gd name="connsiteX28" fmla="*/ 407718 w 863769"/>
                  <a:gd name="connsiteY28" fmla="*/ 750135 h 854662"/>
                  <a:gd name="connsiteX29" fmla="*/ 411956 w 863769"/>
                  <a:gd name="connsiteY29" fmla="*/ 738676 h 854662"/>
                  <a:gd name="connsiteX30" fmla="*/ 407651 w 863769"/>
                  <a:gd name="connsiteY30" fmla="*/ 353590 h 854662"/>
                  <a:gd name="connsiteX31" fmla="*/ 659654 w 863769"/>
                  <a:gd name="connsiteY31" fmla="*/ 834564 h 854662"/>
                  <a:gd name="connsiteX32" fmla="*/ 669693 w 863769"/>
                  <a:gd name="connsiteY32" fmla="*/ 842946 h 854662"/>
                  <a:gd name="connsiteX33" fmla="*/ 674789 w 863769"/>
                  <a:gd name="connsiteY33" fmla="*/ 843727 h 854662"/>
                  <a:gd name="connsiteX34" fmla="*/ 682723 w 863769"/>
                  <a:gd name="connsiteY34" fmla="*/ 841775 h 854662"/>
                  <a:gd name="connsiteX35" fmla="*/ 813883 w 863769"/>
                  <a:gd name="connsiteY35" fmla="*/ 773052 h 854662"/>
                  <a:gd name="connsiteX36" fmla="*/ 821969 w 863769"/>
                  <a:gd name="connsiteY36" fmla="*/ 763803 h 854662"/>
                  <a:gd name="connsiteX37" fmla="*/ 823141 w 863769"/>
                  <a:gd name="connsiteY37" fmla="*/ 761003 h 854662"/>
                  <a:gd name="connsiteX38" fmla="*/ 863003 w 863769"/>
                  <a:gd name="connsiteY38" fmla="*/ 631910 h 854662"/>
                  <a:gd name="connsiteX39" fmla="*/ 861879 w 863769"/>
                  <a:gd name="connsiteY39" fmla="*/ 619061 h 854662"/>
                  <a:gd name="connsiteX40" fmla="*/ 500015 w 863769"/>
                  <a:gd name="connsiteY40" fmla="*/ 53429 h 854662"/>
                  <a:gd name="connsiteX41" fmla="*/ 469916 w 863769"/>
                  <a:gd name="connsiteY41" fmla="*/ 130305 h 854662"/>
                  <a:gd name="connsiteX42" fmla="*/ 403631 w 863769"/>
                  <a:gd name="connsiteY42" fmla="*/ 165033 h 854662"/>
                  <a:gd name="connsiteX43" fmla="*/ 384924 w 863769"/>
                  <a:gd name="connsiteY43" fmla="*/ 174834 h 854662"/>
                  <a:gd name="connsiteX44" fmla="*/ 415023 w 863769"/>
                  <a:gd name="connsiteY44" fmla="*/ 97958 h 854662"/>
                  <a:gd name="connsiteX45" fmla="*/ 500015 w 863769"/>
                  <a:gd name="connsiteY45" fmla="*/ 53429 h 854662"/>
                  <a:gd name="connsiteX46" fmla="*/ 304838 w 863769"/>
                  <a:gd name="connsiteY46" fmla="*/ 125704 h 854662"/>
                  <a:gd name="connsiteX47" fmla="*/ 199872 w 863769"/>
                  <a:gd name="connsiteY47" fmla="*/ 125704 h 854662"/>
                  <a:gd name="connsiteX48" fmla="*/ 249526 w 863769"/>
                  <a:gd name="connsiteY48" fmla="*/ 61163 h 854662"/>
                  <a:gd name="connsiteX49" fmla="*/ 354492 w 863769"/>
                  <a:gd name="connsiteY49" fmla="*/ 61163 h 854662"/>
                  <a:gd name="connsiteX50" fmla="*/ 304838 w 863769"/>
                  <a:gd name="connsiteY50" fmla="*/ 125704 h 854662"/>
                  <a:gd name="connsiteX51" fmla="*/ 101451 w 863769"/>
                  <a:gd name="connsiteY51" fmla="*/ 61163 h 854662"/>
                  <a:gd name="connsiteX52" fmla="*/ 206416 w 863769"/>
                  <a:gd name="connsiteY52" fmla="*/ 61163 h 854662"/>
                  <a:gd name="connsiteX53" fmla="*/ 156762 w 863769"/>
                  <a:gd name="connsiteY53" fmla="*/ 125704 h 854662"/>
                  <a:gd name="connsiteX54" fmla="*/ 51797 w 863769"/>
                  <a:gd name="connsiteY54" fmla="*/ 125704 h 854662"/>
                  <a:gd name="connsiteX55" fmla="*/ 101451 w 863769"/>
                  <a:gd name="connsiteY55" fmla="*/ 61163 h 854662"/>
                  <a:gd name="connsiteX56" fmla="*/ 34195 w 863769"/>
                  <a:gd name="connsiteY56" fmla="*/ 159880 h 854662"/>
                  <a:gd name="connsiteX57" fmla="*/ 148094 w 863769"/>
                  <a:gd name="connsiteY57" fmla="*/ 159880 h 854662"/>
                  <a:gd name="connsiteX58" fmla="*/ 148094 w 863769"/>
                  <a:gd name="connsiteY58" fmla="*/ 820505 h 854662"/>
                  <a:gd name="connsiteX59" fmla="*/ 34195 w 863769"/>
                  <a:gd name="connsiteY59" fmla="*/ 820505 h 854662"/>
                  <a:gd name="connsiteX60" fmla="*/ 34195 w 863769"/>
                  <a:gd name="connsiteY60" fmla="*/ 159880 h 854662"/>
                  <a:gd name="connsiteX61" fmla="*/ 182261 w 863769"/>
                  <a:gd name="connsiteY61" fmla="*/ 159880 h 854662"/>
                  <a:gd name="connsiteX62" fmla="*/ 296161 w 863769"/>
                  <a:gd name="connsiteY62" fmla="*/ 159880 h 854662"/>
                  <a:gd name="connsiteX63" fmla="*/ 296161 w 863769"/>
                  <a:gd name="connsiteY63" fmla="*/ 820505 h 854662"/>
                  <a:gd name="connsiteX64" fmla="*/ 182261 w 863769"/>
                  <a:gd name="connsiteY64" fmla="*/ 820505 h 854662"/>
                  <a:gd name="connsiteX65" fmla="*/ 182261 w 863769"/>
                  <a:gd name="connsiteY65" fmla="*/ 159880 h 854662"/>
                  <a:gd name="connsiteX66" fmla="*/ 377723 w 863769"/>
                  <a:gd name="connsiteY66" fmla="*/ 732523 h 854662"/>
                  <a:gd name="connsiteX67" fmla="*/ 330337 w 863769"/>
                  <a:gd name="connsiteY67" fmla="*/ 786520 h 854662"/>
                  <a:gd name="connsiteX68" fmla="*/ 330337 w 863769"/>
                  <a:gd name="connsiteY68" fmla="*/ 148602 h 854662"/>
                  <a:gd name="connsiteX69" fmla="*/ 357759 w 863769"/>
                  <a:gd name="connsiteY69" fmla="*/ 112960 h 854662"/>
                  <a:gd name="connsiteX70" fmla="*/ 370656 w 863769"/>
                  <a:gd name="connsiteY70" fmla="*/ 100063 h 854662"/>
                  <a:gd name="connsiteX71" fmla="*/ 370846 w 863769"/>
                  <a:gd name="connsiteY71" fmla="*/ 117074 h 854662"/>
                  <a:gd name="connsiteX72" fmla="*/ 336432 w 863769"/>
                  <a:gd name="connsiteY72" fmla="*/ 204962 h 854662"/>
                  <a:gd name="connsiteX73" fmla="*/ 336347 w 863769"/>
                  <a:gd name="connsiteY73" fmla="*/ 205257 h 854662"/>
                  <a:gd name="connsiteX74" fmla="*/ 336042 w 863769"/>
                  <a:gd name="connsiteY74" fmla="*/ 206095 h 854662"/>
                  <a:gd name="connsiteX75" fmla="*/ 335747 w 863769"/>
                  <a:gd name="connsiteY75" fmla="*/ 207229 h 854662"/>
                  <a:gd name="connsiteX76" fmla="*/ 335651 w 863769"/>
                  <a:gd name="connsiteY76" fmla="*/ 207581 h 854662"/>
                  <a:gd name="connsiteX77" fmla="*/ 335328 w 863769"/>
                  <a:gd name="connsiteY77" fmla="*/ 209810 h 854662"/>
                  <a:gd name="connsiteX78" fmla="*/ 335299 w 863769"/>
                  <a:gd name="connsiteY78" fmla="*/ 210362 h 854662"/>
                  <a:gd name="connsiteX79" fmla="*/ 335318 w 863769"/>
                  <a:gd name="connsiteY79" fmla="*/ 212458 h 854662"/>
                  <a:gd name="connsiteX80" fmla="*/ 335328 w 863769"/>
                  <a:gd name="connsiteY80" fmla="*/ 212667 h 854662"/>
                  <a:gd name="connsiteX81" fmla="*/ 335680 w 863769"/>
                  <a:gd name="connsiteY81" fmla="*/ 214887 h 854662"/>
                  <a:gd name="connsiteX82" fmla="*/ 335804 w 863769"/>
                  <a:gd name="connsiteY82" fmla="*/ 215420 h 854662"/>
                  <a:gd name="connsiteX83" fmla="*/ 336490 w 863769"/>
                  <a:gd name="connsiteY83" fmla="*/ 217563 h 854662"/>
                  <a:gd name="connsiteX84" fmla="*/ 336499 w 863769"/>
                  <a:gd name="connsiteY84" fmla="*/ 217592 h 854662"/>
                  <a:gd name="connsiteX85" fmla="*/ 337213 w 863769"/>
                  <a:gd name="connsiteY85" fmla="*/ 219125 h 854662"/>
                  <a:gd name="connsiteX86" fmla="*/ 372751 w 863769"/>
                  <a:gd name="connsiteY86" fmla="*/ 286953 h 854662"/>
                  <a:gd name="connsiteX87" fmla="*/ 377723 w 863769"/>
                  <a:gd name="connsiteY87" fmla="*/ 732523 h 854662"/>
                  <a:gd name="connsiteX88" fmla="*/ 681999 w 863769"/>
                  <a:gd name="connsiteY88" fmla="*/ 803570 h 854662"/>
                  <a:gd name="connsiteX89" fmla="*/ 375399 w 863769"/>
                  <a:gd name="connsiteY89" fmla="*/ 218392 h 854662"/>
                  <a:gd name="connsiteX90" fmla="*/ 476288 w 863769"/>
                  <a:gd name="connsiteY90" fmla="*/ 165528 h 854662"/>
                  <a:gd name="connsiteX91" fmla="*/ 477803 w 863769"/>
                  <a:gd name="connsiteY91" fmla="*/ 168414 h 854662"/>
                  <a:gd name="connsiteX92" fmla="*/ 477803 w 863769"/>
                  <a:gd name="connsiteY92" fmla="*/ 168414 h 854662"/>
                  <a:gd name="connsiteX93" fmla="*/ 477803 w 863769"/>
                  <a:gd name="connsiteY93" fmla="*/ 168414 h 854662"/>
                  <a:gd name="connsiteX94" fmla="*/ 782888 w 863769"/>
                  <a:gd name="connsiteY94" fmla="*/ 750706 h 854662"/>
                  <a:gd name="connsiteX95" fmla="*/ 681999 w 863769"/>
                  <a:gd name="connsiteY95" fmla="*/ 803570 h 854662"/>
                  <a:gd name="connsiteX96" fmla="*/ 802681 w 863769"/>
                  <a:gd name="connsiteY96" fmla="*/ 711463 h 854662"/>
                  <a:gd name="connsiteX97" fmla="*/ 511226 w 863769"/>
                  <a:gd name="connsiteY97" fmla="*/ 158537 h 854662"/>
                  <a:gd name="connsiteX98" fmla="*/ 538077 w 863769"/>
                  <a:gd name="connsiteY98" fmla="*/ 63849 h 854662"/>
                  <a:gd name="connsiteX99" fmla="*/ 828313 w 863769"/>
                  <a:gd name="connsiteY99" fmla="*/ 628481 h 854662"/>
                  <a:gd name="connsiteX100" fmla="*/ 802681 w 863769"/>
                  <a:gd name="connsiteY100" fmla="*/ 711463 h 854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863769" h="854662">
                    <a:moveTo>
                      <a:pt x="861879" y="619061"/>
                    </a:moveTo>
                    <a:lnTo>
                      <a:pt x="548649" y="9690"/>
                    </a:lnTo>
                    <a:cubicBezTo>
                      <a:pt x="546878" y="6251"/>
                      <a:pt x="544039" y="3641"/>
                      <a:pt x="540687" y="2070"/>
                    </a:cubicBezTo>
                    <a:cubicBezTo>
                      <a:pt x="535762" y="-588"/>
                      <a:pt x="529771" y="-740"/>
                      <a:pt x="524665" y="1927"/>
                    </a:cubicBezTo>
                    <a:lnTo>
                      <a:pt x="404422" y="64925"/>
                    </a:lnTo>
                    <a:lnTo>
                      <a:pt x="404355" y="59067"/>
                    </a:lnTo>
                    <a:cubicBezTo>
                      <a:pt x="404336" y="57143"/>
                      <a:pt x="403965" y="55295"/>
                      <a:pt x="403336" y="53543"/>
                    </a:cubicBezTo>
                    <a:cubicBezTo>
                      <a:pt x="406708" y="48495"/>
                      <a:pt x="407203" y="42018"/>
                      <a:pt x="404498" y="36522"/>
                    </a:cubicBezTo>
                    <a:cubicBezTo>
                      <a:pt x="401621" y="30683"/>
                      <a:pt x="395678" y="26987"/>
                      <a:pt x="389172" y="26987"/>
                    </a:cubicBezTo>
                    <a:lnTo>
                      <a:pt x="241097" y="26987"/>
                    </a:lnTo>
                    <a:lnTo>
                      <a:pt x="93021" y="26987"/>
                    </a:lnTo>
                    <a:cubicBezTo>
                      <a:pt x="87716" y="26987"/>
                      <a:pt x="82715" y="29454"/>
                      <a:pt x="79477" y="33655"/>
                    </a:cubicBezTo>
                    <a:lnTo>
                      <a:pt x="3543" y="132372"/>
                    </a:lnTo>
                    <a:cubicBezTo>
                      <a:pt x="3477" y="132448"/>
                      <a:pt x="3438" y="132543"/>
                      <a:pt x="3381" y="132619"/>
                    </a:cubicBezTo>
                    <a:cubicBezTo>
                      <a:pt x="3010" y="133124"/>
                      <a:pt x="2657" y="133639"/>
                      <a:pt x="2343" y="134181"/>
                    </a:cubicBezTo>
                    <a:cubicBezTo>
                      <a:pt x="2286" y="134277"/>
                      <a:pt x="2229" y="134362"/>
                      <a:pt x="2172" y="134458"/>
                    </a:cubicBezTo>
                    <a:cubicBezTo>
                      <a:pt x="1819" y="135086"/>
                      <a:pt x="1514" y="135734"/>
                      <a:pt x="1238" y="136410"/>
                    </a:cubicBezTo>
                    <a:cubicBezTo>
                      <a:pt x="1191" y="136524"/>
                      <a:pt x="1152" y="136648"/>
                      <a:pt x="1105" y="136772"/>
                    </a:cubicBezTo>
                    <a:cubicBezTo>
                      <a:pt x="895" y="137334"/>
                      <a:pt x="714" y="137915"/>
                      <a:pt x="562" y="138506"/>
                    </a:cubicBezTo>
                    <a:cubicBezTo>
                      <a:pt x="524" y="138658"/>
                      <a:pt x="486" y="138801"/>
                      <a:pt x="448" y="138953"/>
                    </a:cubicBezTo>
                    <a:cubicBezTo>
                      <a:pt x="286" y="139649"/>
                      <a:pt x="162" y="140354"/>
                      <a:pt x="85" y="141077"/>
                    </a:cubicBezTo>
                    <a:cubicBezTo>
                      <a:pt x="85" y="141106"/>
                      <a:pt x="85" y="141135"/>
                      <a:pt x="85" y="141163"/>
                    </a:cubicBezTo>
                    <a:cubicBezTo>
                      <a:pt x="38" y="141697"/>
                      <a:pt x="0" y="142230"/>
                      <a:pt x="0" y="142773"/>
                    </a:cubicBezTo>
                    <a:lnTo>
                      <a:pt x="0" y="837574"/>
                    </a:lnTo>
                    <a:cubicBezTo>
                      <a:pt x="0" y="847013"/>
                      <a:pt x="7648" y="854662"/>
                      <a:pt x="17088" y="854662"/>
                    </a:cubicBezTo>
                    <a:lnTo>
                      <a:pt x="165163" y="854662"/>
                    </a:lnTo>
                    <a:lnTo>
                      <a:pt x="313239" y="854662"/>
                    </a:lnTo>
                    <a:cubicBezTo>
                      <a:pt x="322412" y="854662"/>
                      <a:pt x="329870" y="847433"/>
                      <a:pt x="330289" y="838365"/>
                    </a:cubicBezTo>
                    <a:lnTo>
                      <a:pt x="407718" y="750135"/>
                    </a:lnTo>
                    <a:cubicBezTo>
                      <a:pt x="410499" y="746972"/>
                      <a:pt x="412004" y="742886"/>
                      <a:pt x="411956" y="738676"/>
                    </a:cubicBezTo>
                    <a:lnTo>
                      <a:pt x="407651" y="353590"/>
                    </a:lnTo>
                    <a:lnTo>
                      <a:pt x="659654" y="834564"/>
                    </a:lnTo>
                    <a:cubicBezTo>
                      <a:pt x="661759" y="838574"/>
                      <a:pt x="665369" y="841594"/>
                      <a:pt x="669693" y="842946"/>
                    </a:cubicBezTo>
                    <a:cubicBezTo>
                      <a:pt x="671360" y="843470"/>
                      <a:pt x="673075" y="843727"/>
                      <a:pt x="674789" y="843727"/>
                    </a:cubicBezTo>
                    <a:cubicBezTo>
                      <a:pt x="677523" y="843727"/>
                      <a:pt x="680247" y="843070"/>
                      <a:pt x="682723" y="841775"/>
                    </a:cubicBezTo>
                    <a:lnTo>
                      <a:pt x="813883" y="773052"/>
                    </a:lnTo>
                    <a:cubicBezTo>
                      <a:pt x="817797" y="771004"/>
                      <a:pt x="820560" y="767641"/>
                      <a:pt x="821969" y="763803"/>
                    </a:cubicBezTo>
                    <a:cubicBezTo>
                      <a:pt x="822427" y="762908"/>
                      <a:pt x="822846" y="761984"/>
                      <a:pt x="823141" y="761003"/>
                    </a:cubicBezTo>
                    <a:lnTo>
                      <a:pt x="863003" y="631910"/>
                    </a:lnTo>
                    <a:cubicBezTo>
                      <a:pt x="864327" y="627643"/>
                      <a:pt x="863927" y="623033"/>
                      <a:pt x="861879" y="619061"/>
                    </a:cubicBezTo>
                    <a:close/>
                    <a:moveTo>
                      <a:pt x="500015" y="53429"/>
                    </a:moveTo>
                    <a:lnTo>
                      <a:pt x="469916" y="130305"/>
                    </a:lnTo>
                    <a:lnTo>
                      <a:pt x="403631" y="165033"/>
                    </a:lnTo>
                    <a:lnTo>
                      <a:pt x="384924" y="174834"/>
                    </a:lnTo>
                    <a:lnTo>
                      <a:pt x="415023" y="97958"/>
                    </a:lnTo>
                    <a:lnTo>
                      <a:pt x="500015" y="53429"/>
                    </a:lnTo>
                    <a:close/>
                    <a:moveTo>
                      <a:pt x="304838" y="125704"/>
                    </a:moveTo>
                    <a:lnTo>
                      <a:pt x="199872" y="125704"/>
                    </a:lnTo>
                    <a:lnTo>
                      <a:pt x="249526" y="61163"/>
                    </a:lnTo>
                    <a:lnTo>
                      <a:pt x="354492" y="61163"/>
                    </a:lnTo>
                    <a:lnTo>
                      <a:pt x="304838" y="125704"/>
                    </a:lnTo>
                    <a:close/>
                    <a:moveTo>
                      <a:pt x="101451" y="61163"/>
                    </a:moveTo>
                    <a:lnTo>
                      <a:pt x="206416" y="61163"/>
                    </a:lnTo>
                    <a:lnTo>
                      <a:pt x="156762" y="125704"/>
                    </a:lnTo>
                    <a:lnTo>
                      <a:pt x="51797" y="125704"/>
                    </a:lnTo>
                    <a:lnTo>
                      <a:pt x="101451" y="61163"/>
                    </a:lnTo>
                    <a:close/>
                    <a:moveTo>
                      <a:pt x="34195" y="159880"/>
                    </a:moveTo>
                    <a:lnTo>
                      <a:pt x="148094" y="159880"/>
                    </a:lnTo>
                    <a:lnTo>
                      <a:pt x="148094" y="820505"/>
                    </a:lnTo>
                    <a:lnTo>
                      <a:pt x="34195" y="820505"/>
                    </a:lnTo>
                    <a:lnTo>
                      <a:pt x="34195" y="159880"/>
                    </a:lnTo>
                    <a:close/>
                    <a:moveTo>
                      <a:pt x="182261" y="159880"/>
                    </a:moveTo>
                    <a:lnTo>
                      <a:pt x="296161" y="159880"/>
                    </a:lnTo>
                    <a:lnTo>
                      <a:pt x="296161" y="820505"/>
                    </a:lnTo>
                    <a:lnTo>
                      <a:pt x="182261" y="820505"/>
                    </a:lnTo>
                    <a:lnTo>
                      <a:pt x="182261" y="159880"/>
                    </a:lnTo>
                    <a:close/>
                    <a:moveTo>
                      <a:pt x="377723" y="732523"/>
                    </a:moveTo>
                    <a:lnTo>
                      <a:pt x="330337" y="786520"/>
                    </a:lnTo>
                    <a:lnTo>
                      <a:pt x="330337" y="148602"/>
                    </a:lnTo>
                    <a:lnTo>
                      <a:pt x="357759" y="112960"/>
                    </a:lnTo>
                    <a:lnTo>
                      <a:pt x="370656" y="100063"/>
                    </a:lnTo>
                    <a:lnTo>
                      <a:pt x="370846" y="117074"/>
                    </a:lnTo>
                    <a:lnTo>
                      <a:pt x="336432" y="204962"/>
                    </a:lnTo>
                    <a:cubicBezTo>
                      <a:pt x="336394" y="205057"/>
                      <a:pt x="336375" y="205162"/>
                      <a:pt x="336347" y="205257"/>
                    </a:cubicBezTo>
                    <a:cubicBezTo>
                      <a:pt x="336242" y="205533"/>
                      <a:pt x="336128" y="205809"/>
                      <a:pt x="336042" y="206095"/>
                    </a:cubicBezTo>
                    <a:cubicBezTo>
                      <a:pt x="335927" y="206467"/>
                      <a:pt x="335842" y="206848"/>
                      <a:pt x="335747" y="207229"/>
                    </a:cubicBezTo>
                    <a:cubicBezTo>
                      <a:pt x="335718" y="207352"/>
                      <a:pt x="335680" y="207467"/>
                      <a:pt x="335651" y="207581"/>
                    </a:cubicBezTo>
                    <a:cubicBezTo>
                      <a:pt x="335489" y="208315"/>
                      <a:pt x="335394" y="209067"/>
                      <a:pt x="335328" y="209810"/>
                    </a:cubicBezTo>
                    <a:cubicBezTo>
                      <a:pt x="335308" y="209991"/>
                      <a:pt x="335308" y="210172"/>
                      <a:pt x="335299" y="210362"/>
                    </a:cubicBezTo>
                    <a:cubicBezTo>
                      <a:pt x="335261" y="211058"/>
                      <a:pt x="335270" y="211763"/>
                      <a:pt x="335318" y="212458"/>
                    </a:cubicBezTo>
                    <a:cubicBezTo>
                      <a:pt x="335328" y="212524"/>
                      <a:pt x="335318" y="212591"/>
                      <a:pt x="335328" y="212667"/>
                    </a:cubicBezTo>
                    <a:cubicBezTo>
                      <a:pt x="335394" y="213410"/>
                      <a:pt x="335518" y="214153"/>
                      <a:pt x="335680" y="214887"/>
                    </a:cubicBezTo>
                    <a:cubicBezTo>
                      <a:pt x="335718" y="215068"/>
                      <a:pt x="335766" y="215239"/>
                      <a:pt x="335804" y="215420"/>
                    </a:cubicBezTo>
                    <a:cubicBezTo>
                      <a:pt x="335985" y="216144"/>
                      <a:pt x="336204" y="216859"/>
                      <a:pt x="336490" y="217563"/>
                    </a:cubicBezTo>
                    <a:cubicBezTo>
                      <a:pt x="336490" y="217573"/>
                      <a:pt x="336499" y="217582"/>
                      <a:pt x="336499" y="217592"/>
                    </a:cubicBezTo>
                    <a:cubicBezTo>
                      <a:pt x="336709" y="218116"/>
                      <a:pt x="336947" y="218630"/>
                      <a:pt x="337213" y="219125"/>
                    </a:cubicBezTo>
                    <a:lnTo>
                      <a:pt x="372751" y="286953"/>
                    </a:lnTo>
                    <a:lnTo>
                      <a:pt x="377723" y="732523"/>
                    </a:lnTo>
                    <a:close/>
                    <a:moveTo>
                      <a:pt x="681999" y="803570"/>
                    </a:moveTo>
                    <a:lnTo>
                      <a:pt x="375399" y="218392"/>
                    </a:lnTo>
                    <a:lnTo>
                      <a:pt x="476288" y="165528"/>
                    </a:lnTo>
                    <a:lnTo>
                      <a:pt x="477803" y="168414"/>
                    </a:lnTo>
                    <a:lnTo>
                      <a:pt x="477803" y="168414"/>
                    </a:lnTo>
                    <a:lnTo>
                      <a:pt x="477803" y="168414"/>
                    </a:lnTo>
                    <a:lnTo>
                      <a:pt x="782888" y="750706"/>
                    </a:lnTo>
                    <a:lnTo>
                      <a:pt x="681999" y="803570"/>
                    </a:lnTo>
                    <a:close/>
                    <a:moveTo>
                      <a:pt x="802681" y="711463"/>
                    </a:moveTo>
                    <a:lnTo>
                      <a:pt x="511226" y="158537"/>
                    </a:lnTo>
                    <a:lnTo>
                      <a:pt x="538077" y="63849"/>
                    </a:lnTo>
                    <a:lnTo>
                      <a:pt x="828313" y="628481"/>
                    </a:lnTo>
                    <a:lnTo>
                      <a:pt x="802681" y="711463"/>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grpSp>
        <p:grpSp>
          <p:nvGrpSpPr>
            <p:cNvPr id="53" name="Graphic 30" descr="Classroom with whiteboard and books">
              <a:extLst>
                <a:ext uri="{FF2B5EF4-FFF2-40B4-BE49-F238E27FC236}">
                  <a16:creationId xmlns:a16="http://schemas.microsoft.com/office/drawing/2014/main" id="{0A9BD3B8-0493-D13B-8F80-63D0B90FA6CB}"/>
                </a:ext>
              </a:extLst>
            </p:cNvPr>
            <p:cNvGrpSpPr/>
            <p:nvPr/>
          </p:nvGrpSpPr>
          <p:grpSpPr>
            <a:xfrm>
              <a:off x="3517281" y="3882753"/>
              <a:ext cx="1210409" cy="827684"/>
              <a:chOff x="3517281" y="3882753"/>
              <a:chExt cx="1210409" cy="827684"/>
            </a:xfrm>
          </p:grpSpPr>
          <p:sp>
            <p:nvSpPr>
              <p:cNvPr id="54" name="Freeform: Shape 53">
                <a:extLst>
                  <a:ext uri="{FF2B5EF4-FFF2-40B4-BE49-F238E27FC236}">
                    <a16:creationId xmlns:a16="http://schemas.microsoft.com/office/drawing/2014/main" id="{878478D4-8D32-B921-5E1F-66BF354D77A8}"/>
                  </a:ext>
                </a:extLst>
              </p:cNvPr>
              <p:cNvSpPr/>
              <p:nvPr/>
            </p:nvSpPr>
            <p:spPr>
              <a:xfrm>
                <a:off x="3542913" y="3908375"/>
                <a:ext cx="189323" cy="776430"/>
              </a:xfrm>
              <a:custGeom>
                <a:avLst/>
                <a:gdLst>
                  <a:gd name="connsiteX0" fmla="*/ 188443 w 189323"/>
                  <a:gd name="connsiteY0" fmla="*/ 4772 h 776430"/>
                  <a:gd name="connsiteX1" fmla="*/ 180775 w 189323"/>
                  <a:gd name="connsiteY1" fmla="*/ 0 h 776430"/>
                  <a:gd name="connsiteX2" fmla="*/ 75819 w 189323"/>
                  <a:gd name="connsiteY2" fmla="*/ 0 h 776430"/>
                  <a:gd name="connsiteX3" fmla="*/ 69047 w 189323"/>
                  <a:gd name="connsiteY3" fmla="*/ 3334 h 776430"/>
                  <a:gd name="connsiteX4" fmla="*/ 19383 w 189323"/>
                  <a:gd name="connsiteY4" fmla="*/ 67875 h 776430"/>
                  <a:gd name="connsiteX5" fmla="*/ 4515 w 189323"/>
                  <a:gd name="connsiteY5" fmla="*/ 86954 h 776430"/>
                  <a:gd name="connsiteX6" fmla="*/ 0 w 189323"/>
                  <a:gd name="connsiteY6" fmla="*/ 90392 h 776430"/>
                  <a:gd name="connsiteX7" fmla="*/ 0 w 189323"/>
                  <a:gd name="connsiteY7" fmla="*/ 767887 h 776430"/>
                  <a:gd name="connsiteX8" fmla="*/ 8544 w 189323"/>
                  <a:gd name="connsiteY8" fmla="*/ 776431 h 776430"/>
                  <a:gd name="connsiteX9" fmla="*/ 122444 w 189323"/>
                  <a:gd name="connsiteY9" fmla="*/ 776431 h 776430"/>
                  <a:gd name="connsiteX10" fmla="*/ 130988 w 189323"/>
                  <a:gd name="connsiteY10" fmla="*/ 767887 h 776430"/>
                  <a:gd name="connsiteX11" fmla="*/ 130988 w 189323"/>
                  <a:gd name="connsiteY11" fmla="*/ 88973 h 776430"/>
                  <a:gd name="connsiteX12" fmla="*/ 137893 w 189323"/>
                  <a:gd name="connsiteY12" fmla="*/ 78296 h 776430"/>
                  <a:gd name="connsiteX13" fmla="*/ 187557 w 189323"/>
                  <a:gd name="connsiteY13" fmla="*/ 13754 h 776430"/>
                  <a:gd name="connsiteX14" fmla="*/ 188443 w 189323"/>
                  <a:gd name="connsiteY14" fmla="*/ 4772 h 7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9323" h="776430">
                    <a:moveTo>
                      <a:pt x="188443" y="4772"/>
                    </a:moveTo>
                    <a:cubicBezTo>
                      <a:pt x="187004" y="1848"/>
                      <a:pt x="184033" y="0"/>
                      <a:pt x="180775" y="0"/>
                    </a:cubicBezTo>
                    <a:lnTo>
                      <a:pt x="75819" y="0"/>
                    </a:lnTo>
                    <a:cubicBezTo>
                      <a:pt x="73171" y="0"/>
                      <a:pt x="70666" y="1229"/>
                      <a:pt x="69047" y="3334"/>
                    </a:cubicBezTo>
                    <a:lnTo>
                      <a:pt x="19383" y="67875"/>
                    </a:lnTo>
                    <a:cubicBezTo>
                      <a:pt x="17774" y="69971"/>
                      <a:pt x="7553" y="81220"/>
                      <a:pt x="4515" y="86954"/>
                    </a:cubicBezTo>
                    <a:cubicBezTo>
                      <a:pt x="1915" y="87506"/>
                      <a:pt x="0" y="88525"/>
                      <a:pt x="0" y="90392"/>
                    </a:cubicBezTo>
                    <a:lnTo>
                      <a:pt x="0" y="767887"/>
                    </a:lnTo>
                    <a:cubicBezTo>
                      <a:pt x="0" y="772601"/>
                      <a:pt x="3829" y="776431"/>
                      <a:pt x="8544" y="776431"/>
                    </a:cubicBezTo>
                    <a:lnTo>
                      <a:pt x="122444" y="776431"/>
                    </a:lnTo>
                    <a:cubicBezTo>
                      <a:pt x="127159" y="776431"/>
                      <a:pt x="130988" y="772601"/>
                      <a:pt x="130988" y="767887"/>
                    </a:cubicBezTo>
                    <a:lnTo>
                      <a:pt x="130988" y="88973"/>
                    </a:lnTo>
                    <a:cubicBezTo>
                      <a:pt x="134474" y="83563"/>
                      <a:pt x="137303" y="79058"/>
                      <a:pt x="137893" y="78296"/>
                    </a:cubicBezTo>
                    <a:lnTo>
                      <a:pt x="187557" y="13754"/>
                    </a:lnTo>
                    <a:cubicBezTo>
                      <a:pt x="189538" y="11173"/>
                      <a:pt x="189881" y="7687"/>
                      <a:pt x="188443" y="4772"/>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55" name="Freeform: Shape 54">
                <a:extLst>
                  <a:ext uri="{FF2B5EF4-FFF2-40B4-BE49-F238E27FC236}">
                    <a16:creationId xmlns:a16="http://schemas.microsoft.com/office/drawing/2014/main" id="{0CE332E3-0187-11D6-014D-89942299AD17}"/>
                  </a:ext>
                </a:extLst>
              </p:cNvPr>
              <p:cNvSpPr/>
              <p:nvPr/>
            </p:nvSpPr>
            <p:spPr>
              <a:xfrm>
                <a:off x="3690979" y="3908375"/>
                <a:ext cx="189328" cy="776430"/>
              </a:xfrm>
              <a:custGeom>
                <a:avLst/>
                <a:gdLst>
                  <a:gd name="connsiteX0" fmla="*/ 188452 w 189328"/>
                  <a:gd name="connsiteY0" fmla="*/ 4772 h 776430"/>
                  <a:gd name="connsiteX1" fmla="*/ 180785 w 189328"/>
                  <a:gd name="connsiteY1" fmla="*/ 0 h 776430"/>
                  <a:gd name="connsiteX2" fmla="*/ 75829 w 189328"/>
                  <a:gd name="connsiteY2" fmla="*/ 0 h 776430"/>
                  <a:gd name="connsiteX3" fmla="*/ 69056 w 189328"/>
                  <a:gd name="connsiteY3" fmla="*/ 3334 h 776430"/>
                  <a:gd name="connsiteX4" fmla="*/ 19393 w 189328"/>
                  <a:gd name="connsiteY4" fmla="*/ 67875 h 776430"/>
                  <a:gd name="connsiteX5" fmla="*/ 13792 w 189328"/>
                  <a:gd name="connsiteY5" fmla="*/ 75590 h 776430"/>
                  <a:gd name="connsiteX6" fmla="*/ 0 w 189328"/>
                  <a:gd name="connsiteY6" fmla="*/ 90392 h 776430"/>
                  <a:gd name="connsiteX7" fmla="*/ 0 w 189328"/>
                  <a:gd name="connsiteY7" fmla="*/ 767887 h 776430"/>
                  <a:gd name="connsiteX8" fmla="*/ 8544 w 189328"/>
                  <a:gd name="connsiteY8" fmla="*/ 776431 h 776430"/>
                  <a:gd name="connsiteX9" fmla="*/ 122444 w 189328"/>
                  <a:gd name="connsiteY9" fmla="*/ 776431 h 776430"/>
                  <a:gd name="connsiteX10" fmla="*/ 130988 w 189328"/>
                  <a:gd name="connsiteY10" fmla="*/ 767887 h 776430"/>
                  <a:gd name="connsiteX11" fmla="*/ 130988 w 189328"/>
                  <a:gd name="connsiteY11" fmla="*/ 88192 h 776430"/>
                  <a:gd name="connsiteX12" fmla="*/ 187547 w 189328"/>
                  <a:gd name="connsiteY12" fmla="*/ 13754 h 776430"/>
                  <a:gd name="connsiteX13" fmla="*/ 188452 w 189328"/>
                  <a:gd name="connsiteY13" fmla="*/ 4772 h 7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328" h="776430">
                    <a:moveTo>
                      <a:pt x="188452" y="4772"/>
                    </a:moveTo>
                    <a:cubicBezTo>
                      <a:pt x="187014" y="1848"/>
                      <a:pt x="184042" y="0"/>
                      <a:pt x="180785" y="0"/>
                    </a:cubicBezTo>
                    <a:lnTo>
                      <a:pt x="75829" y="0"/>
                    </a:lnTo>
                    <a:cubicBezTo>
                      <a:pt x="73181" y="0"/>
                      <a:pt x="70675" y="1229"/>
                      <a:pt x="69056" y="3334"/>
                    </a:cubicBezTo>
                    <a:lnTo>
                      <a:pt x="19393" y="67875"/>
                    </a:lnTo>
                    <a:cubicBezTo>
                      <a:pt x="18698" y="68780"/>
                      <a:pt x="16402" y="71866"/>
                      <a:pt x="13792" y="75590"/>
                    </a:cubicBezTo>
                    <a:cubicBezTo>
                      <a:pt x="7163" y="80543"/>
                      <a:pt x="0" y="87497"/>
                      <a:pt x="0" y="90392"/>
                    </a:cubicBezTo>
                    <a:lnTo>
                      <a:pt x="0" y="767887"/>
                    </a:lnTo>
                    <a:cubicBezTo>
                      <a:pt x="0" y="772601"/>
                      <a:pt x="3829" y="776431"/>
                      <a:pt x="8544" y="776431"/>
                    </a:cubicBezTo>
                    <a:lnTo>
                      <a:pt x="122444" y="776431"/>
                    </a:lnTo>
                    <a:cubicBezTo>
                      <a:pt x="127159" y="776431"/>
                      <a:pt x="130988" y="772601"/>
                      <a:pt x="130988" y="767887"/>
                    </a:cubicBezTo>
                    <a:lnTo>
                      <a:pt x="130988" y="88192"/>
                    </a:lnTo>
                    <a:lnTo>
                      <a:pt x="187547" y="13754"/>
                    </a:lnTo>
                    <a:cubicBezTo>
                      <a:pt x="189538" y="11173"/>
                      <a:pt x="189890" y="7687"/>
                      <a:pt x="188452" y="4772"/>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56" name="Freeform: Shape 55">
                <a:extLst>
                  <a:ext uri="{FF2B5EF4-FFF2-40B4-BE49-F238E27FC236}">
                    <a16:creationId xmlns:a16="http://schemas.microsoft.com/office/drawing/2014/main" id="{A6C5CB4B-F933-EE77-1AA9-6AF621F4F475}"/>
                  </a:ext>
                </a:extLst>
              </p:cNvPr>
              <p:cNvSpPr/>
              <p:nvPr/>
            </p:nvSpPr>
            <p:spPr>
              <a:xfrm>
                <a:off x="3839054" y="3908375"/>
                <a:ext cx="189322" cy="776430"/>
              </a:xfrm>
              <a:custGeom>
                <a:avLst/>
                <a:gdLst>
                  <a:gd name="connsiteX0" fmla="*/ 188443 w 189322"/>
                  <a:gd name="connsiteY0" fmla="*/ 4772 h 776430"/>
                  <a:gd name="connsiteX1" fmla="*/ 180775 w 189322"/>
                  <a:gd name="connsiteY1" fmla="*/ 0 h 776430"/>
                  <a:gd name="connsiteX2" fmla="*/ 75819 w 189322"/>
                  <a:gd name="connsiteY2" fmla="*/ 0 h 776430"/>
                  <a:gd name="connsiteX3" fmla="*/ 69047 w 189322"/>
                  <a:gd name="connsiteY3" fmla="*/ 3334 h 776430"/>
                  <a:gd name="connsiteX4" fmla="*/ 5725 w 189322"/>
                  <a:gd name="connsiteY4" fmla="*/ 84611 h 776430"/>
                  <a:gd name="connsiteX5" fmla="*/ 0 w 189322"/>
                  <a:gd name="connsiteY5" fmla="*/ 90897 h 776430"/>
                  <a:gd name="connsiteX6" fmla="*/ 0 w 189322"/>
                  <a:gd name="connsiteY6" fmla="*/ 767887 h 776430"/>
                  <a:gd name="connsiteX7" fmla="*/ 8544 w 189322"/>
                  <a:gd name="connsiteY7" fmla="*/ 776431 h 776430"/>
                  <a:gd name="connsiteX8" fmla="*/ 122444 w 189322"/>
                  <a:gd name="connsiteY8" fmla="*/ 776431 h 776430"/>
                  <a:gd name="connsiteX9" fmla="*/ 130988 w 189322"/>
                  <a:gd name="connsiteY9" fmla="*/ 767887 h 776430"/>
                  <a:gd name="connsiteX10" fmla="*/ 130988 w 189322"/>
                  <a:gd name="connsiteY10" fmla="*/ 87068 h 776430"/>
                  <a:gd name="connsiteX11" fmla="*/ 187547 w 189322"/>
                  <a:gd name="connsiteY11" fmla="*/ 13754 h 776430"/>
                  <a:gd name="connsiteX12" fmla="*/ 188443 w 189322"/>
                  <a:gd name="connsiteY12" fmla="*/ 4772 h 776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322" h="776430">
                    <a:moveTo>
                      <a:pt x="188443" y="4772"/>
                    </a:moveTo>
                    <a:cubicBezTo>
                      <a:pt x="187004" y="1848"/>
                      <a:pt x="184032" y="0"/>
                      <a:pt x="180775" y="0"/>
                    </a:cubicBezTo>
                    <a:lnTo>
                      <a:pt x="75819" y="0"/>
                    </a:lnTo>
                    <a:cubicBezTo>
                      <a:pt x="73171" y="0"/>
                      <a:pt x="70666" y="1229"/>
                      <a:pt x="69047" y="3334"/>
                    </a:cubicBezTo>
                    <a:lnTo>
                      <a:pt x="5725" y="84611"/>
                    </a:lnTo>
                    <a:cubicBezTo>
                      <a:pt x="2410" y="86916"/>
                      <a:pt x="0" y="89230"/>
                      <a:pt x="0" y="90897"/>
                    </a:cubicBezTo>
                    <a:lnTo>
                      <a:pt x="0" y="767887"/>
                    </a:lnTo>
                    <a:cubicBezTo>
                      <a:pt x="0" y="772601"/>
                      <a:pt x="3829" y="776431"/>
                      <a:pt x="8544" y="776431"/>
                    </a:cubicBezTo>
                    <a:lnTo>
                      <a:pt x="122444" y="776431"/>
                    </a:lnTo>
                    <a:cubicBezTo>
                      <a:pt x="127159" y="776431"/>
                      <a:pt x="130988" y="772601"/>
                      <a:pt x="130988" y="767887"/>
                    </a:cubicBezTo>
                    <a:lnTo>
                      <a:pt x="130988" y="87068"/>
                    </a:lnTo>
                    <a:lnTo>
                      <a:pt x="187547" y="13754"/>
                    </a:lnTo>
                    <a:cubicBezTo>
                      <a:pt x="189538" y="11173"/>
                      <a:pt x="189881" y="7687"/>
                      <a:pt x="188443" y="4772"/>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57" name="Freeform: Shape 56">
                <a:extLst>
                  <a:ext uri="{FF2B5EF4-FFF2-40B4-BE49-F238E27FC236}">
                    <a16:creationId xmlns:a16="http://schemas.microsoft.com/office/drawing/2014/main" id="{44920EB9-A8E7-90A9-45D2-C64DA4431D77}"/>
                  </a:ext>
                </a:extLst>
              </p:cNvPr>
              <p:cNvSpPr/>
              <p:nvPr/>
            </p:nvSpPr>
            <p:spPr>
              <a:xfrm>
                <a:off x="3987121" y="3908375"/>
                <a:ext cx="206740" cy="776420"/>
              </a:xfrm>
              <a:custGeom>
                <a:avLst/>
                <a:gdLst>
                  <a:gd name="connsiteX0" fmla="*/ 206740 w 206740"/>
                  <a:gd name="connsiteY0" fmla="*/ 158229 h 776420"/>
                  <a:gd name="connsiteX1" fmla="*/ 205483 w 206740"/>
                  <a:gd name="connsiteY1" fmla="*/ 7373 h 776420"/>
                  <a:gd name="connsiteX2" fmla="*/ 204768 w 206740"/>
                  <a:gd name="connsiteY2" fmla="*/ 981 h 776420"/>
                  <a:gd name="connsiteX3" fmla="*/ 201444 w 206740"/>
                  <a:gd name="connsiteY3" fmla="*/ 0 h 776420"/>
                  <a:gd name="connsiteX4" fmla="*/ 75819 w 206740"/>
                  <a:gd name="connsiteY4" fmla="*/ 0 h 776420"/>
                  <a:gd name="connsiteX5" fmla="*/ 69047 w 206740"/>
                  <a:gd name="connsiteY5" fmla="*/ 3334 h 776420"/>
                  <a:gd name="connsiteX6" fmla="*/ 5305 w 206740"/>
                  <a:gd name="connsiteY6" fmla="*/ 85973 h 776420"/>
                  <a:gd name="connsiteX7" fmla="*/ 0 w 206740"/>
                  <a:gd name="connsiteY7" fmla="*/ 93869 h 776420"/>
                  <a:gd name="connsiteX8" fmla="*/ 0 w 206740"/>
                  <a:gd name="connsiteY8" fmla="*/ 767877 h 776420"/>
                  <a:gd name="connsiteX9" fmla="*/ 8544 w 206740"/>
                  <a:gd name="connsiteY9" fmla="*/ 776421 h 776420"/>
                  <a:gd name="connsiteX10" fmla="*/ 122444 w 206740"/>
                  <a:gd name="connsiteY10" fmla="*/ 776421 h 776420"/>
                  <a:gd name="connsiteX11" fmla="*/ 130988 w 206740"/>
                  <a:gd name="connsiteY11" fmla="*/ 767877 h 776420"/>
                  <a:gd name="connsiteX12" fmla="*/ 130988 w 206740"/>
                  <a:gd name="connsiteY12" fmla="*/ 261347 h 776420"/>
                  <a:gd name="connsiteX13" fmla="*/ 204959 w 206740"/>
                  <a:gd name="connsiteY13" fmla="*/ 163525 h 776420"/>
                  <a:gd name="connsiteX14" fmla="*/ 206740 w 206740"/>
                  <a:gd name="connsiteY14" fmla="*/ 158229 h 77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740" h="776420">
                    <a:moveTo>
                      <a:pt x="206740" y="158229"/>
                    </a:moveTo>
                    <a:lnTo>
                      <a:pt x="205483" y="7373"/>
                    </a:lnTo>
                    <a:cubicBezTo>
                      <a:pt x="205473" y="6325"/>
                      <a:pt x="205587" y="1991"/>
                      <a:pt x="204768" y="981"/>
                    </a:cubicBezTo>
                    <a:cubicBezTo>
                      <a:pt x="203787" y="0"/>
                      <a:pt x="203473" y="0"/>
                      <a:pt x="201444" y="0"/>
                    </a:cubicBezTo>
                    <a:lnTo>
                      <a:pt x="75819" y="0"/>
                    </a:lnTo>
                    <a:cubicBezTo>
                      <a:pt x="73171" y="0"/>
                      <a:pt x="70666" y="1229"/>
                      <a:pt x="69047" y="3334"/>
                    </a:cubicBezTo>
                    <a:lnTo>
                      <a:pt x="5305" y="85973"/>
                    </a:lnTo>
                    <a:cubicBezTo>
                      <a:pt x="2191" y="87249"/>
                      <a:pt x="0" y="90297"/>
                      <a:pt x="0" y="93869"/>
                    </a:cubicBezTo>
                    <a:lnTo>
                      <a:pt x="0" y="767877"/>
                    </a:lnTo>
                    <a:cubicBezTo>
                      <a:pt x="0" y="772592"/>
                      <a:pt x="3829" y="776421"/>
                      <a:pt x="8544" y="776421"/>
                    </a:cubicBezTo>
                    <a:lnTo>
                      <a:pt x="122444" y="776421"/>
                    </a:lnTo>
                    <a:cubicBezTo>
                      <a:pt x="127159" y="776421"/>
                      <a:pt x="130988" y="772592"/>
                      <a:pt x="130988" y="767877"/>
                    </a:cubicBezTo>
                    <a:lnTo>
                      <a:pt x="130988" y="261347"/>
                    </a:lnTo>
                    <a:lnTo>
                      <a:pt x="204959" y="163525"/>
                    </a:lnTo>
                    <a:cubicBezTo>
                      <a:pt x="206130" y="162011"/>
                      <a:pt x="206759" y="160144"/>
                      <a:pt x="206740" y="158229"/>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58" name="Freeform: Shape 57">
                <a:extLst>
                  <a:ext uri="{FF2B5EF4-FFF2-40B4-BE49-F238E27FC236}">
                    <a16:creationId xmlns:a16="http://schemas.microsoft.com/office/drawing/2014/main" id="{E0262080-5198-75E7-E5C5-DE919FBCB5B6}"/>
                  </a:ext>
                </a:extLst>
              </p:cNvPr>
              <p:cNvSpPr/>
              <p:nvPr/>
            </p:nvSpPr>
            <p:spPr>
              <a:xfrm>
                <a:off x="4169372" y="4054546"/>
                <a:ext cx="148048" cy="630259"/>
              </a:xfrm>
              <a:custGeom>
                <a:avLst/>
                <a:gdLst>
                  <a:gd name="connsiteX0" fmla="*/ 147171 w 148048"/>
                  <a:gd name="connsiteY0" fmla="*/ 4772 h 630259"/>
                  <a:gd name="connsiteX1" fmla="*/ 139503 w 148048"/>
                  <a:gd name="connsiteY1" fmla="*/ 0 h 630259"/>
                  <a:gd name="connsiteX2" fmla="*/ 61827 w 148048"/>
                  <a:gd name="connsiteY2" fmla="*/ 0 h 630259"/>
                  <a:gd name="connsiteX3" fmla="*/ 55054 w 148048"/>
                  <a:gd name="connsiteY3" fmla="*/ 3334 h 630259"/>
                  <a:gd name="connsiteX4" fmla="*/ 4029 w 148048"/>
                  <a:gd name="connsiteY4" fmla="*/ 67856 h 630259"/>
                  <a:gd name="connsiteX5" fmla="*/ 0 w 148048"/>
                  <a:gd name="connsiteY5" fmla="*/ 75086 h 630259"/>
                  <a:gd name="connsiteX6" fmla="*/ 0 w 148048"/>
                  <a:gd name="connsiteY6" fmla="*/ 621716 h 630259"/>
                  <a:gd name="connsiteX7" fmla="*/ 8544 w 148048"/>
                  <a:gd name="connsiteY7" fmla="*/ 630260 h 630259"/>
                  <a:gd name="connsiteX8" fmla="*/ 95183 w 148048"/>
                  <a:gd name="connsiteY8" fmla="*/ 630260 h 630259"/>
                  <a:gd name="connsiteX9" fmla="*/ 103727 w 148048"/>
                  <a:gd name="connsiteY9" fmla="*/ 621716 h 630259"/>
                  <a:gd name="connsiteX10" fmla="*/ 103727 w 148048"/>
                  <a:gd name="connsiteY10" fmla="*/ 68894 h 630259"/>
                  <a:gd name="connsiteX11" fmla="*/ 146285 w 148048"/>
                  <a:gd name="connsiteY11" fmla="*/ 13754 h 630259"/>
                  <a:gd name="connsiteX12" fmla="*/ 147171 w 148048"/>
                  <a:gd name="connsiteY12" fmla="*/ 4772 h 63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8048" h="630259">
                    <a:moveTo>
                      <a:pt x="147171" y="4772"/>
                    </a:moveTo>
                    <a:cubicBezTo>
                      <a:pt x="145733" y="1848"/>
                      <a:pt x="142761" y="0"/>
                      <a:pt x="139503" y="0"/>
                    </a:cubicBezTo>
                    <a:lnTo>
                      <a:pt x="61827" y="0"/>
                    </a:lnTo>
                    <a:cubicBezTo>
                      <a:pt x="59179" y="0"/>
                      <a:pt x="56674" y="1229"/>
                      <a:pt x="55054" y="3334"/>
                    </a:cubicBezTo>
                    <a:lnTo>
                      <a:pt x="4029" y="67856"/>
                    </a:lnTo>
                    <a:cubicBezTo>
                      <a:pt x="1619" y="69361"/>
                      <a:pt x="0" y="72028"/>
                      <a:pt x="0" y="75086"/>
                    </a:cubicBezTo>
                    <a:lnTo>
                      <a:pt x="0" y="621716"/>
                    </a:lnTo>
                    <a:cubicBezTo>
                      <a:pt x="0" y="626431"/>
                      <a:pt x="3829" y="630260"/>
                      <a:pt x="8544" y="630260"/>
                    </a:cubicBezTo>
                    <a:lnTo>
                      <a:pt x="95183" y="630260"/>
                    </a:lnTo>
                    <a:cubicBezTo>
                      <a:pt x="99898" y="630260"/>
                      <a:pt x="103727" y="626431"/>
                      <a:pt x="103727" y="621716"/>
                    </a:cubicBezTo>
                    <a:lnTo>
                      <a:pt x="103727" y="68894"/>
                    </a:lnTo>
                    <a:lnTo>
                      <a:pt x="146285" y="13754"/>
                    </a:lnTo>
                    <a:cubicBezTo>
                      <a:pt x="148257" y="11173"/>
                      <a:pt x="148609" y="7687"/>
                      <a:pt x="147171" y="4772"/>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59" name="Freeform: Shape 58">
                <a:extLst>
                  <a:ext uri="{FF2B5EF4-FFF2-40B4-BE49-F238E27FC236}">
                    <a16:creationId xmlns:a16="http://schemas.microsoft.com/office/drawing/2014/main" id="{2C919BF7-94B8-186F-8ADE-385CBD057042}"/>
                  </a:ext>
                </a:extLst>
              </p:cNvPr>
              <p:cNvSpPr/>
              <p:nvPr/>
            </p:nvSpPr>
            <p:spPr>
              <a:xfrm>
                <a:off x="4290178" y="4054546"/>
                <a:ext cx="148034" cy="630250"/>
              </a:xfrm>
              <a:custGeom>
                <a:avLst/>
                <a:gdLst>
                  <a:gd name="connsiteX0" fmla="*/ 147161 w 148034"/>
                  <a:gd name="connsiteY0" fmla="*/ 4772 h 630250"/>
                  <a:gd name="connsiteX1" fmla="*/ 139494 w 148034"/>
                  <a:gd name="connsiteY1" fmla="*/ 0 h 630250"/>
                  <a:gd name="connsiteX2" fmla="*/ 61817 w 148034"/>
                  <a:gd name="connsiteY2" fmla="*/ 0 h 630250"/>
                  <a:gd name="connsiteX3" fmla="*/ 55045 w 148034"/>
                  <a:gd name="connsiteY3" fmla="*/ 3334 h 630250"/>
                  <a:gd name="connsiteX4" fmla="*/ 3629 w 148034"/>
                  <a:gd name="connsiteY4" fmla="*/ 69894 h 630250"/>
                  <a:gd name="connsiteX5" fmla="*/ 2162 w 148034"/>
                  <a:gd name="connsiteY5" fmla="*/ 72866 h 630250"/>
                  <a:gd name="connsiteX6" fmla="*/ 0 w 148034"/>
                  <a:gd name="connsiteY6" fmla="*/ 78496 h 630250"/>
                  <a:gd name="connsiteX7" fmla="*/ 0 w 148034"/>
                  <a:gd name="connsiteY7" fmla="*/ 621706 h 630250"/>
                  <a:gd name="connsiteX8" fmla="*/ 8544 w 148034"/>
                  <a:gd name="connsiteY8" fmla="*/ 630250 h 630250"/>
                  <a:gd name="connsiteX9" fmla="*/ 95164 w 148034"/>
                  <a:gd name="connsiteY9" fmla="*/ 630250 h 630250"/>
                  <a:gd name="connsiteX10" fmla="*/ 103708 w 148034"/>
                  <a:gd name="connsiteY10" fmla="*/ 621706 h 630250"/>
                  <a:gd name="connsiteX11" fmla="*/ 103708 w 148034"/>
                  <a:gd name="connsiteY11" fmla="*/ 69475 h 630250"/>
                  <a:gd name="connsiteX12" fmla="*/ 146266 w 148034"/>
                  <a:gd name="connsiteY12" fmla="*/ 13745 h 630250"/>
                  <a:gd name="connsiteX13" fmla="*/ 147161 w 148034"/>
                  <a:gd name="connsiteY13" fmla="*/ 4772 h 63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034" h="630250">
                    <a:moveTo>
                      <a:pt x="147161" y="4772"/>
                    </a:moveTo>
                    <a:cubicBezTo>
                      <a:pt x="145723" y="1848"/>
                      <a:pt x="142751" y="0"/>
                      <a:pt x="139494" y="0"/>
                    </a:cubicBezTo>
                    <a:lnTo>
                      <a:pt x="61817" y="0"/>
                    </a:lnTo>
                    <a:cubicBezTo>
                      <a:pt x="59169" y="0"/>
                      <a:pt x="56664" y="1229"/>
                      <a:pt x="55045" y="3334"/>
                    </a:cubicBezTo>
                    <a:lnTo>
                      <a:pt x="3629" y="69894"/>
                    </a:lnTo>
                    <a:cubicBezTo>
                      <a:pt x="2934" y="70799"/>
                      <a:pt x="2457" y="71809"/>
                      <a:pt x="2162" y="72866"/>
                    </a:cubicBezTo>
                    <a:cubicBezTo>
                      <a:pt x="829" y="74371"/>
                      <a:pt x="0" y="76333"/>
                      <a:pt x="0" y="78496"/>
                    </a:cubicBezTo>
                    <a:lnTo>
                      <a:pt x="0" y="621706"/>
                    </a:lnTo>
                    <a:cubicBezTo>
                      <a:pt x="0" y="626421"/>
                      <a:pt x="3829" y="630250"/>
                      <a:pt x="8544" y="630250"/>
                    </a:cubicBezTo>
                    <a:lnTo>
                      <a:pt x="95164" y="630250"/>
                    </a:lnTo>
                    <a:cubicBezTo>
                      <a:pt x="99879" y="630250"/>
                      <a:pt x="103708" y="626421"/>
                      <a:pt x="103708" y="621706"/>
                    </a:cubicBezTo>
                    <a:lnTo>
                      <a:pt x="103708" y="69475"/>
                    </a:lnTo>
                    <a:lnTo>
                      <a:pt x="146266" y="13745"/>
                    </a:lnTo>
                    <a:cubicBezTo>
                      <a:pt x="148247" y="11173"/>
                      <a:pt x="148590" y="7687"/>
                      <a:pt x="147161" y="4772"/>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60" name="Freeform: Shape 59">
                <a:extLst>
                  <a:ext uri="{FF2B5EF4-FFF2-40B4-BE49-F238E27FC236}">
                    <a16:creationId xmlns:a16="http://schemas.microsoft.com/office/drawing/2014/main" id="{E8B1C5A2-E56A-514C-CB4D-AC2FD390D17D}"/>
                  </a:ext>
                </a:extLst>
              </p:cNvPr>
              <p:cNvSpPr/>
              <p:nvPr/>
            </p:nvSpPr>
            <p:spPr>
              <a:xfrm>
                <a:off x="4410964" y="4054546"/>
                <a:ext cx="148041" cy="630259"/>
              </a:xfrm>
              <a:custGeom>
                <a:avLst/>
                <a:gdLst>
                  <a:gd name="connsiteX0" fmla="*/ 147161 w 148041"/>
                  <a:gd name="connsiteY0" fmla="*/ 4772 h 630259"/>
                  <a:gd name="connsiteX1" fmla="*/ 139494 w 148041"/>
                  <a:gd name="connsiteY1" fmla="*/ 0 h 630259"/>
                  <a:gd name="connsiteX2" fmla="*/ 61817 w 148041"/>
                  <a:gd name="connsiteY2" fmla="*/ 0 h 630259"/>
                  <a:gd name="connsiteX3" fmla="*/ 55045 w 148041"/>
                  <a:gd name="connsiteY3" fmla="*/ 3334 h 630259"/>
                  <a:gd name="connsiteX4" fmla="*/ 3381 w 148041"/>
                  <a:gd name="connsiteY4" fmla="*/ 70371 h 630259"/>
                  <a:gd name="connsiteX5" fmla="*/ 1791 w 148041"/>
                  <a:gd name="connsiteY5" fmla="*/ 73885 h 630259"/>
                  <a:gd name="connsiteX6" fmla="*/ 0 w 148041"/>
                  <a:gd name="connsiteY6" fmla="*/ 79067 h 630259"/>
                  <a:gd name="connsiteX7" fmla="*/ 0 w 148041"/>
                  <a:gd name="connsiteY7" fmla="*/ 621716 h 630259"/>
                  <a:gd name="connsiteX8" fmla="*/ 8544 w 148041"/>
                  <a:gd name="connsiteY8" fmla="*/ 630260 h 630259"/>
                  <a:gd name="connsiteX9" fmla="*/ 95164 w 148041"/>
                  <a:gd name="connsiteY9" fmla="*/ 630260 h 630259"/>
                  <a:gd name="connsiteX10" fmla="*/ 103708 w 148041"/>
                  <a:gd name="connsiteY10" fmla="*/ 621716 h 630259"/>
                  <a:gd name="connsiteX11" fmla="*/ 103708 w 148041"/>
                  <a:gd name="connsiteY11" fmla="*/ 69056 h 630259"/>
                  <a:gd name="connsiteX12" fmla="*/ 146266 w 148041"/>
                  <a:gd name="connsiteY12" fmla="*/ 13764 h 630259"/>
                  <a:gd name="connsiteX13" fmla="*/ 147161 w 148041"/>
                  <a:gd name="connsiteY13" fmla="*/ 4772 h 63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8041" h="630259">
                    <a:moveTo>
                      <a:pt x="147161" y="4772"/>
                    </a:moveTo>
                    <a:cubicBezTo>
                      <a:pt x="145723" y="1848"/>
                      <a:pt x="142751" y="0"/>
                      <a:pt x="139494" y="0"/>
                    </a:cubicBezTo>
                    <a:lnTo>
                      <a:pt x="61817" y="0"/>
                    </a:lnTo>
                    <a:cubicBezTo>
                      <a:pt x="59169" y="0"/>
                      <a:pt x="56664" y="1229"/>
                      <a:pt x="55045" y="3334"/>
                    </a:cubicBezTo>
                    <a:lnTo>
                      <a:pt x="3381" y="70371"/>
                    </a:lnTo>
                    <a:cubicBezTo>
                      <a:pt x="2572" y="71428"/>
                      <a:pt x="2048" y="72628"/>
                      <a:pt x="1791" y="73885"/>
                    </a:cubicBezTo>
                    <a:cubicBezTo>
                      <a:pt x="686" y="75324"/>
                      <a:pt x="0" y="77105"/>
                      <a:pt x="0" y="79067"/>
                    </a:cubicBezTo>
                    <a:lnTo>
                      <a:pt x="0" y="621716"/>
                    </a:lnTo>
                    <a:cubicBezTo>
                      <a:pt x="0" y="626431"/>
                      <a:pt x="3829" y="630260"/>
                      <a:pt x="8544" y="630260"/>
                    </a:cubicBezTo>
                    <a:lnTo>
                      <a:pt x="95164" y="630260"/>
                    </a:lnTo>
                    <a:cubicBezTo>
                      <a:pt x="99879" y="630260"/>
                      <a:pt x="103708" y="626431"/>
                      <a:pt x="103708" y="621716"/>
                    </a:cubicBezTo>
                    <a:lnTo>
                      <a:pt x="103708" y="69056"/>
                    </a:lnTo>
                    <a:lnTo>
                      <a:pt x="146266" y="13764"/>
                    </a:lnTo>
                    <a:cubicBezTo>
                      <a:pt x="148257" y="11173"/>
                      <a:pt x="148600" y="7687"/>
                      <a:pt x="147161" y="4772"/>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61" name="Freeform: Shape 60">
                <a:extLst>
                  <a:ext uri="{FF2B5EF4-FFF2-40B4-BE49-F238E27FC236}">
                    <a16:creationId xmlns:a16="http://schemas.microsoft.com/office/drawing/2014/main" id="{74C46157-7F5D-9B17-CB94-72D9FC3A6A92}"/>
                  </a:ext>
                </a:extLst>
              </p:cNvPr>
              <p:cNvSpPr/>
              <p:nvPr/>
            </p:nvSpPr>
            <p:spPr>
              <a:xfrm>
                <a:off x="4531770" y="4054555"/>
                <a:ext cx="170230" cy="630250"/>
              </a:xfrm>
              <a:custGeom>
                <a:avLst/>
                <a:gdLst>
                  <a:gd name="connsiteX0" fmla="*/ 164563 w 170230"/>
                  <a:gd name="connsiteY0" fmla="*/ 8506 h 630250"/>
                  <a:gd name="connsiteX1" fmla="*/ 159258 w 170230"/>
                  <a:gd name="connsiteY1" fmla="*/ 695 h 630250"/>
                  <a:gd name="connsiteX2" fmla="*/ 156629 w 170230"/>
                  <a:gd name="connsiteY2" fmla="*/ 95 h 630250"/>
                  <a:gd name="connsiteX3" fmla="*/ 155372 w 170230"/>
                  <a:gd name="connsiteY3" fmla="*/ 0 h 630250"/>
                  <a:gd name="connsiteX4" fmla="*/ 61808 w 170230"/>
                  <a:gd name="connsiteY4" fmla="*/ 0 h 630250"/>
                  <a:gd name="connsiteX5" fmla="*/ 55035 w 170230"/>
                  <a:gd name="connsiteY5" fmla="*/ 3334 h 630250"/>
                  <a:gd name="connsiteX6" fmla="*/ 2581 w 170230"/>
                  <a:gd name="connsiteY6" fmla="*/ 71390 h 630250"/>
                  <a:gd name="connsiteX7" fmla="*/ 1362 w 170230"/>
                  <a:gd name="connsiteY7" fmla="*/ 73600 h 630250"/>
                  <a:gd name="connsiteX8" fmla="*/ 0 w 170230"/>
                  <a:gd name="connsiteY8" fmla="*/ 78210 h 630250"/>
                  <a:gd name="connsiteX9" fmla="*/ 0 w 170230"/>
                  <a:gd name="connsiteY9" fmla="*/ 621706 h 630250"/>
                  <a:gd name="connsiteX10" fmla="*/ 8544 w 170230"/>
                  <a:gd name="connsiteY10" fmla="*/ 630250 h 630250"/>
                  <a:gd name="connsiteX11" fmla="*/ 100069 w 170230"/>
                  <a:gd name="connsiteY11" fmla="*/ 630250 h 630250"/>
                  <a:gd name="connsiteX12" fmla="*/ 105442 w 170230"/>
                  <a:gd name="connsiteY12" fmla="*/ 628307 h 630250"/>
                  <a:gd name="connsiteX13" fmla="*/ 107661 w 170230"/>
                  <a:gd name="connsiteY13" fmla="*/ 626555 h 630250"/>
                  <a:gd name="connsiteX14" fmla="*/ 168107 w 170230"/>
                  <a:gd name="connsiteY14" fmla="*/ 557546 h 630250"/>
                  <a:gd name="connsiteX15" fmla="*/ 170231 w 170230"/>
                  <a:gd name="connsiteY15" fmla="*/ 551812 h 630250"/>
                  <a:gd name="connsiteX16" fmla="*/ 164563 w 170230"/>
                  <a:gd name="connsiteY16" fmla="*/ 8506 h 63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230" h="630250">
                    <a:moveTo>
                      <a:pt x="164563" y="8506"/>
                    </a:moveTo>
                    <a:cubicBezTo>
                      <a:pt x="164525" y="5067"/>
                      <a:pt x="162430" y="1991"/>
                      <a:pt x="159258" y="695"/>
                    </a:cubicBezTo>
                    <a:cubicBezTo>
                      <a:pt x="158410" y="343"/>
                      <a:pt x="157515" y="152"/>
                      <a:pt x="156629" y="95"/>
                    </a:cubicBezTo>
                    <a:cubicBezTo>
                      <a:pt x="156219" y="38"/>
                      <a:pt x="155800" y="0"/>
                      <a:pt x="155372" y="0"/>
                    </a:cubicBezTo>
                    <a:lnTo>
                      <a:pt x="61808" y="0"/>
                    </a:lnTo>
                    <a:cubicBezTo>
                      <a:pt x="59160" y="0"/>
                      <a:pt x="56655" y="1229"/>
                      <a:pt x="55035" y="3334"/>
                    </a:cubicBezTo>
                    <a:lnTo>
                      <a:pt x="2581" y="71390"/>
                    </a:lnTo>
                    <a:cubicBezTo>
                      <a:pt x="2057" y="72076"/>
                      <a:pt x="1657" y="72819"/>
                      <a:pt x="1362" y="73600"/>
                    </a:cubicBezTo>
                    <a:cubicBezTo>
                      <a:pt x="505" y="74933"/>
                      <a:pt x="0" y="76505"/>
                      <a:pt x="0" y="78210"/>
                    </a:cubicBezTo>
                    <a:lnTo>
                      <a:pt x="0" y="621706"/>
                    </a:lnTo>
                    <a:cubicBezTo>
                      <a:pt x="0" y="626421"/>
                      <a:pt x="3829" y="630250"/>
                      <a:pt x="8544" y="630250"/>
                    </a:cubicBezTo>
                    <a:lnTo>
                      <a:pt x="100069" y="630250"/>
                    </a:lnTo>
                    <a:cubicBezTo>
                      <a:pt x="102117" y="630250"/>
                      <a:pt x="103965" y="629498"/>
                      <a:pt x="105442" y="628307"/>
                    </a:cubicBezTo>
                    <a:cubicBezTo>
                      <a:pt x="106251" y="627840"/>
                      <a:pt x="107023" y="627288"/>
                      <a:pt x="107661" y="626555"/>
                    </a:cubicBezTo>
                    <a:lnTo>
                      <a:pt x="168107" y="557546"/>
                    </a:lnTo>
                    <a:cubicBezTo>
                      <a:pt x="169497" y="555965"/>
                      <a:pt x="170250" y="553926"/>
                      <a:pt x="170231" y="551812"/>
                    </a:cubicBezTo>
                    <a:lnTo>
                      <a:pt x="164563" y="8506"/>
                    </a:ln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62" name="Freeform: Shape 61">
                <a:extLst>
                  <a:ext uri="{FF2B5EF4-FFF2-40B4-BE49-F238E27FC236}">
                    <a16:creationId xmlns:a16="http://schemas.microsoft.com/office/drawing/2014/main" id="{495A3CEB-BA04-E0FD-0637-A6D2417C16B9}"/>
                  </a:ext>
                </a:extLst>
              </p:cNvPr>
              <p:cNvSpPr/>
              <p:nvPr/>
            </p:nvSpPr>
            <p:spPr>
              <a:xfrm>
                <a:off x="3517281" y="3882753"/>
                <a:ext cx="1210409" cy="827684"/>
              </a:xfrm>
              <a:custGeom>
                <a:avLst/>
                <a:gdLst>
                  <a:gd name="connsiteX0" fmla="*/ 1210409 w 1210409"/>
                  <a:gd name="connsiteY0" fmla="*/ 729872 h 827684"/>
                  <a:gd name="connsiteX1" fmla="*/ 1204217 w 1210409"/>
                  <a:gd name="connsiteY1" fmla="*/ 175451 h 827684"/>
                  <a:gd name="connsiteX2" fmla="*/ 1203655 w 1210409"/>
                  <a:gd name="connsiteY2" fmla="*/ 171460 h 827684"/>
                  <a:gd name="connsiteX3" fmla="*/ 1204008 w 1210409"/>
                  <a:gd name="connsiteY3" fmla="*/ 155705 h 827684"/>
                  <a:gd name="connsiteX4" fmla="*/ 1188682 w 1210409"/>
                  <a:gd name="connsiteY4" fmla="*/ 146171 h 827684"/>
                  <a:gd name="connsiteX5" fmla="*/ 1067886 w 1210409"/>
                  <a:gd name="connsiteY5" fmla="*/ 146171 h 827684"/>
                  <a:gd name="connsiteX6" fmla="*/ 947090 w 1210409"/>
                  <a:gd name="connsiteY6" fmla="*/ 146171 h 827684"/>
                  <a:gd name="connsiteX7" fmla="*/ 826294 w 1210409"/>
                  <a:gd name="connsiteY7" fmla="*/ 146171 h 827684"/>
                  <a:gd name="connsiteX8" fmla="*/ 705498 w 1210409"/>
                  <a:gd name="connsiteY8" fmla="*/ 146171 h 827684"/>
                  <a:gd name="connsiteX9" fmla="*/ 701783 w 1210409"/>
                  <a:gd name="connsiteY9" fmla="*/ 146590 h 827684"/>
                  <a:gd name="connsiteX10" fmla="*/ 700507 w 1210409"/>
                  <a:gd name="connsiteY10" fmla="*/ 32080 h 827684"/>
                  <a:gd name="connsiteX11" fmla="*/ 699487 w 1210409"/>
                  <a:gd name="connsiteY11" fmla="*/ 26556 h 827684"/>
                  <a:gd name="connsiteX12" fmla="*/ 700650 w 1210409"/>
                  <a:gd name="connsiteY12" fmla="*/ 9535 h 827684"/>
                  <a:gd name="connsiteX13" fmla="*/ 685324 w 1210409"/>
                  <a:gd name="connsiteY13" fmla="*/ 0 h 827684"/>
                  <a:gd name="connsiteX14" fmla="*/ 537248 w 1210409"/>
                  <a:gd name="connsiteY14" fmla="*/ 0 h 827684"/>
                  <a:gd name="connsiteX15" fmla="*/ 389172 w 1210409"/>
                  <a:gd name="connsiteY15" fmla="*/ 0 h 827684"/>
                  <a:gd name="connsiteX16" fmla="*/ 241097 w 1210409"/>
                  <a:gd name="connsiteY16" fmla="*/ 0 h 827684"/>
                  <a:gd name="connsiteX17" fmla="*/ 93021 w 1210409"/>
                  <a:gd name="connsiteY17" fmla="*/ 0 h 827684"/>
                  <a:gd name="connsiteX18" fmla="*/ 79477 w 1210409"/>
                  <a:gd name="connsiteY18" fmla="*/ 6668 h 827684"/>
                  <a:gd name="connsiteX19" fmla="*/ 3543 w 1210409"/>
                  <a:gd name="connsiteY19" fmla="*/ 105385 h 827684"/>
                  <a:gd name="connsiteX20" fmla="*/ 3381 w 1210409"/>
                  <a:gd name="connsiteY20" fmla="*/ 105632 h 827684"/>
                  <a:gd name="connsiteX21" fmla="*/ 2343 w 1210409"/>
                  <a:gd name="connsiteY21" fmla="*/ 107204 h 827684"/>
                  <a:gd name="connsiteX22" fmla="*/ 2172 w 1210409"/>
                  <a:gd name="connsiteY22" fmla="*/ 107480 h 827684"/>
                  <a:gd name="connsiteX23" fmla="*/ 1238 w 1210409"/>
                  <a:gd name="connsiteY23" fmla="*/ 109433 h 827684"/>
                  <a:gd name="connsiteX24" fmla="*/ 1105 w 1210409"/>
                  <a:gd name="connsiteY24" fmla="*/ 109795 h 827684"/>
                  <a:gd name="connsiteX25" fmla="*/ 562 w 1210409"/>
                  <a:gd name="connsiteY25" fmla="*/ 111528 h 827684"/>
                  <a:gd name="connsiteX26" fmla="*/ 448 w 1210409"/>
                  <a:gd name="connsiteY26" fmla="*/ 111976 h 827684"/>
                  <a:gd name="connsiteX27" fmla="*/ 86 w 1210409"/>
                  <a:gd name="connsiteY27" fmla="*/ 114100 h 827684"/>
                  <a:gd name="connsiteX28" fmla="*/ 86 w 1210409"/>
                  <a:gd name="connsiteY28" fmla="*/ 114186 h 827684"/>
                  <a:gd name="connsiteX29" fmla="*/ 0 w 1210409"/>
                  <a:gd name="connsiteY29" fmla="*/ 115796 h 827684"/>
                  <a:gd name="connsiteX30" fmla="*/ 0 w 1210409"/>
                  <a:gd name="connsiteY30" fmla="*/ 810597 h 827684"/>
                  <a:gd name="connsiteX31" fmla="*/ 17088 w 1210409"/>
                  <a:gd name="connsiteY31" fmla="*/ 827684 h 827684"/>
                  <a:gd name="connsiteX32" fmla="*/ 165163 w 1210409"/>
                  <a:gd name="connsiteY32" fmla="*/ 827684 h 827684"/>
                  <a:gd name="connsiteX33" fmla="*/ 313239 w 1210409"/>
                  <a:gd name="connsiteY33" fmla="*/ 827684 h 827684"/>
                  <a:gd name="connsiteX34" fmla="*/ 461315 w 1210409"/>
                  <a:gd name="connsiteY34" fmla="*/ 827684 h 827684"/>
                  <a:gd name="connsiteX35" fmla="*/ 609390 w 1210409"/>
                  <a:gd name="connsiteY35" fmla="*/ 827684 h 827684"/>
                  <a:gd name="connsiteX36" fmla="*/ 626440 w 1210409"/>
                  <a:gd name="connsiteY36" fmla="*/ 811387 h 827684"/>
                  <a:gd name="connsiteX37" fmla="*/ 626516 w 1210409"/>
                  <a:gd name="connsiteY37" fmla="*/ 811301 h 827684"/>
                  <a:gd name="connsiteX38" fmla="*/ 643566 w 1210409"/>
                  <a:gd name="connsiteY38" fmla="*/ 827684 h 827684"/>
                  <a:gd name="connsiteX39" fmla="*/ 764362 w 1210409"/>
                  <a:gd name="connsiteY39" fmla="*/ 827684 h 827684"/>
                  <a:gd name="connsiteX40" fmla="*/ 885158 w 1210409"/>
                  <a:gd name="connsiteY40" fmla="*/ 827684 h 827684"/>
                  <a:gd name="connsiteX41" fmla="*/ 1005954 w 1210409"/>
                  <a:gd name="connsiteY41" fmla="*/ 827684 h 827684"/>
                  <a:gd name="connsiteX42" fmla="*/ 1126750 w 1210409"/>
                  <a:gd name="connsiteY42" fmla="*/ 827684 h 827684"/>
                  <a:gd name="connsiteX43" fmla="*/ 1143724 w 1210409"/>
                  <a:gd name="connsiteY43" fmla="*/ 812521 h 827684"/>
                  <a:gd name="connsiteX44" fmla="*/ 1206189 w 1210409"/>
                  <a:gd name="connsiteY44" fmla="*/ 741340 h 827684"/>
                  <a:gd name="connsiteX45" fmla="*/ 1210409 w 1210409"/>
                  <a:gd name="connsiteY45" fmla="*/ 729872 h 827684"/>
                  <a:gd name="connsiteX46" fmla="*/ 1118321 w 1210409"/>
                  <a:gd name="connsiteY46" fmla="*/ 226695 h 827684"/>
                  <a:gd name="connsiteX47" fmla="*/ 1040635 w 1210409"/>
                  <a:gd name="connsiteY47" fmla="*/ 226695 h 827684"/>
                  <a:gd name="connsiteX48" fmla="*/ 1076296 w 1210409"/>
                  <a:gd name="connsiteY48" fmla="*/ 180337 h 827684"/>
                  <a:gd name="connsiteX49" fmla="*/ 1153982 w 1210409"/>
                  <a:gd name="connsiteY49" fmla="*/ 180337 h 827684"/>
                  <a:gd name="connsiteX50" fmla="*/ 1118321 w 1210409"/>
                  <a:gd name="connsiteY50" fmla="*/ 226695 h 827684"/>
                  <a:gd name="connsiteX51" fmla="*/ 955500 w 1210409"/>
                  <a:gd name="connsiteY51" fmla="*/ 180337 h 827684"/>
                  <a:gd name="connsiteX52" fmla="*/ 1033186 w 1210409"/>
                  <a:gd name="connsiteY52" fmla="*/ 180337 h 827684"/>
                  <a:gd name="connsiteX53" fmla="*/ 1022404 w 1210409"/>
                  <a:gd name="connsiteY53" fmla="*/ 194348 h 827684"/>
                  <a:gd name="connsiteX54" fmla="*/ 997525 w 1210409"/>
                  <a:gd name="connsiteY54" fmla="*/ 226695 h 827684"/>
                  <a:gd name="connsiteX55" fmla="*/ 919839 w 1210409"/>
                  <a:gd name="connsiteY55" fmla="*/ 226695 h 827684"/>
                  <a:gd name="connsiteX56" fmla="*/ 955500 w 1210409"/>
                  <a:gd name="connsiteY56" fmla="*/ 180337 h 827684"/>
                  <a:gd name="connsiteX57" fmla="*/ 876729 w 1210409"/>
                  <a:gd name="connsiteY57" fmla="*/ 226695 h 827684"/>
                  <a:gd name="connsiteX58" fmla="*/ 799043 w 1210409"/>
                  <a:gd name="connsiteY58" fmla="*/ 226695 h 827684"/>
                  <a:gd name="connsiteX59" fmla="*/ 809825 w 1210409"/>
                  <a:gd name="connsiteY59" fmla="*/ 212684 h 827684"/>
                  <a:gd name="connsiteX60" fmla="*/ 834704 w 1210409"/>
                  <a:gd name="connsiteY60" fmla="*/ 180337 h 827684"/>
                  <a:gd name="connsiteX61" fmla="*/ 912390 w 1210409"/>
                  <a:gd name="connsiteY61" fmla="*/ 180337 h 827684"/>
                  <a:gd name="connsiteX62" fmla="*/ 876729 w 1210409"/>
                  <a:gd name="connsiteY62" fmla="*/ 226695 h 827684"/>
                  <a:gd name="connsiteX63" fmla="*/ 713908 w 1210409"/>
                  <a:gd name="connsiteY63" fmla="*/ 180337 h 827684"/>
                  <a:gd name="connsiteX64" fmla="*/ 791594 w 1210409"/>
                  <a:gd name="connsiteY64" fmla="*/ 180337 h 827684"/>
                  <a:gd name="connsiteX65" fmla="*/ 780812 w 1210409"/>
                  <a:gd name="connsiteY65" fmla="*/ 194348 h 827684"/>
                  <a:gd name="connsiteX66" fmla="*/ 755933 w 1210409"/>
                  <a:gd name="connsiteY66" fmla="*/ 226695 h 827684"/>
                  <a:gd name="connsiteX67" fmla="*/ 678247 w 1210409"/>
                  <a:gd name="connsiteY67" fmla="*/ 226695 h 827684"/>
                  <a:gd name="connsiteX68" fmla="*/ 713908 w 1210409"/>
                  <a:gd name="connsiteY68" fmla="*/ 180337 h 827684"/>
                  <a:gd name="connsiteX69" fmla="*/ 653891 w 1210409"/>
                  <a:gd name="connsiteY69" fmla="*/ 85963 h 827684"/>
                  <a:gd name="connsiteX70" fmla="*/ 666788 w 1210409"/>
                  <a:gd name="connsiteY70" fmla="*/ 73066 h 827684"/>
                  <a:gd name="connsiteX71" fmla="*/ 668026 w 1210409"/>
                  <a:gd name="connsiteY71" fmla="*/ 183957 h 827684"/>
                  <a:gd name="connsiteX72" fmla="*/ 630012 w 1210409"/>
                  <a:gd name="connsiteY72" fmla="*/ 233382 h 827684"/>
                  <a:gd name="connsiteX73" fmla="*/ 629850 w 1210409"/>
                  <a:gd name="connsiteY73" fmla="*/ 233629 h 827684"/>
                  <a:gd name="connsiteX74" fmla="*/ 628812 w 1210409"/>
                  <a:gd name="connsiteY74" fmla="*/ 235201 h 827684"/>
                  <a:gd name="connsiteX75" fmla="*/ 628641 w 1210409"/>
                  <a:gd name="connsiteY75" fmla="*/ 235477 h 827684"/>
                  <a:gd name="connsiteX76" fmla="*/ 627707 w 1210409"/>
                  <a:gd name="connsiteY76" fmla="*/ 237430 h 827684"/>
                  <a:gd name="connsiteX77" fmla="*/ 627574 w 1210409"/>
                  <a:gd name="connsiteY77" fmla="*/ 237792 h 827684"/>
                  <a:gd name="connsiteX78" fmla="*/ 627031 w 1210409"/>
                  <a:gd name="connsiteY78" fmla="*/ 239525 h 827684"/>
                  <a:gd name="connsiteX79" fmla="*/ 626917 w 1210409"/>
                  <a:gd name="connsiteY79" fmla="*/ 239973 h 827684"/>
                  <a:gd name="connsiteX80" fmla="*/ 626554 w 1210409"/>
                  <a:gd name="connsiteY80" fmla="*/ 242097 h 827684"/>
                  <a:gd name="connsiteX81" fmla="*/ 626554 w 1210409"/>
                  <a:gd name="connsiteY81" fmla="*/ 242183 h 827684"/>
                  <a:gd name="connsiteX82" fmla="*/ 626469 w 1210409"/>
                  <a:gd name="connsiteY82" fmla="*/ 243792 h 827684"/>
                  <a:gd name="connsiteX83" fmla="*/ 626469 w 1210409"/>
                  <a:gd name="connsiteY83" fmla="*/ 121615 h 827684"/>
                  <a:gd name="connsiteX84" fmla="*/ 653891 w 1210409"/>
                  <a:gd name="connsiteY84" fmla="*/ 85963 h 827684"/>
                  <a:gd name="connsiteX85" fmla="*/ 600970 w 1210409"/>
                  <a:gd name="connsiteY85" fmla="*/ 98708 h 827684"/>
                  <a:gd name="connsiteX86" fmla="*/ 496005 w 1210409"/>
                  <a:gd name="connsiteY86" fmla="*/ 98708 h 827684"/>
                  <a:gd name="connsiteX87" fmla="*/ 518074 w 1210409"/>
                  <a:gd name="connsiteY87" fmla="*/ 70018 h 827684"/>
                  <a:gd name="connsiteX88" fmla="*/ 545659 w 1210409"/>
                  <a:gd name="connsiteY88" fmla="*/ 34157 h 827684"/>
                  <a:gd name="connsiteX89" fmla="*/ 650624 w 1210409"/>
                  <a:gd name="connsiteY89" fmla="*/ 34157 h 827684"/>
                  <a:gd name="connsiteX90" fmla="*/ 600970 w 1210409"/>
                  <a:gd name="connsiteY90" fmla="*/ 98708 h 827684"/>
                  <a:gd name="connsiteX91" fmla="*/ 221933 w 1210409"/>
                  <a:gd name="connsiteY91" fmla="*/ 70028 h 827684"/>
                  <a:gd name="connsiteX92" fmla="*/ 249517 w 1210409"/>
                  <a:gd name="connsiteY92" fmla="*/ 34166 h 827684"/>
                  <a:gd name="connsiteX93" fmla="*/ 354482 w 1210409"/>
                  <a:gd name="connsiteY93" fmla="*/ 34166 h 827684"/>
                  <a:gd name="connsiteX94" fmla="*/ 332413 w 1210409"/>
                  <a:gd name="connsiteY94" fmla="*/ 62855 h 827684"/>
                  <a:gd name="connsiteX95" fmla="*/ 304829 w 1210409"/>
                  <a:gd name="connsiteY95" fmla="*/ 98717 h 827684"/>
                  <a:gd name="connsiteX96" fmla="*/ 199863 w 1210409"/>
                  <a:gd name="connsiteY96" fmla="*/ 98717 h 827684"/>
                  <a:gd name="connsiteX97" fmla="*/ 221933 w 1210409"/>
                  <a:gd name="connsiteY97" fmla="*/ 70028 h 827684"/>
                  <a:gd name="connsiteX98" fmla="*/ 369999 w 1210409"/>
                  <a:gd name="connsiteY98" fmla="*/ 70028 h 827684"/>
                  <a:gd name="connsiteX99" fmla="*/ 397583 w 1210409"/>
                  <a:gd name="connsiteY99" fmla="*/ 34166 h 827684"/>
                  <a:gd name="connsiteX100" fmla="*/ 502549 w 1210409"/>
                  <a:gd name="connsiteY100" fmla="*/ 34166 h 827684"/>
                  <a:gd name="connsiteX101" fmla="*/ 480479 w 1210409"/>
                  <a:gd name="connsiteY101" fmla="*/ 62855 h 827684"/>
                  <a:gd name="connsiteX102" fmla="*/ 452895 w 1210409"/>
                  <a:gd name="connsiteY102" fmla="*/ 98717 h 827684"/>
                  <a:gd name="connsiteX103" fmla="*/ 347929 w 1210409"/>
                  <a:gd name="connsiteY103" fmla="*/ 98717 h 827684"/>
                  <a:gd name="connsiteX104" fmla="*/ 369999 w 1210409"/>
                  <a:gd name="connsiteY104" fmla="*/ 70028 h 827684"/>
                  <a:gd name="connsiteX105" fmla="*/ 101441 w 1210409"/>
                  <a:gd name="connsiteY105" fmla="*/ 34166 h 827684"/>
                  <a:gd name="connsiteX106" fmla="*/ 206407 w 1210409"/>
                  <a:gd name="connsiteY106" fmla="*/ 34166 h 827684"/>
                  <a:gd name="connsiteX107" fmla="*/ 184337 w 1210409"/>
                  <a:gd name="connsiteY107" fmla="*/ 62855 h 827684"/>
                  <a:gd name="connsiteX108" fmla="*/ 156753 w 1210409"/>
                  <a:gd name="connsiteY108" fmla="*/ 98717 h 827684"/>
                  <a:gd name="connsiteX109" fmla="*/ 51787 w 1210409"/>
                  <a:gd name="connsiteY109" fmla="*/ 98717 h 827684"/>
                  <a:gd name="connsiteX110" fmla="*/ 101441 w 1210409"/>
                  <a:gd name="connsiteY110" fmla="*/ 34166 h 827684"/>
                  <a:gd name="connsiteX111" fmla="*/ 34176 w 1210409"/>
                  <a:gd name="connsiteY111" fmla="*/ 132883 h 827684"/>
                  <a:gd name="connsiteX112" fmla="*/ 148076 w 1210409"/>
                  <a:gd name="connsiteY112" fmla="*/ 132883 h 827684"/>
                  <a:gd name="connsiteX113" fmla="*/ 148076 w 1210409"/>
                  <a:gd name="connsiteY113" fmla="*/ 793509 h 827684"/>
                  <a:gd name="connsiteX114" fmla="*/ 34176 w 1210409"/>
                  <a:gd name="connsiteY114" fmla="*/ 793509 h 827684"/>
                  <a:gd name="connsiteX115" fmla="*/ 34176 w 1210409"/>
                  <a:gd name="connsiteY115" fmla="*/ 132883 h 827684"/>
                  <a:gd name="connsiteX116" fmla="*/ 182251 w 1210409"/>
                  <a:gd name="connsiteY116" fmla="*/ 132883 h 827684"/>
                  <a:gd name="connsiteX117" fmla="*/ 296151 w 1210409"/>
                  <a:gd name="connsiteY117" fmla="*/ 132883 h 827684"/>
                  <a:gd name="connsiteX118" fmla="*/ 296151 w 1210409"/>
                  <a:gd name="connsiteY118" fmla="*/ 793509 h 827684"/>
                  <a:gd name="connsiteX119" fmla="*/ 182251 w 1210409"/>
                  <a:gd name="connsiteY119" fmla="*/ 793509 h 827684"/>
                  <a:gd name="connsiteX120" fmla="*/ 182251 w 1210409"/>
                  <a:gd name="connsiteY120" fmla="*/ 132883 h 827684"/>
                  <a:gd name="connsiteX121" fmla="*/ 330327 w 1210409"/>
                  <a:gd name="connsiteY121" fmla="*/ 132883 h 827684"/>
                  <a:gd name="connsiteX122" fmla="*/ 444227 w 1210409"/>
                  <a:gd name="connsiteY122" fmla="*/ 132883 h 827684"/>
                  <a:gd name="connsiteX123" fmla="*/ 444227 w 1210409"/>
                  <a:gd name="connsiteY123" fmla="*/ 793509 h 827684"/>
                  <a:gd name="connsiteX124" fmla="*/ 330327 w 1210409"/>
                  <a:gd name="connsiteY124" fmla="*/ 793509 h 827684"/>
                  <a:gd name="connsiteX125" fmla="*/ 330327 w 1210409"/>
                  <a:gd name="connsiteY125" fmla="*/ 132883 h 827684"/>
                  <a:gd name="connsiteX126" fmla="*/ 478393 w 1210409"/>
                  <a:gd name="connsiteY126" fmla="*/ 132883 h 827684"/>
                  <a:gd name="connsiteX127" fmla="*/ 592293 w 1210409"/>
                  <a:gd name="connsiteY127" fmla="*/ 132883 h 827684"/>
                  <a:gd name="connsiteX128" fmla="*/ 592293 w 1210409"/>
                  <a:gd name="connsiteY128" fmla="*/ 793509 h 827684"/>
                  <a:gd name="connsiteX129" fmla="*/ 478393 w 1210409"/>
                  <a:gd name="connsiteY129" fmla="*/ 793509 h 827684"/>
                  <a:gd name="connsiteX130" fmla="*/ 478393 w 1210409"/>
                  <a:gd name="connsiteY130" fmla="*/ 132883 h 827684"/>
                  <a:gd name="connsiteX131" fmla="*/ 660635 w 1210409"/>
                  <a:gd name="connsiteY131" fmla="*/ 260871 h 827684"/>
                  <a:gd name="connsiteX132" fmla="*/ 747255 w 1210409"/>
                  <a:gd name="connsiteY132" fmla="*/ 260871 h 827684"/>
                  <a:gd name="connsiteX133" fmla="*/ 747255 w 1210409"/>
                  <a:gd name="connsiteY133" fmla="*/ 793509 h 827684"/>
                  <a:gd name="connsiteX134" fmla="*/ 660635 w 1210409"/>
                  <a:gd name="connsiteY134" fmla="*/ 793509 h 827684"/>
                  <a:gd name="connsiteX135" fmla="*/ 660635 w 1210409"/>
                  <a:gd name="connsiteY135" fmla="*/ 260871 h 827684"/>
                  <a:gd name="connsiteX136" fmla="*/ 781431 w 1210409"/>
                  <a:gd name="connsiteY136" fmla="*/ 260871 h 827684"/>
                  <a:gd name="connsiteX137" fmla="*/ 868051 w 1210409"/>
                  <a:gd name="connsiteY137" fmla="*/ 260871 h 827684"/>
                  <a:gd name="connsiteX138" fmla="*/ 868051 w 1210409"/>
                  <a:gd name="connsiteY138" fmla="*/ 793509 h 827684"/>
                  <a:gd name="connsiteX139" fmla="*/ 781431 w 1210409"/>
                  <a:gd name="connsiteY139" fmla="*/ 793509 h 827684"/>
                  <a:gd name="connsiteX140" fmla="*/ 781431 w 1210409"/>
                  <a:gd name="connsiteY140" fmla="*/ 260871 h 827684"/>
                  <a:gd name="connsiteX141" fmla="*/ 902227 w 1210409"/>
                  <a:gd name="connsiteY141" fmla="*/ 260871 h 827684"/>
                  <a:gd name="connsiteX142" fmla="*/ 988847 w 1210409"/>
                  <a:gd name="connsiteY142" fmla="*/ 260871 h 827684"/>
                  <a:gd name="connsiteX143" fmla="*/ 988847 w 1210409"/>
                  <a:gd name="connsiteY143" fmla="*/ 793509 h 827684"/>
                  <a:gd name="connsiteX144" fmla="*/ 902227 w 1210409"/>
                  <a:gd name="connsiteY144" fmla="*/ 793509 h 827684"/>
                  <a:gd name="connsiteX145" fmla="*/ 902227 w 1210409"/>
                  <a:gd name="connsiteY145" fmla="*/ 260871 h 827684"/>
                  <a:gd name="connsiteX146" fmla="*/ 1023023 w 1210409"/>
                  <a:gd name="connsiteY146" fmla="*/ 260871 h 827684"/>
                  <a:gd name="connsiteX147" fmla="*/ 1109644 w 1210409"/>
                  <a:gd name="connsiteY147" fmla="*/ 260871 h 827684"/>
                  <a:gd name="connsiteX148" fmla="*/ 1109644 w 1210409"/>
                  <a:gd name="connsiteY148" fmla="*/ 793509 h 827684"/>
                  <a:gd name="connsiteX149" fmla="*/ 1023023 w 1210409"/>
                  <a:gd name="connsiteY149" fmla="*/ 793509 h 827684"/>
                  <a:gd name="connsiteX150" fmla="*/ 1023023 w 1210409"/>
                  <a:gd name="connsiteY150" fmla="*/ 260871 h 827684"/>
                  <a:gd name="connsiteX151" fmla="*/ 1143819 w 1210409"/>
                  <a:gd name="connsiteY151" fmla="*/ 760571 h 827684"/>
                  <a:gd name="connsiteX152" fmla="*/ 1143819 w 1210409"/>
                  <a:gd name="connsiteY152" fmla="*/ 249593 h 827684"/>
                  <a:gd name="connsiteX153" fmla="*/ 1165412 w 1210409"/>
                  <a:gd name="connsiteY153" fmla="*/ 221523 h 827684"/>
                  <a:gd name="connsiteX154" fmla="*/ 1170508 w 1210409"/>
                  <a:gd name="connsiteY154" fmla="*/ 216427 h 827684"/>
                  <a:gd name="connsiteX155" fmla="*/ 1176176 w 1210409"/>
                  <a:gd name="connsiteY155" fmla="*/ 723700 h 827684"/>
                  <a:gd name="connsiteX156" fmla="*/ 1143819 w 1210409"/>
                  <a:gd name="connsiteY156" fmla="*/ 760571 h 82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0409" h="827684">
                    <a:moveTo>
                      <a:pt x="1210409" y="729872"/>
                    </a:moveTo>
                    <a:lnTo>
                      <a:pt x="1204217" y="175451"/>
                    </a:lnTo>
                    <a:cubicBezTo>
                      <a:pt x="1204198" y="174079"/>
                      <a:pt x="1203979" y="172746"/>
                      <a:pt x="1203655" y="171460"/>
                    </a:cubicBezTo>
                    <a:cubicBezTo>
                      <a:pt x="1206303" y="166631"/>
                      <a:pt x="1206494" y="160754"/>
                      <a:pt x="1204008" y="155705"/>
                    </a:cubicBezTo>
                    <a:cubicBezTo>
                      <a:pt x="1201131" y="149866"/>
                      <a:pt x="1195187" y="146171"/>
                      <a:pt x="1188682" y="146171"/>
                    </a:cubicBezTo>
                    <a:lnTo>
                      <a:pt x="1067886" y="146171"/>
                    </a:lnTo>
                    <a:lnTo>
                      <a:pt x="947090" y="146171"/>
                    </a:lnTo>
                    <a:lnTo>
                      <a:pt x="826294" y="146171"/>
                    </a:lnTo>
                    <a:lnTo>
                      <a:pt x="705498" y="146171"/>
                    </a:lnTo>
                    <a:cubicBezTo>
                      <a:pt x="704231" y="146171"/>
                      <a:pt x="702993" y="146323"/>
                      <a:pt x="701783" y="146590"/>
                    </a:cubicBezTo>
                    <a:lnTo>
                      <a:pt x="700507" y="32080"/>
                    </a:lnTo>
                    <a:cubicBezTo>
                      <a:pt x="700488" y="30156"/>
                      <a:pt x="700116" y="28308"/>
                      <a:pt x="699487" y="26556"/>
                    </a:cubicBezTo>
                    <a:cubicBezTo>
                      <a:pt x="702859" y="21507"/>
                      <a:pt x="703355" y="15030"/>
                      <a:pt x="700650" y="9535"/>
                    </a:cubicBezTo>
                    <a:cubicBezTo>
                      <a:pt x="697773" y="3696"/>
                      <a:pt x="691829" y="0"/>
                      <a:pt x="685324" y="0"/>
                    </a:cubicBezTo>
                    <a:lnTo>
                      <a:pt x="537248" y="0"/>
                    </a:lnTo>
                    <a:lnTo>
                      <a:pt x="389172" y="0"/>
                    </a:lnTo>
                    <a:lnTo>
                      <a:pt x="241097" y="0"/>
                    </a:lnTo>
                    <a:lnTo>
                      <a:pt x="93021" y="0"/>
                    </a:lnTo>
                    <a:cubicBezTo>
                      <a:pt x="87716" y="0"/>
                      <a:pt x="82715" y="2467"/>
                      <a:pt x="79477" y="6668"/>
                    </a:cubicBezTo>
                    <a:lnTo>
                      <a:pt x="3543" y="105385"/>
                    </a:lnTo>
                    <a:cubicBezTo>
                      <a:pt x="3486" y="105461"/>
                      <a:pt x="3438" y="105556"/>
                      <a:pt x="3381" y="105632"/>
                    </a:cubicBezTo>
                    <a:cubicBezTo>
                      <a:pt x="3010" y="106137"/>
                      <a:pt x="2657" y="106661"/>
                      <a:pt x="2343" y="107204"/>
                    </a:cubicBezTo>
                    <a:cubicBezTo>
                      <a:pt x="2286" y="107299"/>
                      <a:pt x="2229" y="107385"/>
                      <a:pt x="2172" y="107480"/>
                    </a:cubicBezTo>
                    <a:cubicBezTo>
                      <a:pt x="1819" y="108109"/>
                      <a:pt x="1514" y="108756"/>
                      <a:pt x="1238" y="109433"/>
                    </a:cubicBezTo>
                    <a:cubicBezTo>
                      <a:pt x="1191" y="109547"/>
                      <a:pt x="1153" y="109671"/>
                      <a:pt x="1105" y="109795"/>
                    </a:cubicBezTo>
                    <a:cubicBezTo>
                      <a:pt x="895" y="110357"/>
                      <a:pt x="714" y="110938"/>
                      <a:pt x="562" y="111528"/>
                    </a:cubicBezTo>
                    <a:cubicBezTo>
                      <a:pt x="524" y="111681"/>
                      <a:pt x="486" y="111824"/>
                      <a:pt x="448" y="111976"/>
                    </a:cubicBezTo>
                    <a:cubicBezTo>
                      <a:pt x="286" y="112671"/>
                      <a:pt x="162" y="113376"/>
                      <a:pt x="86" y="114100"/>
                    </a:cubicBezTo>
                    <a:cubicBezTo>
                      <a:pt x="86" y="114129"/>
                      <a:pt x="86" y="114157"/>
                      <a:pt x="86" y="114186"/>
                    </a:cubicBezTo>
                    <a:cubicBezTo>
                      <a:pt x="38" y="114719"/>
                      <a:pt x="0" y="115253"/>
                      <a:pt x="0" y="115796"/>
                    </a:cubicBezTo>
                    <a:lnTo>
                      <a:pt x="0" y="810597"/>
                    </a:lnTo>
                    <a:cubicBezTo>
                      <a:pt x="0" y="820036"/>
                      <a:pt x="7649" y="827684"/>
                      <a:pt x="17088" y="827684"/>
                    </a:cubicBezTo>
                    <a:lnTo>
                      <a:pt x="165163" y="827684"/>
                    </a:lnTo>
                    <a:lnTo>
                      <a:pt x="313239" y="827684"/>
                    </a:lnTo>
                    <a:lnTo>
                      <a:pt x="461315" y="827684"/>
                    </a:lnTo>
                    <a:lnTo>
                      <a:pt x="609390" y="827684"/>
                    </a:lnTo>
                    <a:cubicBezTo>
                      <a:pt x="618563" y="827684"/>
                      <a:pt x="626021" y="820455"/>
                      <a:pt x="626440" y="811387"/>
                    </a:cubicBezTo>
                    <a:lnTo>
                      <a:pt x="626516" y="811301"/>
                    </a:lnTo>
                    <a:cubicBezTo>
                      <a:pt x="626888" y="820408"/>
                      <a:pt x="634365" y="827684"/>
                      <a:pt x="643566" y="827684"/>
                    </a:cubicBezTo>
                    <a:lnTo>
                      <a:pt x="764362" y="827684"/>
                    </a:lnTo>
                    <a:lnTo>
                      <a:pt x="885158" y="827684"/>
                    </a:lnTo>
                    <a:lnTo>
                      <a:pt x="1005954" y="827684"/>
                    </a:lnTo>
                    <a:lnTo>
                      <a:pt x="1126750" y="827684"/>
                    </a:lnTo>
                    <a:cubicBezTo>
                      <a:pt x="1135532" y="827684"/>
                      <a:pt x="1142771" y="821046"/>
                      <a:pt x="1143724" y="812521"/>
                    </a:cubicBezTo>
                    <a:lnTo>
                      <a:pt x="1206189" y="741340"/>
                    </a:lnTo>
                    <a:cubicBezTo>
                      <a:pt x="1208951" y="738169"/>
                      <a:pt x="1210456" y="734082"/>
                      <a:pt x="1210409" y="729872"/>
                    </a:cubicBezTo>
                    <a:close/>
                    <a:moveTo>
                      <a:pt x="1118321" y="226695"/>
                    </a:moveTo>
                    <a:lnTo>
                      <a:pt x="1040635" y="226695"/>
                    </a:lnTo>
                    <a:lnTo>
                      <a:pt x="1076296" y="180337"/>
                    </a:lnTo>
                    <a:lnTo>
                      <a:pt x="1153982" y="180337"/>
                    </a:lnTo>
                    <a:lnTo>
                      <a:pt x="1118321" y="226695"/>
                    </a:lnTo>
                    <a:close/>
                    <a:moveTo>
                      <a:pt x="955500" y="180337"/>
                    </a:moveTo>
                    <a:lnTo>
                      <a:pt x="1033186" y="180337"/>
                    </a:lnTo>
                    <a:lnTo>
                      <a:pt x="1022404" y="194348"/>
                    </a:lnTo>
                    <a:lnTo>
                      <a:pt x="997525" y="226695"/>
                    </a:lnTo>
                    <a:lnTo>
                      <a:pt x="919839" y="226695"/>
                    </a:lnTo>
                    <a:lnTo>
                      <a:pt x="955500" y="180337"/>
                    </a:lnTo>
                    <a:close/>
                    <a:moveTo>
                      <a:pt x="876729" y="226695"/>
                    </a:moveTo>
                    <a:lnTo>
                      <a:pt x="799043" y="226695"/>
                    </a:lnTo>
                    <a:lnTo>
                      <a:pt x="809825" y="212684"/>
                    </a:lnTo>
                    <a:lnTo>
                      <a:pt x="834704" y="180337"/>
                    </a:lnTo>
                    <a:lnTo>
                      <a:pt x="912390" y="180337"/>
                    </a:lnTo>
                    <a:lnTo>
                      <a:pt x="876729" y="226695"/>
                    </a:lnTo>
                    <a:close/>
                    <a:moveTo>
                      <a:pt x="713908" y="180337"/>
                    </a:moveTo>
                    <a:lnTo>
                      <a:pt x="791594" y="180337"/>
                    </a:lnTo>
                    <a:lnTo>
                      <a:pt x="780812" y="194348"/>
                    </a:lnTo>
                    <a:lnTo>
                      <a:pt x="755933" y="226695"/>
                    </a:lnTo>
                    <a:lnTo>
                      <a:pt x="678247" y="226695"/>
                    </a:lnTo>
                    <a:lnTo>
                      <a:pt x="713908" y="180337"/>
                    </a:lnTo>
                    <a:close/>
                    <a:moveTo>
                      <a:pt x="653891" y="85963"/>
                    </a:moveTo>
                    <a:lnTo>
                      <a:pt x="666788" y="73066"/>
                    </a:lnTo>
                    <a:lnTo>
                      <a:pt x="668026" y="183957"/>
                    </a:lnTo>
                    <a:lnTo>
                      <a:pt x="630012" y="233382"/>
                    </a:lnTo>
                    <a:cubicBezTo>
                      <a:pt x="629955" y="233458"/>
                      <a:pt x="629907" y="233553"/>
                      <a:pt x="629850" y="233629"/>
                    </a:cubicBezTo>
                    <a:cubicBezTo>
                      <a:pt x="629479" y="234134"/>
                      <a:pt x="629126" y="234658"/>
                      <a:pt x="628812" y="235201"/>
                    </a:cubicBezTo>
                    <a:cubicBezTo>
                      <a:pt x="628755" y="235296"/>
                      <a:pt x="628698" y="235382"/>
                      <a:pt x="628641" y="235477"/>
                    </a:cubicBezTo>
                    <a:cubicBezTo>
                      <a:pt x="628288" y="236106"/>
                      <a:pt x="627983" y="236754"/>
                      <a:pt x="627707" y="237430"/>
                    </a:cubicBezTo>
                    <a:cubicBezTo>
                      <a:pt x="627660" y="237544"/>
                      <a:pt x="627621" y="237668"/>
                      <a:pt x="627574" y="237792"/>
                    </a:cubicBezTo>
                    <a:cubicBezTo>
                      <a:pt x="627364" y="238354"/>
                      <a:pt x="627183" y="238935"/>
                      <a:pt x="627031" y="239525"/>
                    </a:cubicBezTo>
                    <a:cubicBezTo>
                      <a:pt x="626993" y="239678"/>
                      <a:pt x="626955" y="239821"/>
                      <a:pt x="626917" y="239973"/>
                    </a:cubicBezTo>
                    <a:cubicBezTo>
                      <a:pt x="626755" y="240668"/>
                      <a:pt x="626631" y="241373"/>
                      <a:pt x="626554" y="242097"/>
                    </a:cubicBezTo>
                    <a:cubicBezTo>
                      <a:pt x="626554" y="242126"/>
                      <a:pt x="626554" y="242154"/>
                      <a:pt x="626554" y="242183"/>
                    </a:cubicBezTo>
                    <a:cubicBezTo>
                      <a:pt x="626507" y="242716"/>
                      <a:pt x="626469" y="243249"/>
                      <a:pt x="626469" y="243792"/>
                    </a:cubicBezTo>
                    <a:lnTo>
                      <a:pt x="626469" y="121615"/>
                    </a:lnTo>
                    <a:lnTo>
                      <a:pt x="653891" y="85963"/>
                    </a:lnTo>
                    <a:close/>
                    <a:moveTo>
                      <a:pt x="600970" y="98708"/>
                    </a:moveTo>
                    <a:lnTo>
                      <a:pt x="496005" y="98708"/>
                    </a:lnTo>
                    <a:lnTo>
                      <a:pt x="518074" y="70018"/>
                    </a:lnTo>
                    <a:lnTo>
                      <a:pt x="545659" y="34157"/>
                    </a:lnTo>
                    <a:lnTo>
                      <a:pt x="650624" y="34157"/>
                    </a:lnTo>
                    <a:lnTo>
                      <a:pt x="600970" y="98708"/>
                    </a:lnTo>
                    <a:close/>
                    <a:moveTo>
                      <a:pt x="221933" y="70028"/>
                    </a:moveTo>
                    <a:lnTo>
                      <a:pt x="249517" y="34166"/>
                    </a:lnTo>
                    <a:lnTo>
                      <a:pt x="354482" y="34166"/>
                    </a:lnTo>
                    <a:lnTo>
                      <a:pt x="332413" y="62855"/>
                    </a:lnTo>
                    <a:lnTo>
                      <a:pt x="304829" y="98717"/>
                    </a:lnTo>
                    <a:lnTo>
                      <a:pt x="199863" y="98717"/>
                    </a:lnTo>
                    <a:lnTo>
                      <a:pt x="221933" y="70028"/>
                    </a:lnTo>
                    <a:close/>
                    <a:moveTo>
                      <a:pt x="369999" y="70028"/>
                    </a:moveTo>
                    <a:lnTo>
                      <a:pt x="397583" y="34166"/>
                    </a:lnTo>
                    <a:lnTo>
                      <a:pt x="502549" y="34166"/>
                    </a:lnTo>
                    <a:lnTo>
                      <a:pt x="480479" y="62855"/>
                    </a:lnTo>
                    <a:lnTo>
                      <a:pt x="452895" y="98717"/>
                    </a:lnTo>
                    <a:lnTo>
                      <a:pt x="347929" y="98717"/>
                    </a:lnTo>
                    <a:lnTo>
                      <a:pt x="369999" y="70028"/>
                    </a:lnTo>
                    <a:close/>
                    <a:moveTo>
                      <a:pt x="101441" y="34166"/>
                    </a:moveTo>
                    <a:lnTo>
                      <a:pt x="206407" y="34166"/>
                    </a:lnTo>
                    <a:lnTo>
                      <a:pt x="184337" y="62855"/>
                    </a:lnTo>
                    <a:lnTo>
                      <a:pt x="156753" y="98717"/>
                    </a:lnTo>
                    <a:lnTo>
                      <a:pt x="51787" y="98717"/>
                    </a:lnTo>
                    <a:lnTo>
                      <a:pt x="101441" y="34166"/>
                    </a:lnTo>
                    <a:close/>
                    <a:moveTo>
                      <a:pt x="34176" y="132883"/>
                    </a:moveTo>
                    <a:lnTo>
                      <a:pt x="148076" y="132883"/>
                    </a:lnTo>
                    <a:lnTo>
                      <a:pt x="148076" y="793509"/>
                    </a:lnTo>
                    <a:lnTo>
                      <a:pt x="34176" y="793509"/>
                    </a:lnTo>
                    <a:lnTo>
                      <a:pt x="34176" y="132883"/>
                    </a:lnTo>
                    <a:close/>
                    <a:moveTo>
                      <a:pt x="182251" y="132883"/>
                    </a:moveTo>
                    <a:lnTo>
                      <a:pt x="296151" y="132883"/>
                    </a:lnTo>
                    <a:lnTo>
                      <a:pt x="296151" y="793509"/>
                    </a:lnTo>
                    <a:lnTo>
                      <a:pt x="182251" y="793509"/>
                    </a:lnTo>
                    <a:lnTo>
                      <a:pt x="182251" y="132883"/>
                    </a:lnTo>
                    <a:close/>
                    <a:moveTo>
                      <a:pt x="330327" y="132883"/>
                    </a:moveTo>
                    <a:lnTo>
                      <a:pt x="444227" y="132883"/>
                    </a:lnTo>
                    <a:lnTo>
                      <a:pt x="444227" y="793509"/>
                    </a:lnTo>
                    <a:lnTo>
                      <a:pt x="330327" y="793509"/>
                    </a:lnTo>
                    <a:lnTo>
                      <a:pt x="330327" y="132883"/>
                    </a:lnTo>
                    <a:close/>
                    <a:moveTo>
                      <a:pt x="478393" y="132883"/>
                    </a:moveTo>
                    <a:lnTo>
                      <a:pt x="592293" y="132883"/>
                    </a:lnTo>
                    <a:lnTo>
                      <a:pt x="592293" y="793509"/>
                    </a:lnTo>
                    <a:lnTo>
                      <a:pt x="478393" y="793509"/>
                    </a:lnTo>
                    <a:lnTo>
                      <a:pt x="478393" y="132883"/>
                    </a:lnTo>
                    <a:close/>
                    <a:moveTo>
                      <a:pt x="660635" y="260871"/>
                    </a:moveTo>
                    <a:lnTo>
                      <a:pt x="747255" y="260871"/>
                    </a:lnTo>
                    <a:lnTo>
                      <a:pt x="747255" y="793509"/>
                    </a:lnTo>
                    <a:lnTo>
                      <a:pt x="660635" y="793509"/>
                    </a:lnTo>
                    <a:lnTo>
                      <a:pt x="660635" y="260871"/>
                    </a:lnTo>
                    <a:close/>
                    <a:moveTo>
                      <a:pt x="781431" y="260871"/>
                    </a:moveTo>
                    <a:lnTo>
                      <a:pt x="868051" y="260871"/>
                    </a:lnTo>
                    <a:lnTo>
                      <a:pt x="868051" y="793509"/>
                    </a:lnTo>
                    <a:lnTo>
                      <a:pt x="781431" y="793509"/>
                    </a:lnTo>
                    <a:lnTo>
                      <a:pt x="781431" y="260871"/>
                    </a:lnTo>
                    <a:close/>
                    <a:moveTo>
                      <a:pt x="902227" y="260871"/>
                    </a:moveTo>
                    <a:lnTo>
                      <a:pt x="988847" y="260871"/>
                    </a:lnTo>
                    <a:lnTo>
                      <a:pt x="988847" y="793509"/>
                    </a:lnTo>
                    <a:lnTo>
                      <a:pt x="902227" y="793509"/>
                    </a:lnTo>
                    <a:lnTo>
                      <a:pt x="902227" y="260871"/>
                    </a:lnTo>
                    <a:close/>
                    <a:moveTo>
                      <a:pt x="1023023" y="260871"/>
                    </a:moveTo>
                    <a:lnTo>
                      <a:pt x="1109644" y="260871"/>
                    </a:lnTo>
                    <a:lnTo>
                      <a:pt x="1109644" y="793509"/>
                    </a:lnTo>
                    <a:lnTo>
                      <a:pt x="1023023" y="793509"/>
                    </a:lnTo>
                    <a:lnTo>
                      <a:pt x="1023023" y="260871"/>
                    </a:lnTo>
                    <a:close/>
                    <a:moveTo>
                      <a:pt x="1143819" y="760571"/>
                    </a:moveTo>
                    <a:lnTo>
                      <a:pt x="1143819" y="249593"/>
                    </a:lnTo>
                    <a:lnTo>
                      <a:pt x="1165412" y="221523"/>
                    </a:lnTo>
                    <a:lnTo>
                      <a:pt x="1170508" y="216427"/>
                    </a:lnTo>
                    <a:lnTo>
                      <a:pt x="1176176" y="723700"/>
                    </a:lnTo>
                    <a:lnTo>
                      <a:pt x="1143819" y="760571"/>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grpSp>
        <p:grpSp>
          <p:nvGrpSpPr>
            <p:cNvPr id="63" name="Graphic 30" descr="Classroom with whiteboard and books">
              <a:extLst>
                <a:ext uri="{FF2B5EF4-FFF2-40B4-BE49-F238E27FC236}">
                  <a16:creationId xmlns:a16="http://schemas.microsoft.com/office/drawing/2014/main" id="{46BB0F23-8B62-0455-5038-15C84BDA4494}"/>
                </a:ext>
              </a:extLst>
            </p:cNvPr>
            <p:cNvGrpSpPr/>
            <p:nvPr/>
          </p:nvGrpSpPr>
          <p:grpSpPr>
            <a:xfrm>
              <a:off x="3931123" y="5186508"/>
              <a:ext cx="1159902" cy="854676"/>
              <a:chOff x="3931123" y="5186508"/>
              <a:chExt cx="1159902" cy="854676"/>
            </a:xfrm>
          </p:grpSpPr>
          <p:sp>
            <p:nvSpPr>
              <p:cNvPr id="64" name="Freeform: Shape 63">
                <a:extLst>
                  <a:ext uri="{FF2B5EF4-FFF2-40B4-BE49-F238E27FC236}">
                    <a16:creationId xmlns:a16="http://schemas.microsoft.com/office/drawing/2014/main" id="{78A3A128-B8F4-2A13-C76C-E230E1F7BA27}"/>
                  </a:ext>
                </a:extLst>
              </p:cNvPr>
              <p:cNvSpPr/>
              <p:nvPr/>
            </p:nvSpPr>
            <p:spPr>
              <a:xfrm>
                <a:off x="4392428" y="5230578"/>
                <a:ext cx="229705" cy="793518"/>
              </a:xfrm>
              <a:custGeom>
                <a:avLst/>
                <a:gdLst>
                  <a:gd name="connsiteX0" fmla="*/ 224009 w 229705"/>
                  <a:gd name="connsiteY0" fmla="*/ 0 h 793518"/>
                  <a:gd name="connsiteX1" fmla="*/ 75943 w 229705"/>
                  <a:gd name="connsiteY1" fmla="*/ 0 h 793518"/>
                  <a:gd name="connsiteX2" fmla="*/ 0 w 229705"/>
                  <a:gd name="connsiteY2" fmla="*/ 98717 h 793518"/>
                  <a:gd name="connsiteX3" fmla="*/ 0 w 229705"/>
                  <a:gd name="connsiteY3" fmla="*/ 793518 h 793518"/>
                  <a:gd name="connsiteX4" fmla="*/ 148076 w 229705"/>
                  <a:gd name="connsiteY4" fmla="*/ 793518 h 793518"/>
                  <a:gd name="connsiteX5" fmla="*/ 229705 w 229705"/>
                  <a:gd name="connsiteY5" fmla="*/ 694801 h 7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9705" h="793518">
                    <a:moveTo>
                      <a:pt x="224009" y="0"/>
                    </a:moveTo>
                    <a:lnTo>
                      <a:pt x="75943" y="0"/>
                    </a:lnTo>
                    <a:lnTo>
                      <a:pt x="0" y="98717"/>
                    </a:lnTo>
                    <a:lnTo>
                      <a:pt x="0" y="793518"/>
                    </a:lnTo>
                    <a:lnTo>
                      <a:pt x="148076" y="793518"/>
                    </a:lnTo>
                    <a:lnTo>
                      <a:pt x="229705" y="694801"/>
                    </a:ln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65" name="Freeform: Shape 64">
                <a:extLst>
                  <a:ext uri="{FF2B5EF4-FFF2-40B4-BE49-F238E27FC236}">
                    <a16:creationId xmlns:a16="http://schemas.microsoft.com/office/drawing/2014/main" id="{B205BDC8-A2D6-EC14-FCCC-6F49C6CD9F9C}"/>
                  </a:ext>
                </a:extLst>
              </p:cNvPr>
              <p:cNvSpPr/>
              <p:nvPr/>
            </p:nvSpPr>
            <p:spPr>
              <a:xfrm>
                <a:off x="3948221" y="5230578"/>
                <a:ext cx="223999" cy="793518"/>
              </a:xfrm>
              <a:custGeom>
                <a:avLst/>
                <a:gdLst>
                  <a:gd name="connsiteX0" fmla="*/ 75933 w 223999"/>
                  <a:gd name="connsiteY0" fmla="*/ 0 h 793518"/>
                  <a:gd name="connsiteX1" fmla="*/ 0 w 223999"/>
                  <a:gd name="connsiteY1" fmla="*/ 98717 h 793518"/>
                  <a:gd name="connsiteX2" fmla="*/ 0 w 223999"/>
                  <a:gd name="connsiteY2" fmla="*/ 793518 h 793518"/>
                  <a:gd name="connsiteX3" fmla="*/ 148066 w 223999"/>
                  <a:gd name="connsiteY3" fmla="*/ 793518 h 793518"/>
                  <a:gd name="connsiteX4" fmla="*/ 148066 w 223999"/>
                  <a:gd name="connsiteY4" fmla="*/ 98717 h 793518"/>
                  <a:gd name="connsiteX5" fmla="*/ 223999 w 223999"/>
                  <a:gd name="connsiteY5" fmla="*/ 0 h 7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99" h="793518">
                    <a:moveTo>
                      <a:pt x="75933" y="0"/>
                    </a:moveTo>
                    <a:lnTo>
                      <a:pt x="0" y="98717"/>
                    </a:lnTo>
                    <a:lnTo>
                      <a:pt x="0" y="793518"/>
                    </a:lnTo>
                    <a:lnTo>
                      <a:pt x="148066" y="793518"/>
                    </a:lnTo>
                    <a:lnTo>
                      <a:pt x="148066" y="98717"/>
                    </a:lnTo>
                    <a:lnTo>
                      <a:pt x="223999" y="0"/>
                    </a:ln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66" name="Freeform: Shape 65">
                <a:extLst>
                  <a:ext uri="{FF2B5EF4-FFF2-40B4-BE49-F238E27FC236}">
                    <a16:creationId xmlns:a16="http://schemas.microsoft.com/office/drawing/2014/main" id="{25884BE1-BDBE-D70C-8363-020E04A95486}"/>
                  </a:ext>
                </a:extLst>
              </p:cNvPr>
              <p:cNvSpPr/>
              <p:nvPr/>
            </p:nvSpPr>
            <p:spPr>
              <a:xfrm>
                <a:off x="4579595" y="5204004"/>
                <a:ext cx="494347" cy="809138"/>
              </a:xfrm>
              <a:custGeom>
                <a:avLst/>
                <a:gdLst>
                  <a:gd name="connsiteX0" fmla="*/ 494347 w 494347"/>
                  <a:gd name="connsiteY0" fmla="*/ 609372 h 809138"/>
                  <a:gd name="connsiteX1" fmla="*/ 181118 w 494347"/>
                  <a:gd name="connsiteY1" fmla="*/ 0 h 809138"/>
                  <a:gd name="connsiteX2" fmla="*/ 49101 w 494347"/>
                  <a:gd name="connsiteY2" fmla="*/ 68285 h 809138"/>
                  <a:gd name="connsiteX3" fmla="*/ 0 w 494347"/>
                  <a:gd name="connsiteY3" fmla="*/ 193691 h 809138"/>
                  <a:gd name="connsiteX4" fmla="*/ 322450 w 494347"/>
                  <a:gd name="connsiteY4" fmla="*/ 809139 h 809138"/>
                  <a:gd name="connsiteX5" fmla="*/ 454485 w 494347"/>
                  <a:gd name="connsiteY5" fmla="*/ 738464 h 809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4347" h="809138">
                    <a:moveTo>
                      <a:pt x="494347" y="609372"/>
                    </a:moveTo>
                    <a:lnTo>
                      <a:pt x="181118" y="0"/>
                    </a:lnTo>
                    <a:lnTo>
                      <a:pt x="49101" y="68285"/>
                    </a:lnTo>
                    <a:lnTo>
                      <a:pt x="0" y="193691"/>
                    </a:lnTo>
                    <a:lnTo>
                      <a:pt x="322450" y="809139"/>
                    </a:lnTo>
                    <a:lnTo>
                      <a:pt x="454485" y="738464"/>
                    </a:ln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67" name="Freeform: Shape 66">
                <a:extLst>
                  <a:ext uri="{FF2B5EF4-FFF2-40B4-BE49-F238E27FC236}">
                    <a16:creationId xmlns:a16="http://schemas.microsoft.com/office/drawing/2014/main" id="{07D54BAA-6FA5-1F1B-382F-E9C03351FA12}"/>
                  </a:ext>
                </a:extLst>
              </p:cNvPr>
              <p:cNvSpPr/>
              <p:nvPr/>
            </p:nvSpPr>
            <p:spPr>
              <a:xfrm>
                <a:off x="4096287" y="5230578"/>
                <a:ext cx="224008" cy="793518"/>
              </a:xfrm>
              <a:custGeom>
                <a:avLst/>
                <a:gdLst>
                  <a:gd name="connsiteX0" fmla="*/ 75933 w 224008"/>
                  <a:gd name="connsiteY0" fmla="*/ 0 h 793518"/>
                  <a:gd name="connsiteX1" fmla="*/ 0 w 224008"/>
                  <a:gd name="connsiteY1" fmla="*/ 98717 h 793518"/>
                  <a:gd name="connsiteX2" fmla="*/ 0 w 224008"/>
                  <a:gd name="connsiteY2" fmla="*/ 793518 h 793518"/>
                  <a:gd name="connsiteX3" fmla="*/ 148076 w 224008"/>
                  <a:gd name="connsiteY3" fmla="*/ 793518 h 793518"/>
                  <a:gd name="connsiteX4" fmla="*/ 148076 w 224008"/>
                  <a:gd name="connsiteY4" fmla="*/ 98717 h 793518"/>
                  <a:gd name="connsiteX5" fmla="*/ 224009 w 224008"/>
                  <a:gd name="connsiteY5" fmla="*/ 0 h 793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008" h="793518">
                    <a:moveTo>
                      <a:pt x="75933" y="0"/>
                    </a:moveTo>
                    <a:lnTo>
                      <a:pt x="0" y="98717"/>
                    </a:lnTo>
                    <a:lnTo>
                      <a:pt x="0" y="793518"/>
                    </a:lnTo>
                    <a:lnTo>
                      <a:pt x="148076" y="793518"/>
                    </a:lnTo>
                    <a:lnTo>
                      <a:pt x="148076" y="98717"/>
                    </a:lnTo>
                    <a:lnTo>
                      <a:pt x="224009" y="0"/>
                    </a:ln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68" name="Freeform: Shape 67">
                <a:extLst>
                  <a:ext uri="{FF2B5EF4-FFF2-40B4-BE49-F238E27FC236}">
                    <a16:creationId xmlns:a16="http://schemas.microsoft.com/office/drawing/2014/main" id="{F2C3EFC4-13D5-0A6B-A66A-2A420F033F80}"/>
                  </a:ext>
                </a:extLst>
              </p:cNvPr>
              <p:cNvSpPr/>
              <p:nvPr/>
            </p:nvSpPr>
            <p:spPr>
              <a:xfrm>
                <a:off x="4245877" y="5235141"/>
                <a:ext cx="224009" cy="793508"/>
              </a:xfrm>
              <a:custGeom>
                <a:avLst/>
                <a:gdLst>
                  <a:gd name="connsiteX0" fmla="*/ 75933 w 224009"/>
                  <a:gd name="connsiteY0" fmla="*/ 0 h 793508"/>
                  <a:gd name="connsiteX1" fmla="*/ 0 w 224009"/>
                  <a:gd name="connsiteY1" fmla="*/ 98707 h 793508"/>
                  <a:gd name="connsiteX2" fmla="*/ 0 w 224009"/>
                  <a:gd name="connsiteY2" fmla="*/ 793509 h 793508"/>
                  <a:gd name="connsiteX3" fmla="*/ 148076 w 224009"/>
                  <a:gd name="connsiteY3" fmla="*/ 793509 h 793508"/>
                  <a:gd name="connsiteX4" fmla="*/ 148076 w 224009"/>
                  <a:gd name="connsiteY4" fmla="*/ 98707 h 793508"/>
                  <a:gd name="connsiteX5" fmla="*/ 224009 w 224009"/>
                  <a:gd name="connsiteY5" fmla="*/ 0 h 79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009" h="793508">
                    <a:moveTo>
                      <a:pt x="75933" y="0"/>
                    </a:moveTo>
                    <a:lnTo>
                      <a:pt x="0" y="98707"/>
                    </a:lnTo>
                    <a:lnTo>
                      <a:pt x="0" y="793509"/>
                    </a:lnTo>
                    <a:lnTo>
                      <a:pt x="148076" y="793509"/>
                    </a:lnTo>
                    <a:lnTo>
                      <a:pt x="148076" y="98707"/>
                    </a:lnTo>
                    <a:lnTo>
                      <a:pt x="224009" y="0"/>
                    </a:ln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69" name="Freeform: Shape 68">
                <a:extLst>
                  <a:ext uri="{FF2B5EF4-FFF2-40B4-BE49-F238E27FC236}">
                    <a16:creationId xmlns:a16="http://schemas.microsoft.com/office/drawing/2014/main" id="{3E04A4F6-38E4-6EF5-E92F-A19DA88C1134}"/>
                  </a:ext>
                </a:extLst>
              </p:cNvPr>
              <p:cNvSpPr/>
              <p:nvPr/>
            </p:nvSpPr>
            <p:spPr>
              <a:xfrm>
                <a:off x="3931123" y="5186508"/>
                <a:ext cx="1159902" cy="854676"/>
              </a:xfrm>
              <a:custGeom>
                <a:avLst/>
                <a:gdLst>
                  <a:gd name="connsiteX0" fmla="*/ 1158012 w 1159902"/>
                  <a:gd name="connsiteY0" fmla="*/ 619057 h 854676"/>
                  <a:gd name="connsiteX1" fmla="*/ 844782 w 1159902"/>
                  <a:gd name="connsiteY1" fmla="*/ 9685 h 854676"/>
                  <a:gd name="connsiteX2" fmla="*/ 836809 w 1159902"/>
                  <a:gd name="connsiteY2" fmla="*/ 2065 h 854676"/>
                  <a:gd name="connsiteX3" fmla="*/ 820798 w 1159902"/>
                  <a:gd name="connsiteY3" fmla="*/ 1931 h 854676"/>
                  <a:gd name="connsiteX4" fmla="*/ 700554 w 1159902"/>
                  <a:gd name="connsiteY4" fmla="*/ 64930 h 854676"/>
                  <a:gd name="connsiteX5" fmla="*/ 700488 w 1159902"/>
                  <a:gd name="connsiteY5" fmla="*/ 59072 h 854676"/>
                  <a:gd name="connsiteX6" fmla="*/ 699469 w 1159902"/>
                  <a:gd name="connsiteY6" fmla="*/ 53547 h 854676"/>
                  <a:gd name="connsiteX7" fmla="*/ 700630 w 1159902"/>
                  <a:gd name="connsiteY7" fmla="*/ 36526 h 854676"/>
                  <a:gd name="connsiteX8" fmla="*/ 685305 w 1159902"/>
                  <a:gd name="connsiteY8" fmla="*/ 26992 h 854676"/>
                  <a:gd name="connsiteX9" fmla="*/ 93021 w 1159902"/>
                  <a:gd name="connsiteY9" fmla="*/ 26992 h 854676"/>
                  <a:gd name="connsiteX10" fmla="*/ 79477 w 1159902"/>
                  <a:gd name="connsiteY10" fmla="*/ 33659 h 854676"/>
                  <a:gd name="connsiteX11" fmla="*/ 3543 w 1159902"/>
                  <a:gd name="connsiteY11" fmla="*/ 132376 h 854676"/>
                  <a:gd name="connsiteX12" fmla="*/ 3381 w 1159902"/>
                  <a:gd name="connsiteY12" fmla="*/ 132624 h 854676"/>
                  <a:gd name="connsiteX13" fmla="*/ 2343 w 1159902"/>
                  <a:gd name="connsiteY13" fmla="*/ 134196 h 854676"/>
                  <a:gd name="connsiteX14" fmla="*/ 2172 w 1159902"/>
                  <a:gd name="connsiteY14" fmla="*/ 134472 h 854676"/>
                  <a:gd name="connsiteX15" fmla="*/ 1238 w 1159902"/>
                  <a:gd name="connsiteY15" fmla="*/ 136424 h 854676"/>
                  <a:gd name="connsiteX16" fmla="*/ 1105 w 1159902"/>
                  <a:gd name="connsiteY16" fmla="*/ 136787 h 854676"/>
                  <a:gd name="connsiteX17" fmla="*/ 562 w 1159902"/>
                  <a:gd name="connsiteY17" fmla="*/ 138520 h 854676"/>
                  <a:gd name="connsiteX18" fmla="*/ 448 w 1159902"/>
                  <a:gd name="connsiteY18" fmla="*/ 138968 h 854676"/>
                  <a:gd name="connsiteX19" fmla="*/ 86 w 1159902"/>
                  <a:gd name="connsiteY19" fmla="*/ 141092 h 854676"/>
                  <a:gd name="connsiteX20" fmla="*/ 86 w 1159902"/>
                  <a:gd name="connsiteY20" fmla="*/ 141178 h 854676"/>
                  <a:gd name="connsiteX21" fmla="*/ 0 w 1159902"/>
                  <a:gd name="connsiteY21" fmla="*/ 142787 h 854676"/>
                  <a:gd name="connsiteX22" fmla="*/ 0 w 1159902"/>
                  <a:gd name="connsiteY22" fmla="*/ 837589 h 854676"/>
                  <a:gd name="connsiteX23" fmla="*/ 17088 w 1159902"/>
                  <a:gd name="connsiteY23" fmla="*/ 854677 h 854676"/>
                  <a:gd name="connsiteX24" fmla="*/ 609371 w 1159902"/>
                  <a:gd name="connsiteY24" fmla="*/ 854677 h 854676"/>
                  <a:gd name="connsiteX25" fmla="*/ 626421 w 1159902"/>
                  <a:gd name="connsiteY25" fmla="*/ 838379 h 854676"/>
                  <a:gd name="connsiteX26" fmla="*/ 703850 w 1159902"/>
                  <a:gd name="connsiteY26" fmla="*/ 750149 h 854676"/>
                  <a:gd name="connsiteX27" fmla="*/ 708089 w 1159902"/>
                  <a:gd name="connsiteY27" fmla="*/ 738691 h 854676"/>
                  <a:gd name="connsiteX28" fmla="*/ 703783 w 1159902"/>
                  <a:gd name="connsiteY28" fmla="*/ 353595 h 854676"/>
                  <a:gd name="connsiteX29" fmla="*/ 955786 w 1159902"/>
                  <a:gd name="connsiteY29" fmla="*/ 834560 h 854676"/>
                  <a:gd name="connsiteX30" fmla="*/ 965826 w 1159902"/>
                  <a:gd name="connsiteY30" fmla="*/ 842942 h 854676"/>
                  <a:gd name="connsiteX31" fmla="*/ 970921 w 1159902"/>
                  <a:gd name="connsiteY31" fmla="*/ 843723 h 854676"/>
                  <a:gd name="connsiteX32" fmla="*/ 978856 w 1159902"/>
                  <a:gd name="connsiteY32" fmla="*/ 841770 h 854676"/>
                  <a:gd name="connsiteX33" fmla="*/ 1110015 w 1159902"/>
                  <a:gd name="connsiteY33" fmla="*/ 773047 h 854676"/>
                  <a:gd name="connsiteX34" fmla="*/ 1118102 w 1159902"/>
                  <a:gd name="connsiteY34" fmla="*/ 763798 h 854676"/>
                  <a:gd name="connsiteX35" fmla="*/ 1119273 w 1159902"/>
                  <a:gd name="connsiteY35" fmla="*/ 760998 h 854676"/>
                  <a:gd name="connsiteX36" fmla="*/ 1159135 w 1159902"/>
                  <a:gd name="connsiteY36" fmla="*/ 631906 h 854676"/>
                  <a:gd name="connsiteX37" fmla="*/ 1158012 w 1159902"/>
                  <a:gd name="connsiteY37" fmla="*/ 619057 h 854676"/>
                  <a:gd name="connsiteX38" fmla="*/ 796147 w 1159902"/>
                  <a:gd name="connsiteY38" fmla="*/ 53424 h 854676"/>
                  <a:gd name="connsiteX39" fmla="*/ 766048 w 1159902"/>
                  <a:gd name="connsiteY39" fmla="*/ 130300 h 854676"/>
                  <a:gd name="connsiteX40" fmla="*/ 709289 w 1159902"/>
                  <a:gd name="connsiteY40" fmla="*/ 160037 h 854676"/>
                  <a:gd name="connsiteX41" fmla="*/ 681057 w 1159902"/>
                  <a:gd name="connsiteY41" fmla="*/ 174830 h 854676"/>
                  <a:gd name="connsiteX42" fmla="*/ 711156 w 1159902"/>
                  <a:gd name="connsiteY42" fmla="*/ 97953 h 854676"/>
                  <a:gd name="connsiteX43" fmla="*/ 796147 w 1159902"/>
                  <a:gd name="connsiteY43" fmla="*/ 53424 h 854676"/>
                  <a:gd name="connsiteX44" fmla="*/ 600970 w 1159902"/>
                  <a:gd name="connsiteY44" fmla="*/ 125699 h 854676"/>
                  <a:gd name="connsiteX45" fmla="*/ 496005 w 1159902"/>
                  <a:gd name="connsiteY45" fmla="*/ 125699 h 854676"/>
                  <a:gd name="connsiteX46" fmla="*/ 518074 w 1159902"/>
                  <a:gd name="connsiteY46" fmla="*/ 97010 h 854676"/>
                  <a:gd name="connsiteX47" fmla="*/ 545659 w 1159902"/>
                  <a:gd name="connsiteY47" fmla="*/ 61149 h 854676"/>
                  <a:gd name="connsiteX48" fmla="*/ 650624 w 1159902"/>
                  <a:gd name="connsiteY48" fmla="*/ 61149 h 854676"/>
                  <a:gd name="connsiteX49" fmla="*/ 600970 w 1159902"/>
                  <a:gd name="connsiteY49" fmla="*/ 125699 h 854676"/>
                  <a:gd name="connsiteX50" fmla="*/ 221933 w 1159902"/>
                  <a:gd name="connsiteY50" fmla="*/ 97020 h 854676"/>
                  <a:gd name="connsiteX51" fmla="*/ 249517 w 1159902"/>
                  <a:gd name="connsiteY51" fmla="*/ 61158 h 854676"/>
                  <a:gd name="connsiteX52" fmla="*/ 354482 w 1159902"/>
                  <a:gd name="connsiteY52" fmla="*/ 61158 h 854676"/>
                  <a:gd name="connsiteX53" fmla="*/ 332413 w 1159902"/>
                  <a:gd name="connsiteY53" fmla="*/ 89848 h 854676"/>
                  <a:gd name="connsiteX54" fmla="*/ 304829 w 1159902"/>
                  <a:gd name="connsiteY54" fmla="*/ 125709 h 854676"/>
                  <a:gd name="connsiteX55" fmla="*/ 199863 w 1159902"/>
                  <a:gd name="connsiteY55" fmla="*/ 125709 h 854676"/>
                  <a:gd name="connsiteX56" fmla="*/ 221933 w 1159902"/>
                  <a:gd name="connsiteY56" fmla="*/ 97020 h 854676"/>
                  <a:gd name="connsiteX57" fmla="*/ 369999 w 1159902"/>
                  <a:gd name="connsiteY57" fmla="*/ 97020 h 854676"/>
                  <a:gd name="connsiteX58" fmla="*/ 397583 w 1159902"/>
                  <a:gd name="connsiteY58" fmla="*/ 61158 h 854676"/>
                  <a:gd name="connsiteX59" fmla="*/ 502549 w 1159902"/>
                  <a:gd name="connsiteY59" fmla="*/ 61158 h 854676"/>
                  <a:gd name="connsiteX60" fmla="*/ 480479 w 1159902"/>
                  <a:gd name="connsiteY60" fmla="*/ 89848 h 854676"/>
                  <a:gd name="connsiteX61" fmla="*/ 452895 w 1159902"/>
                  <a:gd name="connsiteY61" fmla="*/ 125709 h 854676"/>
                  <a:gd name="connsiteX62" fmla="*/ 347929 w 1159902"/>
                  <a:gd name="connsiteY62" fmla="*/ 125709 h 854676"/>
                  <a:gd name="connsiteX63" fmla="*/ 369999 w 1159902"/>
                  <a:gd name="connsiteY63" fmla="*/ 97020 h 854676"/>
                  <a:gd name="connsiteX64" fmla="*/ 101441 w 1159902"/>
                  <a:gd name="connsiteY64" fmla="*/ 61158 h 854676"/>
                  <a:gd name="connsiteX65" fmla="*/ 206407 w 1159902"/>
                  <a:gd name="connsiteY65" fmla="*/ 61158 h 854676"/>
                  <a:gd name="connsiteX66" fmla="*/ 184337 w 1159902"/>
                  <a:gd name="connsiteY66" fmla="*/ 89848 h 854676"/>
                  <a:gd name="connsiteX67" fmla="*/ 156753 w 1159902"/>
                  <a:gd name="connsiteY67" fmla="*/ 125709 h 854676"/>
                  <a:gd name="connsiteX68" fmla="*/ 51787 w 1159902"/>
                  <a:gd name="connsiteY68" fmla="*/ 125709 h 854676"/>
                  <a:gd name="connsiteX69" fmla="*/ 101441 w 1159902"/>
                  <a:gd name="connsiteY69" fmla="*/ 61158 h 854676"/>
                  <a:gd name="connsiteX70" fmla="*/ 34176 w 1159902"/>
                  <a:gd name="connsiteY70" fmla="*/ 159875 h 854676"/>
                  <a:gd name="connsiteX71" fmla="*/ 148076 w 1159902"/>
                  <a:gd name="connsiteY71" fmla="*/ 159875 h 854676"/>
                  <a:gd name="connsiteX72" fmla="*/ 148076 w 1159902"/>
                  <a:gd name="connsiteY72" fmla="*/ 820501 h 854676"/>
                  <a:gd name="connsiteX73" fmla="*/ 34176 w 1159902"/>
                  <a:gd name="connsiteY73" fmla="*/ 820501 h 854676"/>
                  <a:gd name="connsiteX74" fmla="*/ 34176 w 1159902"/>
                  <a:gd name="connsiteY74" fmla="*/ 159875 h 854676"/>
                  <a:gd name="connsiteX75" fmla="*/ 182251 w 1159902"/>
                  <a:gd name="connsiteY75" fmla="*/ 159875 h 854676"/>
                  <a:gd name="connsiteX76" fmla="*/ 296151 w 1159902"/>
                  <a:gd name="connsiteY76" fmla="*/ 159875 h 854676"/>
                  <a:gd name="connsiteX77" fmla="*/ 296151 w 1159902"/>
                  <a:gd name="connsiteY77" fmla="*/ 820501 h 854676"/>
                  <a:gd name="connsiteX78" fmla="*/ 182251 w 1159902"/>
                  <a:gd name="connsiteY78" fmla="*/ 820501 h 854676"/>
                  <a:gd name="connsiteX79" fmla="*/ 182251 w 1159902"/>
                  <a:gd name="connsiteY79" fmla="*/ 159875 h 854676"/>
                  <a:gd name="connsiteX80" fmla="*/ 330327 w 1159902"/>
                  <a:gd name="connsiteY80" fmla="*/ 159875 h 854676"/>
                  <a:gd name="connsiteX81" fmla="*/ 444227 w 1159902"/>
                  <a:gd name="connsiteY81" fmla="*/ 159875 h 854676"/>
                  <a:gd name="connsiteX82" fmla="*/ 444227 w 1159902"/>
                  <a:gd name="connsiteY82" fmla="*/ 820501 h 854676"/>
                  <a:gd name="connsiteX83" fmla="*/ 330327 w 1159902"/>
                  <a:gd name="connsiteY83" fmla="*/ 820501 h 854676"/>
                  <a:gd name="connsiteX84" fmla="*/ 330327 w 1159902"/>
                  <a:gd name="connsiteY84" fmla="*/ 159875 h 854676"/>
                  <a:gd name="connsiteX85" fmla="*/ 478393 w 1159902"/>
                  <a:gd name="connsiteY85" fmla="*/ 159875 h 854676"/>
                  <a:gd name="connsiteX86" fmla="*/ 592293 w 1159902"/>
                  <a:gd name="connsiteY86" fmla="*/ 159875 h 854676"/>
                  <a:gd name="connsiteX87" fmla="*/ 592293 w 1159902"/>
                  <a:gd name="connsiteY87" fmla="*/ 820501 h 854676"/>
                  <a:gd name="connsiteX88" fmla="*/ 478393 w 1159902"/>
                  <a:gd name="connsiteY88" fmla="*/ 820501 h 854676"/>
                  <a:gd name="connsiteX89" fmla="*/ 478393 w 1159902"/>
                  <a:gd name="connsiteY89" fmla="*/ 159875 h 854676"/>
                  <a:gd name="connsiteX90" fmla="*/ 673856 w 1159902"/>
                  <a:gd name="connsiteY90" fmla="*/ 732518 h 854676"/>
                  <a:gd name="connsiteX91" fmla="*/ 626469 w 1159902"/>
                  <a:gd name="connsiteY91" fmla="*/ 786516 h 854676"/>
                  <a:gd name="connsiteX92" fmla="*/ 626469 w 1159902"/>
                  <a:gd name="connsiteY92" fmla="*/ 148597 h 854676"/>
                  <a:gd name="connsiteX93" fmla="*/ 653891 w 1159902"/>
                  <a:gd name="connsiteY93" fmla="*/ 112955 h 854676"/>
                  <a:gd name="connsiteX94" fmla="*/ 666788 w 1159902"/>
                  <a:gd name="connsiteY94" fmla="*/ 100058 h 854676"/>
                  <a:gd name="connsiteX95" fmla="*/ 666979 w 1159902"/>
                  <a:gd name="connsiteY95" fmla="*/ 117070 h 854676"/>
                  <a:gd name="connsiteX96" fmla="*/ 632565 w 1159902"/>
                  <a:gd name="connsiteY96" fmla="*/ 204957 h 854676"/>
                  <a:gd name="connsiteX97" fmla="*/ 632479 w 1159902"/>
                  <a:gd name="connsiteY97" fmla="*/ 205224 h 854676"/>
                  <a:gd name="connsiteX98" fmla="*/ 631850 w 1159902"/>
                  <a:gd name="connsiteY98" fmla="*/ 207272 h 854676"/>
                  <a:gd name="connsiteX99" fmla="*/ 631774 w 1159902"/>
                  <a:gd name="connsiteY99" fmla="*/ 207557 h 854676"/>
                  <a:gd name="connsiteX100" fmla="*/ 631450 w 1159902"/>
                  <a:gd name="connsiteY100" fmla="*/ 209815 h 854676"/>
                  <a:gd name="connsiteX101" fmla="*/ 631422 w 1159902"/>
                  <a:gd name="connsiteY101" fmla="*/ 210301 h 854676"/>
                  <a:gd name="connsiteX102" fmla="*/ 631812 w 1159902"/>
                  <a:gd name="connsiteY102" fmla="*/ 214901 h 854676"/>
                  <a:gd name="connsiteX103" fmla="*/ 631917 w 1159902"/>
                  <a:gd name="connsiteY103" fmla="*/ 215339 h 854676"/>
                  <a:gd name="connsiteX104" fmla="*/ 632622 w 1159902"/>
                  <a:gd name="connsiteY104" fmla="*/ 217549 h 854676"/>
                  <a:gd name="connsiteX105" fmla="*/ 632651 w 1159902"/>
                  <a:gd name="connsiteY105" fmla="*/ 217616 h 854676"/>
                  <a:gd name="connsiteX106" fmla="*/ 633336 w 1159902"/>
                  <a:gd name="connsiteY106" fmla="*/ 219102 h 854676"/>
                  <a:gd name="connsiteX107" fmla="*/ 668874 w 1159902"/>
                  <a:gd name="connsiteY107" fmla="*/ 286929 h 854676"/>
                  <a:gd name="connsiteX108" fmla="*/ 673856 w 1159902"/>
                  <a:gd name="connsiteY108" fmla="*/ 732518 h 854676"/>
                  <a:gd name="connsiteX109" fmla="*/ 978132 w 1159902"/>
                  <a:gd name="connsiteY109" fmla="*/ 803565 h 854676"/>
                  <a:gd name="connsiteX110" fmla="*/ 671532 w 1159902"/>
                  <a:gd name="connsiteY110" fmla="*/ 218387 h 854676"/>
                  <a:gd name="connsiteX111" fmla="*/ 683800 w 1159902"/>
                  <a:gd name="connsiteY111" fmla="*/ 211958 h 854676"/>
                  <a:gd name="connsiteX112" fmla="*/ 772420 w 1159902"/>
                  <a:gd name="connsiteY112" fmla="*/ 165524 h 854676"/>
                  <a:gd name="connsiteX113" fmla="*/ 1079021 w 1159902"/>
                  <a:gd name="connsiteY113" fmla="*/ 750701 h 854676"/>
                  <a:gd name="connsiteX114" fmla="*/ 978132 w 1159902"/>
                  <a:gd name="connsiteY114" fmla="*/ 803565 h 854676"/>
                  <a:gd name="connsiteX115" fmla="*/ 1098814 w 1159902"/>
                  <a:gd name="connsiteY115" fmla="*/ 711459 h 854676"/>
                  <a:gd name="connsiteX116" fmla="*/ 807358 w 1159902"/>
                  <a:gd name="connsiteY116" fmla="*/ 158532 h 854676"/>
                  <a:gd name="connsiteX117" fmla="*/ 834209 w 1159902"/>
                  <a:gd name="connsiteY117" fmla="*/ 63844 h 854676"/>
                  <a:gd name="connsiteX118" fmla="*/ 1124445 w 1159902"/>
                  <a:gd name="connsiteY118" fmla="*/ 628476 h 854676"/>
                  <a:gd name="connsiteX119" fmla="*/ 1098814 w 1159902"/>
                  <a:gd name="connsiteY119" fmla="*/ 711459 h 85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159902" h="854676">
                    <a:moveTo>
                      <a:pt x="1158012" y="619057"/>
                    </a:moveTo>
                    <a:lnTo>
                      <a:pt x="844782" y="9685"/>
                    </a:lnTo>
                    <a:cubicBezTo>
                      <a:pt x="843010" y="6246"/>
                      <a:pt x="840162" y="3637"/>
                      <a:pt x="836809" y="2065"/>
                    </a:cubicBezTo>
                    <a:cubicBezTo>
                      <a:pt x="831885" y="-583"/>
                      <a:pt x="825903" y="-745"/>
                      <a:pt x="820798" y="1931"/>
                    </a:cubicBezTo>
                    <a:lnTo>
                      <a:pt x="700554" y="64930"/>
                    </a:lnTo>
                    <a:lnTo>
                      <a:pt x="700488" y="59072"/>
                    </a:lnTo>
                    <a:cubicBezTo>
                      <a:pt x="700468" y="57148"/>
                      <a:pt x="700097" y="55300"/>
                      <a:pt x="699469" y="53547"/>
                    </a:cubicBezTo>
                    <a:cubicBezTo>
                      <a:pt x="702840" y="48500"/>
                      <a:pt x="703335" y="42023"/>
                      <a:pt x="700630" y="36526"/>
                    </a:cubicBezTo>
                    <a:cubicBezTo>
                      <a:pt x="697754" y="30688"/>
                      <a:pt x="691810" y="26992"/>
                      <a:pt x="685305" y="26992"/>
                    </a:cubicBezTo>
                    <a:lnTo>
                      <a:pt x="93021" y="26992"/>
                    </a:lnTo>
                    <a:cubicBezTo>
                      <a:pt x="87716" y="26992"/>
                      <a:pt x="82715" y="29459"/>
                      <a:pt x="79477" y="33659"/>
                    </a:cubicBezTo>
                    <a:lnTo>
                      <a:pt x="3543" y="132376"/>
                    </a:lnTo>
                    <a:cubicBezTo>
                      <a:pt x="3486" y="132453"/>
                      <a:pt x="3438" y="132548"/>
                      <a:pt x="3381" y="132624"/>
                    </a:cubicBezTo>
                    <a:cubicBezTo>
                      <a:pt x="3010" y="133129"/>
                      <a:pt x="2657" y="133653"/>
                      <a:pt x="2343" y="134196"/>
                    </a:cubicBezTo>
                    <a:cubicBezTo>
                      <a:pt x="2286" y="134291"/>
                      <a:pt x="2229" y="134377"/>
                      <a:pt x="2172" y="134472"/>
                    </a:cubicBezTo>
                    <a:cubicBezTo>
                      <a:pt x="1819" y="135101"/>
                      <a:pt x="1514" y="135748"/>
                      <a:pt x="1238" y="136424"/>
                    </a:cubicBezTo>
                    <a:cubicBezTo>
                      <a:pt x="1191" y="136539"/>
                      <a:pt x="1153" y="136663"/>
                      <a:pt x="1105" y="136787"/>
                    </a:cubicBezTo>
                    <a:cubicBezTo>
                      <a:pt x="895" y="137349"/>
                      <a:pt x="714" y="137930"/>
                      <a:pt x="562" y="138520"/>
                    </a:cubicBezTo>
                    <a:cubicBezTo>
                      <a:pt x="524" y="138673"/>
                      <a:pt x="486" y="138816"/>
                      <a:pt x="448" y="138968"/>
                    </a:cubicBezTo>
                    <a:cubicBezTo>
                      <a:pt x="286" y="139663"/>
                      <a:pt x="162" y="140368"/>
                      <a:pt x="86" y="141092"/>
                    </a:cubicBezTo>
                    <a:cubicBezTo>
                      <a:pt x="86" y="141121"/>
                      <a:pt x="86" y="141149"/>
                      <a:pt x="86" y="141178"/>
                    </a:cubicBezTo>
                    <a:cubicBezTo>
                      <a:pt x="38" y="141711"/>
                      <a:pt x="0" y="142244"/>
                      <a:pt x="0" y="142787"/>
                    </a:cubicBezTo>
                    <a:lnTo>
                      <a:pt x="0" y="837589"/>
                    </a:lnTo>
                    <a:cubicBezTo>
                      <a:pt x="0" y="847028"/>
                      <a:pt x="7649" y="854677"/>
                      <a:pt x="17088" y="854677"/>
                    </a:cubicBezTo>
                    <a:lnTo>
                      <a:pt x="609371" y="854677"/>
                    </a:lnTo>
                    <a:cubicBezTo>
                      <a:pt x="618544" y="854677"/>
                      <a:pt x="626002" y="847447"/>
                      <a:pt x="626421" y="838379"/>
                    </a:cubicBezTo>
                    <a:lnTo>
                      <a:pt x="703850" y="750149"/>
                    </a:lnTo>
                    <a:cubicBezTo>
                      <a:pt x="706631" y="746987"/>
                      <a:pt x="708136" y="742900"/>
                      <a:pt x="708089" y="738691"/>
                    </a:cubicBezTo>
                    <a:lnTo>
                      <a:pt x="703783" y="353595"/>
                    </a:lnTo>
                    <a:lnTo>
                      <a:pt x="955786" y="834560"/>
                    </a:lnTo>
                    <a:cubicBezTo>
                      <a:pt x="957891" y="838569"/>
                      <a:pt x="961501" y="841589"/>
                      <a:pt x="965826" y="842942"/>
                    </a:cubicBezTo>
                    <a:cubicBezTo>
                      <a:pt x="967492" y="843466"/>
                      <a:pt x="969207" y="843723"/>
                      <a:pt x="970921" y="843723"/>
                    </a:cubicBezTo>
                    <a:cubicBezTo>
                      <a:pt x="973655" y="843723"/>
                      <a:pt x="976379" y="843066"/>
                      <a:pt x="978856" y="841770"/>
                    </a:cubicBezTo>
                    <a:lnTo>
                      <a:pt x="1110015" y="773047"/>
                    </a:lnTo>
                    <a:cubicBezTo>
                      <a:pt x="1113930" y="770999"/>
                      <a:pt x="1116692" y="767637"/>
                      <a:pt x="1118102" y="763798"/>
                    </a:cubicBezTo>
                    <a:cubicBezTo>
                      <a:pt x="1118559" y="762903"/>
                      <a:pt x="1118978" y="761979"/>
                      <a:pt x="1119273" y="760998"/>
                    </a:cubicBezTo>
                    <a:lnTo>
                      <a:pt x="1159135" y="631906"/>
                    </a:lnTo>
                    <a:cubicBezTo>
                      <a:pt x="1160459" y="627639"/>
                      <a:pt x="1160059" y="623028"/>
                      <a:pt x="1158012" y="619057"/>
                    </a:cubicBezTo>
                    <a:close/>
                    <a:moveTo>
                      <a:pt x="796147" y="53424"/>
                    </a:moveTo>
                    <a:lnTo>
                      <a:pt x="766048" y="130300"/>
                    </a:lnTo>
                    <a:lnTo>
                      <a:pt x="709289" y="160037"/>
                    </a:lnTo>
                    <a:lnTo>
                      <a:pt x="681057" y="174830"/>
                    </a:lnTo>
                    <a:lnTo>
                      <a:pt x="711156" y="97953"/>
                    </a:lnTo>
                    <a:lnTo>
                      <a:pt x="796147" y="53424"/>
                    </a:lnTo>
                    <a:close/>
                    <a:moveTo>
                      <a:pt x="600970" y="125699"/>
                    </a:moveTo>
                    <a:lnTo>
                      <a:pt x="496005" y="125699"/>
                    </a:lnTo>
                    <a:lnTo>
                      <a:pt x="518074" y="97010"/>
                    </a:lnTo>
                    <a:lnTo>
                      <a:pt x="545659" y="61149"/>
                    </a:lnTo>
                    <a:lnTo>
                      <a:pt x="650624" y="61149"/>
                    </a:lnTo>
                    <a:lnTo>
                      <a:pt x="600970" y="125699"/>
                    </a:lnTo>
                    <a:close/>
                    <a:moveTo>
                      <a:pt x="221933" y="97020"/>
                    </a:moveTo>
                    <a:lnTo>
                      <a:pt x="249517" y="61158"/>
                    </a:lnTo>
                    <a:lnTo>
                      <a:pt x="354482" y="61158"/>
                    </a:lnTo>
                    <a:lnTo>
                      <a:pt x="332413" y="89848"/>
                    </a:lnTo>
                    <a:lnTo>
                      <a:pt x="304829" y="125709"/>
                    </a:lnTo>
                    <a:lnTo>
                      <a:pt x="199863" y="125709"/>
                    </a:lnTo>
                    <a:lnTo>
                      <a:pt x="221933" y="97020"/>
                    </a:lnTo>
                    <a:close/>
                    <a:moveTo>
                      <a:pt x="369999" y="97020"/>
                    </a:moveTo>
                    <a:lnTo>
                      <a:pt x="397583" y="61158"/>
                    </a:lnTo>
                    <a:lnTo>
                      <a:pt x="502549" y="61158"/>
                    </a:lnTo>
                    <a:lnTo>
                      <a:pt x="480479" y="89848"/>
                    </a:lnTo>
                    <a:lnTo>
                      <a:pt x="452895" y="125709"/>
                    </a:lnTo>
                    <a:lnTo>
                      <a:pt x="347929" y="125709"/>
                    </a:lnTo>
                    <a:lnTo>
                      <a:pt x="369999" y="97020"/>
                    </a:lnTo>
                    <a:close/>
                    <a:moveTo>
                      <a:pt x="101441" y="61158"/>
                    </a:moveTo>
                    <a:lnTo>
                      <a:pt x="206407" y="61158"/>
                    </a:lnTo>
                    <a:lnTo>
                      <a:pt x="184337" y="89848"/>
                    </a:lnTo>
                    <a:lnTo>
                      <a:pt x="156753" y="125709"/>
                    </a:lnTo>
                    <a:lnTo>
                      <a:pt x="51787" y="125709"/>
                    </a:lnTo>
                    <a:lnTo>
                      <a:pt x="101441" y="61158"/>
                    </a:lnTo>
                    <a:close/>
                    <a:moveTo>
                      <a:pt x="34176" y="159875"/>
                    </a:moveTo>
                    <a:lnTo>
                      <a:pt x="148076" y="159875"/>
                    </a:lnTo>
                    <a:lnTo>
                      <a:pt x="148076" y="820501"/>
                    </a:lnTo>
                    <a:lnTo>
                      <a:pt x="34176" y="820501"/>
                    </a:lnTo>
                    <a:lnTo>
                      <a:pt x="34176" y="159875"/>
                    </a:lnTo>
                    <a:close/>
                    <a:moveTo>
                      <a:pt x="182251" y="159875"/>
                    </a:moveTo>
                    <a:lnTo>
                      <a:pt x="296151" y="159875"/>
                    </a:lnTo>
                    <a:lnTo>
                      <a:pt x="296151" y="820501"/>
                    </a:lnTo>
                    <a:lnTo>
                      <a:pt x="182251" y="820501"/>
                    </a:lnTo>
                    <a:lnTo>
                      <a:pt x="182251" y="159875"/>
                    </a:lnTo>
                    <a:close/>
                    <a:moveTo>
                      <a:pt x="330327" y="159875"/>
                    </a:moveTo>
                    <a:lnTo>
                      <a:pt x="444227" y="159875"/>
                    </a:lnTo>
                    <a:lnTo>
                      <a:pt x="444227" y="820501"/>
                    </a:lnTo>
                    <a:lnTo>
                      <a:pt x="330327" y="820501"/>
                    </a:lnTo>
                    <a:lnTo>
                      <a:pt x="330327" y="159875"/>
                    </a:lnTo>
                    <a:close/>
                    <a:moveTo>
                      <a:pt x="478393" y="159875"/>
                    </a:moveTo>
                    <a:lnTo>
                      <a:pt x="592293" y="159875"/>
                    </a:lnTo>
                    <a:lnTo>
                      <a:pt x="592293" y="820501"/>
                    </a:lnTo>
                    <a:lnTo>
                      <a:pt x="478393" y="820501"/>
                    </a:lnTo>
                    <a:lnTo>
                      <a:pt x="478393" y="159875"/>
                    </a:lnTo>
                    <a:close/>
                    <a:moveTo>
                      <a:pt x="673856" y="732518"/>
                    </a:moveTo>
                    <a:lnTo>
                      <a:pt x="626469" y="786516"/>
                    </a:lnTo>
                    <a:lnTo>
                      <a:pt x="626469" y="148597"/>
                    </a:lnTo>
                    <a:lnTo>
                      <a:pt x="653891" y="112955"/>
                    </a:lnTo>
                    <a:lnTo>
                      <a:pt x="666788" y="100058"/>
                    </a:lnTo>
                    <a:lnTo>
                      <a:pt x="666979" y="117070"/>
                    </a:lnTo>
                    <a:lnTo>
                      <a:pt x="632565" y="204957"/>
                    </a:lnTo>
                    <a:cubicBezTo>
                      <a:pt x="632527" y="205043"/>
                      <a:pt x="632517" y="205138"/>
                      <a:pt x="632479" y="205224"/>
                    </a:cubicBezTo>
                    <a:cubicBezTo>
                      <a:pt x="632231" y="205891"/>
                      <a:pt x="632022" y="206577"/>
                      <a:pt x="631850" y="207272"/>
                    </a:cubicBezTo>
                    <a:cubicBezTo>
                      <a:pt x="631831" y="207367"/>
                      <a:pt x="631793" y="207462"/>
                      <a:pt x="631774" y="207557"/>
                    </a:cubicBezTo>
                    <a:cubicBezTo>
                      <a:pt x="631612" y="208300"/>
                      <a:pt x="631508" y="209053"/>
                      <a:pt x="631450" y="209815"/>
                    </a:cubicBezTo>
                    <a:cubicBezTo>
                      <a:pt x="631441" y="209977"/>
                      <a:pt x="631431" y="210139"/>
                      <a:pt x="631422" y="210301"/>
                    </a:cubicBezTo>
                    <a:cubicBezTo>
                      <a:pt x="631346" y="211824"/>
                      <a:pt x="631469" y="213377"/>
                      <a:pt x="631812" y="214901"/>
                    </a:cubicBezTo>
                    <a:cubicBezTo>
                      <a:pt x="631841" y="215053"/>
                      <a:pt x="631879" y="215196"/>
                      <a:pt x="631917" y="215339"/>
                    </a:cubicBezTo>
                    <a:cubicBezTo>
                      <a:pt x="632108" y="216082"/>
                      <a:pt x="632327" y="216825"/>
                      <a:pt x="632622" y="217549"/>
                    </a:cubicBezTo>
                    <a:cubicBezTo>
                      <a:pt x="632631" y="217568"/>
                      <a:pt x="632641" y="217597"/>
                      <a:pt x="632651" y="217616"/>
                    </a:cubicBezTo>
                    <a:cubicBezTo>
                      <a:pt x="632851" y="218121"/>
                      <a:pt x="633079" y="218616"/>
                      <a:pt x="633336" y="219102"/>
                    </a:cubicBezTo>
                    <a:lnTo>
                      <a:pt x="668874" y="286929"/>
                    </a:lnTo>
                    <a:lnTo>
                      <a:pt x="673856" y="732518"/>
                    </a:lnTo>
                    <a:close/>
                    <a:moveTo>
                      <a:pt x="978132" y="803565"/>
                    </a:moveTo>
                    <a:lnTo>
                      <a:pt x="671532" y="218387"/>
                    </a:lnTo>
                    <a:lnTo>
                      <a:pt x="683800" y="211958"/>
                    </a:lnTo>
                    <a:lnTo>
                      <a:pt x="772420" y="165524"/>
                    </a:lnTo>
                    <a:lnTo>
                      <a:pt x="1079021" y="750701"/>
                    </a:lnTo>
                    <a:lnTo>
                      <a:pt x="978132" y="803565"/>
                    </a:lnTo>
                    <a:close/>
                    <a:moveTo>
                      <a:pt x="1098814" y="711459"/>
                    </a:moveTo>
                    <a:lnTo>
                      <a:pt x="807358" y="158532"/>
                    </a:lnTo>
                    <a:lnTo>
                      <a:pt x="834209" y="63844"/>
                    </a:lnTo>
                    <a:lnTo>
                      <a:pt x="1124445" y="628476"/>
                    </a:lnTo>
                    <a:lnTo>
                      <a:pt x="1098814" y="711459"/>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grpSp>
        <p:grpSp>
          <p:nvGrpSpPr>
            <p:cNvPr id="82" name="Graphic 30" descr="Classroom with whiteboard and books">
              <a:extLst>
                <a:ext uri="{FF2B5EF4-FFF2-40B4-BE49-F238E27FC236}">
                  <a16:creationId xmlns:a16="http://schemas.microsoft.com/office/drawing/2014/main" id="{69D2ACF1-EE79-8AAB-F7A7-31930E8C15CF}"/>
                </a:ext>
              </a:extLst>
            </p:cNvPr>
            <p:cNvGrpSpPr/>
            <p:nvPr/>
          </p:nvGrpSpPr>
          <p:grpSpPr>
            <a:xfrm>
              <a:off x="3011383" y="1565087"/>
              <a:ext cx="1537763" cy="1780736"/>
              <a:chOff x="3011383" y="1565087"/>
              <a:chExt cx="1537763" cy="1780736"/>
            </a:xfrm>
          </p:grpSpPr>
          <p:sp>
            <p:nvSpPr>
              <p:cNvPr id="83" name="Freeform: Shape 82">
                <a:extLst>
                  <a:ext uri="{FF2B5EF4-FFF2-40B4-BE49-F238E27FC236}">
                    <a16:creationId xmlns:a16="http://schemas.microsoft.com/office/drawing/2014/main" id="{FDFC880D-F85D-CDEC-9D26-C154AD0C207A}"/>
                  </a:ext>
                </a:extLst>
              </p:cNvPr>
              <p:cNvSpPr/>
              <p:nvPr/>
            </p:nvSpPr>
            <p:spPr>
              <a:xfrm>
                <a:off x="3610788" y="3124675"/>
                <a:ext cx="331989" cy="196559"/>
              </a:xfrm>
              <a:custGeom>
                <a:avLst/>
                <a:gdLst>
                  <a:gd name="connsiteX0" fmla="*/ 328517 w 331989"/>
                  <a:gd name="connsiteY0" fmla="*/ 2973 h 196559"/>
                  <a:gd name="connsiteX1" fmla="*/ 319659 w 331989"/>
                  <a:gd name="connsiteY1" fmla="*/ 2192 h 196559"/>
                  <a:gd name="connsiteX2" fmla="*/ 12668 w 331989"/>
                  <a:gd name="connsiteY2" fmla="*/ 1059 h 196559"/>
                  <a:gd name="connsiteX3" fmla="*/ 3714 w 331989"/>
                  <a:gd name="connsiteY3" fmla="*/ 1497 h 196559"/>
                  <a:gd name="connsiteX4" fmla="*/ 76 w 331989"/>
                  <a:gd name="connsiteY4" fmla="*/ 9689 h 196559"/>
                  <a:gd name="connsiteX5" fmla="*/ 2838 w 331989"/>
                  <a:gd name="connsiteY5" fmla="*/ 31844 h 196559"/>
                  <a:gd name="connsiteX6" fmla="*/ 105241 w 331989"/>
                  <a:gd name="connsiteY6" fmla="*/ 190902 h 196559"/>
                  <a:gd name="connsiteX7" fmla="*/ 105613 w 331989"/>
                  <a:gd name="connsiteY7" fmla="*/ 190968 h 196559"/>
                  <a:gd name="connsiteX8" fmla="*/ 171402 w 331989"/>
                  <a:gd name="connsiteY8" fmla="*/ 196559 h 196559"/>
                  <a:gd name="connsiteX9" fmla="*/ 283788 w 331989"/>
                  <a:gd name="connsiteY9" fmla="*/ 164070 h 196559"/>
                  <a:gd name="connsiteX10" fmla="*/ 284102 w 331989"/>
                  <a:gd name="connsiteY10" fmla="*/ 163793 h 196559"/>
                  <a:gd name="connsiteX11" fmla="*/ 327879 w 331989"/>
                  <a:gd name="connsiteY11" fmla="*/ 42807 h 196559"/>
                  <a:gd name="connsiteX12" fmla="*/ 331879 w 331989"/>
                  <a:gd name="connsiteY12" fmla="*/ 11213 h 196559"/>
                  <a:gd name="connsiteX13" fmla="*/ 328517 w 331989"/>
                  <a:gd name="connsiteY13" fmla="*/ 2973 h 19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89" h="196559">
                    <a:moveTo>
                      <a:pt x="328517" y="2973"/>
                    </a:moveTo>
                    <a:cubicBezTo>
                      <a:pt x="325945" y="1078"/>
                      <a:pt x="322526" y="773"/>
                      <a:pt x="319659" y="2192"/>
                    </a:cubicBezTo>
                    <a:cubicBezTo>
                      <a:pt x="222104" y="50484"/>
                      <a:pt x="101612" y="50036"/>
                      <a:pt x="12668" y="1059"/>
                    </a:cubicBezTo>
                    <a:cubicBezTo>
                      <a:pt x="9839" y="-494"/>
                      <a:pt x="6381" y="-332"/>
                      <a:pt x="3714" y="1497"/>
                    </a:cubicBezTo>
                    <a:cubicBezTo>
                      <a:pt x="1057" y="3316"/>
                      <a:pt x="-353" y="6488"/>
                      <a:pt x="76" y="9689"/>
                    </a:cubicBezTo>
                    <a:cubicBezTo>
                      <a:pt x="1057" y="16975"/>
                      <a:pt x="1962" y="24528"/>
                      <a:pt x="2838" y="31844"/>
                    </a:cubicBezTo>
                    <a:cubicBezTo>
                      <a:pt x="10792" y="98185"/>
                      <a:pt x="19793" y="173385"/>
                      <a:pt x="105241" y="190902"/>
                    </a:cubicBezTo>
                    <a:cubicBezTo>
                      <a:pt x="105365" y="190930"/>
                      <a:pt x="105489" y="190949"/>
                      <a:pt x="105613" y="190968"/>
                    </a:cubicBezTo>
                    <a:cubicBezTo>
                      <a:pt x="125749" y="194169"/>
                      <a:pt x="148456" y="196559"/>
                      <a:pt x="171402" y="196559"/>
                    </a:cubicBezTo>
                    <a:cubicBezTo>
                      <a:pt x="212712" y="196559"/>
                      <a:pt x="254774" y="188806"/>
                      <a:pt x="283788" y="164070"/>
                    </a:cubicBezTo>
                    <a:cubicBezTo>
                      <a:pt x="283892" y="163975"/>
                      <a:pt x="283997" y="163889"/>
                      <a:pt x="284102" y="163793"/>
                    </a:cubicBezTo>
                    <a:cubicBezTo>
                      <a:pt x="318001" y="131875"/>
                      <a:pt x="323250" y="84555"/>
                      <a:pt x="327879" y="42807"/>
                    </a:cubicBezTo>
                    <a:cubicBezTo>
                      <a:pt x="329108" y="31758"/>
                      <a:pt x="330260" y="21318"/>
                      <a:pt x="331879" y="11213"/>
                    </a:cubicBezTo>
                    <a:cubicBezTo>
                      <a:pt x="332394" y="8041"/>
                      <a:pt x="331089" y="4869"/>
                      <a:pt x="328517" y="2973"/>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84" name="Freeform: Shape 83">
                <a:extLst>
                  <a:ext uri="{FF2B5EF4-FFF2-40B4-BE49-F238E27FC236}">
                    <a16:creationId xmlns:a16="http://schemas.microsoft.com/office/drawing/2014/main" id="{26D0D027-0E4E-063E-2841-D769C2215FA1}"/>
                  </a:ext>
                </a:extLst>
              </p:cNvPr>
              <p:cNvSpPr/>
              <p:nvPr/>
            </p:nvSpPr>
            <p:spPr>
              <a:xfrm>
                <a:off x="3632581" y="2963854"/>
                <a:ext cx="277032" cy="54390"/>
              </a:xfrm>
              <a:custGeom>
                <a:avLst/>
                <a:gdLst>
                  <a:gd name="connsiteX0" fmla="*/ 272244 w 277032"/>
                  <a:gd name="connsiteY0" fmla="*/ 29540 h 54390"/>
                  <a:gd name="connsiteX1" fmla="*/ 197072 w 277032"/>
                  <a:gd name="connsiteY1" fmla="*/ 12071 h 54390"/>
                  <a:gd name="connsiteX2" fmla="*/ 156572 w 277032"/>
                  <a:gd name="connsiteY2" fmla="*/ 5746 h 54390"/>
                  <a:gd name="connsiteX3" fmla="*/ 111071 w 277032"/>
                  <a:gd name="connsiteY3" fmla="*/ 31 h 54390"/>
                  <a:gd name="connsiteX4" fmla="*/ 84658 w 277032"/>
                  <a:gd name="connsiteY4" fmla="*/ 1127 h 54390"/>
                  <a:gd name="connsiteX5" fmla="*/ 6163 w 277032"/>
                  <a:gd name="connsiteY5" fmla="*/ 16090 h 54390"/>
                  <a:gd name="connsiteX6" fmla="*/ 0 w 277032"/>
                  <a:gd name="connsiteY6" fmla="*/ 24320 h 54390"/>
                  <a:gd name="connsiteX7" fmla="*/ 6220 w 277032"/>
                  <a:gd name="connsiteY7" fmla="*/ 32512 h 54390"/>
                  <a:gd name="connsiteX8" fmla="*/ 162687 w 277032"/>
                  <a:gd name="connsiteY8" fmla="*/ 54390 h 54390"/>
                  <a:gd name="connsiteX9" fmla="*/ 201482 w 277032"/>
                  <a:gd name="connsiteY9" fmla="*/ 53038 h 54390"/>
                  <a:gd name="connsiteX10" fmla="*/ 270815 w 277032"/>
                  <a:gd name="connsiteY10" fmla="*/ 41360 h 54390"/>
                  <a:gd name="connsiteX11" fmla="*/ 277025 w 277032"/>
                  <a:gd name="connsiteY11" fmla="*/ 33416 h 54390"/>
                  <a:gd name="connsiteX12" fmla="*/ 272244 w 277032"/>
                  <a:gd name="connsiteY12" fmla="*/ 29540 h 5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032" h="54390">
                    <a:moveTo>
                      <a:pt x="272244" y="29540"/>
                    </a:moveTo>
                    <a:cubicBezTo>
                      <a:pt x="244145" y="19557"/>
                      <a:pt x="219399" y="15052"/>
                      <a:pt x="197072" y="12071"/>
                    </a:cubicBezTo>
                    <a:cubicBezTo>
                      <a:pt x="195710" y="11890"/>
                      <a:pt x="157686" y="5880"/>
                      <a:pt x="156572" y="5746"/>
                    </a:cubicBezTo>
                    <a:cubicBezTo>
                      <a:pt x="137093" y="3327"/>
                      <a:pt x="133236" y="-378"/>
                      <a:pt x="111071" y="31"/>
                    </a:cubicBezTo>
                    <a:cubicBezTo>
                      <a:pt x="108661" y="79"/>
                      <a:pt x="88944" y="908"/>
                      <a:pt x="84658" y="1127"/>
                    </a:cubicBezTo>
                    <a:cubicBezTo>
                      <a:pt x="55988" y="2565"/>
                      <a:pt x="28889" y="9499"/>
                      <a:pt x="6163" y="16090"/>
                    </a:cubicBezTo>
                    <a:cubicBezTo>
                      <a:pt x="2505" y="17148"/>
                      <a:pt x="-10" y="20510"/>
                      <a:pt x="0" y="24320"/>
                    </a:cubicBezTo>
                    <a:cubicBezTo>
                      <a:pt x="10" y="28130"/>
                      <a:pt x="2553" y="31473"/>
                      <a:pt x="6220" y="32512"/>
                    </a:cubicBezTo>
                    <a:cubicBezTo>
                      <a:pt x="57607" y="47037"/>
                      <a:pt x="110185" y="54390"/>
                      <a:pt x="162687" y="54390"/>
                    </a:cubicBezTo>
                    <a:cubicBezTo>
                      <a:pt x="165906" y="54390"/>
                      <a:pt x="201482" y="53038"/>
                      <a:pt x="201482" y="53038"/>
                    </a:cubicBezTo>
                    <a:cubicBezTo>
                      <a:pt x="226943" y="51200"/>
                      <a:pt x="249622" y="47380"/>
                      <a:pt x="270815" y="41360"/>
                    </a:cubicBezTo>
                    <a:cubicBezTo>
                      <a:pt x="274387" y="40351"/>
                      <a:pt x="276901" y="37131"/>
                      <a:pt x="277025" y="33416"/>
                    </a:cubicBezTo>
                    <a:cubicBezTo>
                      <a:pt x="277149" y="29702"/>
                      <a:pt x="275749" y="30788"/>
                      <a:pt x="272244" y="29540"/>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85" name="Freeform: Shape 84">
                <a:extLst>
                  <a:ext uri="{FF2B5EF4-FFF2-40B4-BE49-F238E27FC236}">
                    <a16:creationId xmlns:a16="http://schemas.microsoft.com/office/drawing/2014/main" id="{DC2A2DF4-B087-19D3-FD8B-E6D4E0C74E05}"/>
                  </a:ext>
                </a:extLst>
              </p:cNvPr>
              <p:cNvSpPr/>
              <p:nvPr/>
            </p:nvSpPr>
            <p:spPr>
              <a:xfrm>
                <a:off x="3587842" y="2923105"/>
                <a:ext cx="386086" cy="227567"/>
              </a:xfrm>
              <a:custGeom>
                <a:avLst/>
                <a:gdLst>
                  <a:gd name="connsiteX0" fmla="*/ 386087 w 386086"/>
                  <a:gd name="connsiteY0" fmla="*/ 40428 h 227567"/>
                  <a:gd name="connsiteX1" fmla="*/ 145237 w 386086"/>
                  <a:gd name="connsiteY1" fmla="*/ 2195 h 227567"/>
                  <a:gd name="connsiteX2" fmla="*/ 2267 w 386086"/>
                  <a:gd name="connsiteY2" fmla="*/ 43266 h 227567"/>
                  <a:gd name="connsiteX3" fmla="*/ 19812 w 386086"/>
                  <a:gd name="connsiteY3" fmla="*/ 186884 h 227567"/>
                  <a:gd name="connsiteX4" fmla="*/ 24832 w 386086"/>
                  <a:gd name="connsiteY4" fmla="*/ 193571 h 227567"/>
                  <a:gd name="connsiteX5" fmla="*/ 359093 w 386086"/>
                  <a:gd name="connsiteY5" fmla="*/ 178274 h 227567"/>
                  <a:gd name="connsiteX6" fmla="*/ 386087 w 386086"/>
                  <a:gd name="connsiteY6" fmla="*/ 40428 h 227567"/>
                  <a:gd name="connsiteX7" fmla="*/ 38291 w 386086"/>
                  <a:gd name="connsiteY7" fmla="*/ 76175 h 227567"/>
                  <a:gd name="connsiteX8" fmla="*/ 37291 w 386086"/>
                  <a:gd name="connsiteY8" fmla="*/ 65993 h 227567"/>
                  <a:gd name="connsiteX9" fmla="*/ 237249 w 386086"/>
                  <a:gd name="connsiteY9" fmla="*/ 51572 h 227567"/>
                  <a:gd name="connsiteX10" fmla="*/ 319764 w 386086"/>
                  <a:gd name="connsiteY10" fmla="*/ 66250 h 227567"/>
                  <a:gd name="connsiteX11" fmla="*/ 327308 w 386086"/>
                  <a:gd name="connsiteY11" fmla="*/ 87138 h 227567"/>
                  <a:gd name="connsiteX12" fmla="*/ 38291 w 386086"/>
                  <a:gd name="connsiteY12" fmla="*/ 76175 h 22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086" h="227567">
                    <a:moveTo>
                      <a:pt x="386087" y="40428"/>
                    </a:moveTo>
                    <a:cubicBezTo>
                      <a:pt x="314783" y="9529"/>
                      <a:pt x="224133" y="-6073"/>
                      <a:pt x="145237" y="2195"/>
                    </a:cubicBezTo>
                    <a:cubicBezTo>
                      <a:pt x="92364" y="8748"/>
                      <a:pt x="47073" y="13948"/>
                      <a:pt x="2267" y="43266"/>
                    </a:cubicBezTo>
                    <a:cubicBezTo>
                      <a:pt x="-7420" y="51496"/>
                      <a:pt x="16888" y="144250"/>
                      <a:pt x="19812" y="186884"/>
                    </a:cubicBezTo>
                    <a:cubicBezTo>
                      <a:pt x="20212" y="189837"/>
                      <a:pt x="22108" y="192371"/>
                      <a:pt x="24832" y="193571"/>
                    </a:cubicBezTo>
                    <a:cubicBezTo>
                      <a:pt x="130112" y="238919"/>
                      <a:pt x="264033" y="243730"/>
                      <a:pt x="359093" y="178274"/>
                    </a:cubicBezTo>
                    <a:cubicBezTo>
                      <a:pt x="360188" y="153061"/>
                      <a:pt x="385353" y="65698"/>
                      <a:pt x="386087" y="40428"/>
                    </a:cubicBezTo>
                    <a:close/>
                    <a:moveTo>
                      <a:pt x="38291" y="76175"/>
                    </a:moveTo>
                    <a:cubicBezTo>
                      <a:pt x="31471" y="71565"/>
                      <a:pt x="36634" y="66964"/>
                      <a:pt x="37291" y="65993"/>
                    </a:cubicBezTo>
                    <a:cubicBezTo>
                      <a:pt x="99213" y="33646"/>
                      <a:pt x="172412" y="39618"/>
                      <a:pt x="237249" y="51572"/>
                    </a:cubicBezTo>
                    <a:cubicBezTo>
                      <a:pt x="259671" y="56125"/>
                      <a:pt x="289989" y="63478"/>
                      <a:pt x="319764" y="66250"/>
                    </a:cubicBezTo>
                    <a:cubicBezTo>
                      <a:pt x="320821" y="66345"/>
                      <a:pt x="344062" y="73842"/>
                      <a:pt x="327308" y="87138"/>
                    </a:cubicBezTo>
                    <a:cubicBezTo>
                      <a:pt x="238211" y="116361"/>
                      <a:pt x="121663" y="105322"/>
                      <a:pt x="38291" y="76175"/>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grpSp>
            <p:nvGrpSpPr>
              <p:cNvPr id="86" name="Graphic 30" descr="Classroom with whiteboard and books">
                <a:extLst>
                  <a:ext uri="{FF2B5EF4-FFF2-40B4-BE49-F238E27FC236}">
                    <a16:creationId xmlns:a16="http://schemas.microsoft.com/office/drawing/2014/main" id="{86F9E849-ABFA-7208-CD9F-9F2CD7D17DB0}"/>
                  </a:ext>
                </a:extLst>
              </p:cNvPr>
              <p:cNvGrpSpPr/>
              <p:nvPr/>
            </p:nvGrpSpPr>
            <p:grpSpPr>
              <a:xfrm>
                <a:off x="3023809" y="1580458"/>
                <a:ext cx="1507222" cy="1206024"/>
                <a:chOff x="3023809" y="1580458"/>
                <a:chExt cx="1507222" cy="1206024"/>
              </a:xfrm>
              <a:solidFill>
                <a:srgbClr val="FFFFFF"/>
              </a:solidFill>
            </p:grpSpPr>
            <p:sp>
              <p:nvSpPr>
                <p:cNvPr id="87" name="Freeform: Shape 86">
                  <a:extLst>
                    <a:ext uri="{FF2B5EF4-FFF2-40B4-BE49-F238E27FC236}">
                      <a16:creationId xmlns:a16="http://schemas.microsoft.com/office/drawing/2014/main" id="{B299C56B-4026-A427-5EFE-A0E9A70F8E66}"/>
                    </a:ext>
                  </a:extLst>
                </p:cNvPr>
                <p:cNvSpPr/>
                <p:nvPr/>
              </p:nvSpPr>
              <p:spPr>
                <a:xfrm>
                  <a:off x="3863187" y="2329376"/>
                  <a:ext cx="667844" cy="258539"/>
                </a:xfrm>
                <a:custGeom>
                  <a:avLst/>
                  <a:gdLst>
                    <a:gd name="connsiteX0" fmla="*/ 97577 w 667844"/>
                    <a:gd name="connsiteY0" fmla="*/ 102615 h 258539"/>
                    <a:gd name="connsiteX1" fmla="*/ 3737 w 667844"/>
                    <a:gd name="connsiteY1" fmla="*/ 115931 h 258539"/>
                    <a:gd name="connsiteX2" fmla="*/ 3509 w 667844"/>
                    <a:gd name="connsiteY2" fmla="*/ 116445 h 258539"/>
                    <a:gd name="connsiteX3" fmla="*/ 52677 w 667844"/>
                    <a:gd name="connsiteY3" fmla="*/ 199884 h 258539"/>
                    <a:gd name="connsiteX4" fmla="*/ 54115 w 667844"/>
                    <a:gd name="connsiteY4" fmla="*/ 205599 h 258539"/>
                    <a:gd name="connsiteX5" fmla="*/ 83166 w 667844"/>
                    <a:gd name="connsiteY5" fmla="*/ 247119 h 258539"/>
                    <a:gd name="connsiteX6" fmla="*/ 83490 w 667844"/>
                    <a:gd name="connsiteY6" fmla="*/ 247195 h 258539"/>
                    <a:gd name="connsiteX7" fmla="*/ 134601 w 667844"/>
                    <a:gd name="connsiteY7" fmla="*/ 239556 h 258539"/>
                    <a:gd name="connsiteX8" fmla="*/ 145993 w 667844"/>
                    <a:gd name="connsiteY8" fmla="*/ 209181 h 258539"/>
                    <a:gd name="connsiteX9" fmla="*/ 189656 w 667844"/>
                    <a:gd name="connsiteY9" fmla="*/ 258539 h 258539"/>
                    <a:gd name="connsiteX10" fmla="*/ 290268 w 667844"/>
                    <a:gd name="connsiteY10" fmla="*/ 231964 h 258539"/>
                    <a:gd name="connsiteX11" fmla="*/ 245406 w 667844"/>
                    <a:gd name="connsiteY11" fmla="*/ 182092 h 258539"/>
                    <a:gd name="connsiteX12" fmla="*/ 347228 w 667844"/>
                    <a:gd name="connsiteY12" fmla="*/ 228164 h 258539"/>
                    <a:gd name="connsiteX13" fmla="*/ 432658 w 667844"/>
                    <a:gd name="connsiteY13" fmla="*/ 214877 h 258539"/>
                    <a:gd name="connsiteX14" fmla="*/ 390890 w 667844"/>
                    <a:gd name="connsiteY14" fmla="*/ 184501 h 258539"/>
                    <a:gd name="connsiteX15" fmla="*/ 370012 w 667844"/>
                    <a:gd name="connsiteY15" fmla="*/ 154126 h 258539"/>
                    <a:gd name="connsiteX16" fmla="*/ 525355 w 667844"/>
                    <a:gd name="connsiteY16" fmla="*/ 210181 h 258539"/>
                    <a:gd name="connsiteX17" fmla="*/ 569332 w 667844"/>
                    <a:gd name="connsiteY17" fmla="*/ 201580 h 258539"/>
                    <a:gd name="connsiteX18" fmla="*/ 544786 w 667844"/>
                    <a:gd name="connsiteY18" fmla="*/ 184549 h 258539"/>
                    <a:gd name="connsiteX19" fmla="*/ 544529 w 667844"/>
                    <a:gd name="connsiteY19" fmla="*/ 184435 h 258539"/>
                    <a:gd name="connsiteX20" fmla="*/ 517763 w 667844"/>
                    <a:gd name="connsiteY20" fmla="*/ 156012 h 258539"/>
                    <a:gd name="connsiteX21" fmla="*/ 665258 w 667844"/>
                    <a:gd name="connsiteY21" fmla="*/ 186949 h 258539"/>
                    <a:gd name="connsiteX22" fmla="*/ 666868 w 667844"/>
                    <a:gd name="connsiteY22" fmla="*/ 181225 h 258539"/>
                    <a:gd name="connsiteX23" fmla="*/ 557311 w 667844"/>
                    <a:gd name="connsiteY23" fmla="*/ 121627 h 258539"/>
                    <a:gd name="connsiteX24" fmla="*/ 555625 w 667844"/>
                    <a:gd name="connsiteY24" fmla="*/ 115521 h 258539"/>
                    <a:gd name="connsiteX25" fmla="*/ 523783 w 667844"/>
                    <a:gd name="connsiteY25" fmla="*/ 81984 h 258539"/>
                    <a:gd name="connsiteX26" fmla="*/ 456013 w 667844"/>
                    <a:gd name="connsiteY26" fmla="*/ 67172 h 258539"/>
                    <a:gd name="connsiteX27" fmla="*/ 453737 w 667844"/>
                    <a:gd name="connsiteY27" fmla="*/ 48951 h 258539"/>
                    <a:gd name="connsiteX28" fmla="*/ 389681 w 667844"/>
                    <a:gd name="connsiteY28" fmla="*/ 49627 h 258539"/>
                    <a:gd name="connsiteX29" fmla="*/ 388357 w 667844"/>
                    <a:gd name="connsiteY29" fmla="*/ 49532 h 258539"/>
                    <a:gd name="connsiteX30" fmla="*/ 314976 w 667844"/>
                    <a:gd name="connsiteY30" fmla="*/ 49713 h 258539"/>
                    <a:gd name="connsiteX31" fmla="*/ 284601 w 667844"/>
                    <a:gd name="connsiteY31" fmla="*/ 85784 h 258539"/>
                    <a:gd name="connsiteX32" fmla="*/ 303584 w 667844"/>
                    <a:gd name="connsiteY32" fmla="*/ 25034 h 258539"/>
                    <a:gd name="connsiteX33" fmla="*/ 309718 w 667844"/>
                    <a:gd name="connsiteY33" fmla="*/ 7184 h 258539"/>
                    <a:gd name="connsiteX34" fmla="*/ 266646 w 667844"/>
                    <a:gd name="connsiteY34" fmla="*/ 7441 h 258539"/>
                    <a:gd name="connsiteX35" fmla="*/ 264541 w 667844"/>
                    <a:gd name="connsiteY35" fmla="*/ 7746 h 258539"/>
                    <a:gd name="connsiteX36" fmla="*/ 197276 w 667844"/>
                    <a:gd name="connsiteY36" fmla="*/ 26939 h 258539"/>
                    <a:gd name="connsiteX37" fmla="*/ 185884 w 667844"/>
                    <a:gd name="connsiteY37" fmla="*/ 100977 h 258539"/>
                    <a:gd name="connsiteX38" fmla="*/ 187779 w 667844"/>
                    <a:gd name="connsiteY38" fmla="*/ 13651 h 258539"/>
                    <a:gd name="connsiteX39" fmla="*/ 128934 w 667844"/>
                    <a:gd name="connsiteY39" fmla="*/ 25043 h 258539"/>
                    <a:gd name="connsiteX40" fmla="*/ 94568 w 667844"/>
                    <a:gd name="connsiteY40" fmla="*/ 57304 h 258539"/>
                    <a:gd name="connsiteX41" fmla="*/ 97577 w 667844"/>
                    <a:gd name="connsiteY41" fmla="*/ 102615 h 25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67844" h="258539">
                      <a:moveTo>
                        <a:pt x="97577" y="102615"/>
                      </a:moveTo>
                      <a:cubicBezTo>
                        <a:pt x="91510" y="107168"/>
                        <a:pt x="54925" y="21386"/>
                        <a:pt x="3737" y="115931"/>
                      </a:cubicBezTo>
                      <a:cubicBezTo>
                        <a:pt x="3651" y="116093"/>
                        <a:pt x="3575" y="116264"/>
                        <a:pt x="3509" y="116445"/>
                      </a:cubicBezTo>
                      <a:cubicBezTo>
                        <a:pt x="1908" y="120941"/>
                        <a:pt x="-16951" y="178291"/>
                        <a:pt x="52677" y="199884"/>
                      </a:cubicBezTo>
                      <a:cubicBezTo>
                        <a:pt x="55163" y="200656"/>
                        <a:pt x="55963" y="203761"/>
                        <a:pt x="54115" y="205599"/>
                      </a:cubicBezTo>
                      <a:cubicBezTo>
                        <a:pt x="45028" y="214648"/>
                        <a:pt x="29817" y="236689"/>
                        <a:pt x="83166" y="247119"/>
                      </a:cubicBezTo>
                      <a:cubicBezTo>
                        <a:pt x="83280" y="247138"/>
                        <a:pt x="83376" y="247166"/>
                        <a:pt x="83490" y="247195"/>
                      </a:cubicBezTo>
                      <a:cubicBezTo>
                        <a:pt x="86452" y="248109"/>
                        <a:pt x="133201" y="262254"/>
                        <a:pt x="134601" y="239556"/>
                      </a:cubicBezTo>
                      <a:cubicBezTo>
                        <a:pt x="135801" y="220058"/>
                        <a:pt x="141250" y="208933"/>
                        <a:pt x="145993" y="209181"/>
                      </a:cubicBezTo>
                      <a:cubicBezTo>
                        <a:pt x="150737" y="209428"/>
                        <a:pt x="170672" y="258539"/>
                        <a:pt x="189656" y="258539"/>
                      </a:cubicBezTo>
                      <a:cubicBezTo>
                        <a:pt x="208639" y="258539"/>
                        <a:pt x="303556" y="247147"/>
                        <a:pt x="290268" y="231964"/>
                      </a:cubicBezTo>
                      <a:cubicBezTo>
                        <a:pt x="276981" y="216782"/>
                        <a:pt x="228318" y="185892"/>
                        <a:pt x="245406" y="182092"/>
                      </a:cubicBezTo>
                      <a:cubicBezTo>
                        <a:pt x="262494" y="178291"/>
                        <a:pt x="316853" y="230069"/>
                        <a:pt x="347228" y="228164"/>
                      </a:cubicBezTo>
                      <a:cubicBezTo>
                        <a:pt x="377603" y="226268"/>
                        <a:pt x="428857" y="224363"/>
                        <a:pt x="432658" y="214877"/>
                      </a:cubicBezTo>
                      <a:cubicBezTo>
                        <a:pt x="436458" y="205380"/>
                        <a:pt x="407978" y="190197"/>
                        <a:pt x="390890" y="184501"/>
                      </a:cubicBezTo>
                      <a:cubicBezTo>
                        <a:pt x="373802" y="178805"/>
                        <a:pt x="347228" y="154126"/>
                        <a:pt x="370012" y="154126"/>
                      </a:cubicBezTo>
                      <a:cubicBezTo>
                        <a:pt x="392795" y="154126"/>
                        <a:pt x="501352" y="209600"/>
                        <a:pt x="525355" y="210181"/>
                      </a:cubicBezTo>
                      <a:cubicBezTo>
                        <a:pt x="546367" y="210686"/>
                        <a:pt x="568008" y="208676"/>
                        <a:pt x="569332" y="201580"/>
                      </a:cubicBezTo>
                      <a:cubicBezTo>
                        <a:pt x="570599" y="194779"/>
                        <a:pt x="546767" y="185321"/>
                        <a:pt x="544786" y="184549"/>
                      </a:cubicBezTo>
                      <a:cubicBezTo>
                        <a:pt x="544691" y="184511"/>
                        <a:pt x="544614" y="184482"/>
                        <a:pt x="544529" y="184435"/>
                      </a:cubicBezTo>
                      <a:cubicBezTo>
                        <a:pt x="541424" y="182882"/>
                        <a:pt x="484521" y="154174"/>
                        <a:pt x="517763" y="156012"/>
                      </a:cubicBezTo>
                      <a:cubicBezTo>
                        <a:pt x="549396" y="157765"/>
                        <a:pt x="640226" y="193569"/>
                        <a:pt x="665258" y="186949"/>
                      </a:cubicBezTo>
                      <a:cubicBezTo>
                        <a:pt x="667811" y="186273"/>
                        <a:pt x="668716" y="183111"/>
                        <a:pt x="666868" y="181225"/>
                      </a:cubicBezTo>
                      <a:cubicBezTo>
                        <a:pt x="655314" y="169414"/>
                        <a:pt x="612423" y="129199"/>
                        <a:pt x="557311" y="121627"/>
                      </a:cubicBezTo>
                      <a:cubicBezTo>
                        <a:pt x="554282" y="121208"/>
                        <a:pt x="553177" y="117360"/>
                        <a:pt x="555625" y="115521"/>
                      </a:cubicBezTo>
                      <a:cubicBezTo>
                        <a:pt x="564455" y="108882"/>
                        <a:pt x="570351" y="96386"/>
                        <a:pt x="523783" y="81984"/>
                      </a:cubicBezTo>
                      <a:cubicBezTo>
                        <a:pt x="492455" y="72297"/>
                        <a:pt x="465433" y="71259"/>
                        <a:pt x="456013" y="67172"/>
                      </a:cubicBezTo>
                      <a:cubicBezTo>
                        <a:pt x="442830" y="61457"/>
                        <a:pt x="454918" y="53380"/>
                        <a:pt x="453737" y="48951"/>
                      </a:cubicBezTo>
                      <a:cubicBezTo>
                        <a:pt x="451831" y="41826"/>
                        <a:pt x="396453" y="48751"/>
                        <a:pt x="389681" y="49627"/>
                      </a:cubicBezTo>
                      <a:cubicBezTo>
                        <a:pt x="389233" y="49684"/>
                        <a:pt x="388795" y="49656"/>
                        <a:pt x="388357" y="49532"/>
                      </a:cubicBezTo>
                      <a:cubicBezTo>
                        <a:pt x="381470" y="47637"/>
                        <a:pt x="322120" y="31835"/>
                        <a:pt x="314976" y="49713"/>
                      </a:cubicBezTo>
                      <a:cubicBezTo>
                        <a:pt x="314976" y="49713"/>
                        <a:pt x="303584" y="95271"/>
                        <a:pt x="284601" y="85784"/>
                      </a:cubicBezTo>
                      <a:cubicBezTo>
                        <a:pt x="265618" y="76288"/>
                        <a:pt x="294097" y="38321"/>
                        <a:pt x="303584" y="25034"/>
                      </a:cubicBezTo>
                      <a:cubicBezTo>
                        <a:pt x="307137" y="20052"/>
                        <a:pt x="311995" y="12127"/>
                        <a:pt x="309718" y="7184"/>
                      </a:cubicBezTo>
                      <a:cubicBezTo>
                        <a:pt x="305984" y="-950"/>
                        <a:pt x="289840" y="-3837"/>
                        <a:pt x="266646" y="7441"/>
                      </a:cubicBezTo>
                      <a:cubicBezTo>
                        <a:pt x="265989" y="7755"/>
                        <a:pt x="265256" y="7870"/>
                        <a:pt x="264541" y="7746"/>
                      </a:cubicBezTo>
                      <a:cubicBezTo>
                        <a:pt x="256093" y="6184"/>
                        <a:pt x="200781" y="-2865"/>
                        <a:pt x="197276" y="26939"/>
                      </a:cubicBezTo>
                      <a:cubicBezTo>
                        <a:pt x="193475" y="59209"/>
                        <a:pt x="212525" y="101272"/>
                        <a:pt x="185884" y="100977"/>
                      </a:cubicBezTo>
                      <a:cubicBezTo>
                        <a:pt x="151270" y="100586"/>
                        <a:pt x="191580" y="25043"/>
                        <a:pt x="187779" y="13651"/>
                      </a:cubicBezTo>
                      <a:cubicBezTo>
                        <a:pt x="183979" y="2259"/>
                        <a:pt x="157404" y="-1531"/>
                        <a:pt x="128934" y="25043"/>
                      </a:cubicBezTo>
                      <a:cubicBezTo>
                        <a:pt x="116627" y="36530"/>
                        <a:pt x="98349" y="43379"/>
                        <a:pt x="94568" y="57304"/>
                      </a:cubicBezTo>
                      <a:cubicBezTo>
                        <a:pt x="89586" y="75592"/>
                        <a:pt x="101025" y="100024"/>
                        <a:pt x="97577" y="102615"/>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88" name="Freeform: Shape 87">
                  <a:extLst>
                    <a:ext uri="{FF2B5EF4-FFF2-40B4-BE49-F238E27FC236}">
                      <a16:creationId xmlns:a16="http://schemas.microsoft.com/office/drawing/2014/main" id="{4F860762-DEAF-2345-0D36-70C83250FC3C}"/>
                    </a:ext>
                  </a:extLst>
                </p:cNvPr>
                <p:cNvSpPr/>
                <p:nvPr/>
              </p:nvSpPr>
              <p:spPr>
                <a:xfrm>
                  <a:off x="3831814" y="1580458"/>
                  <a:ext cx="613703" cy="202880"/>
                </a:xfrm>
                <a:custGeom>
                  <a:avLst/>
                  <a:gdLst>
                    <a:gd name="connsiteX0" fmla="*/ 181519 w 613703"/>
                    <a:gd name="connsiteY0" fmla="*/ 199565 h 202880"/>
                    <a:gd name="connsiteX1" fmla="*/ 287123 w 613703"/>
                    <a:gd name="connsiteY1" fmla="*/ 187087 h 202880"/>
                    <a:gd name="connsiteX2" fmla="*/ 286885 w 613703"/>
                    <a:gd name="connsiteY2" fmla="*/ 184077 h 202880"/>
                    <a:gd name="connsiteX3" fmla="*/ 256338 w 613703"/>
                    <a:gd name="connsiteY3" fmla="*/ 159417 h 202880"/>
                    <a:gd name="connsiteX4" fmla="*/ 254700 w 613703"/>
                    <a:gd name="connsiteY4" fmla="*/ 152359 h 202880"/>
                    <a:gd name="connsiteX5" fmla="*/ 302639 w 613703"/>
                    <a:gd name="connsiteY5" fmla="*/ 155093 h 202880"/>
                    <a:gd name="connsiteX6" fmla="*/ 434779 w 613703"/>
                    <a:gd name="connsiteY6" fmla="*/ 136348 h 202880"/>
                    <a:gd name="connsiteX7" fmla="*/ 433093 w 613703"/>
                    <a:gd name="connsiteY7" fmla="*/ 132833 h 202880"/>
                    <a:gd name="connsiteX8" fmla="*/ 381992 w 613703"/>
                    <a:gd name="connsiteY8" fmla="*/ 117612 h 202880"/>
                    <a:gd name="connsiteX9" fmla="*/ 379372 w 613703"/>
                    <a:gd name="connsiteY9" fmla="*/ 116450 h 202880"/>
                    <a:gd name="connsiteX10" fmla="*/ 389964 w 613703"/>
                    <a:gd name="connsiteY10" fmla="*/ 100048 h 202880"/>
                    <a:gd name="connsiteX11" fmla="*/ 532401 w 613703"/>
                    <a:gd name="connsiteY11" fmla="*/ 89151 h 202880"/>
                    <a:gd name="connsiteX12" fmla="*/ 527153 w 613703"/>
                    <a:gd name="connsiteY12" fmla="*/ 81131 h 202880"/>
                    <a:gd name="connsiteX13" fmla="*/ 529734 w 613703"/>
                    <a:gd name="connsiteY13" fmla="*/ 74626 h 202880"/>
                    <a:gd name="connsiteX14" fmla="*/ 613392 w 613703"/>
                    <a:gd name="connsiteY14" fmla="*/ 37516 h 202880"/>
                    <a:gd name="connsiteX15" fmla="*/ 477461 w 613703"/>
                    <a:gd name="connsiteY15" fmla="*/ 48718 h 202880"/>
                    <a:gd name="connsiteX16" fmla="*/ 477118 w 613703"/>
                    <a:gd name="connsiteY16" fmla="*/ 48832 h 202880"/>
                    <a:gd name="connsiteX17" fmla="*/ 450372 w 613703"/>
                    <a:gd name="connsiteY17" fmla="*/ 33992 h 202880"/>
                    <a:gd name="connsiteX18" fmla="*/ 451096 w 613703"/>
                    <a:gd name="connsiteY18" fmla="*/ 33316 h 202880"/>
                    <a:gd name="connsiteX19" fmla="*/ 454448 w 613703"/>
                    <a:gd name="connsiteY19" fmla="*/ 17257 h 202880"/>
                    <a:gd name="connsiteX20" fmla="*/ 417491 w 613703"/>
                    <a:gd name="connsiteY20" fmla="*/ 10675 h 202880"/>
                    <a:gd name="connsiteX21" fmla="*/ 359779 w 613703"/>
                    <a:gd name="connsiteY21" fmla="*/ 12189 h 202880"/>
                    <a:gd name="connsiteX22" fmla="*/ 347235 w 613703"/>
                    <a:gd name="connsiteY22" fmla="*/ 44603 h 202880"/>
                    <a:gd name="connsiteX23" fmla="*/ 343616 w 613703"/>
                    <a:gd name="connsiteY23" fmla="*/ 47251 h 202880"/>
                    <a:gd name="connsiteX24" fmla="*/ 325394 w 613703"/>
                    <a:gd name="connsiteY24" fmla="*/ 22562 h 202880"/>
                    <a:gd name="connsiteX25" fmla="*/ 325480 w 613703"/>
                    <a:gd name="connsiteY25" fmla="*/ 21886 h 202880"/>
                    <a:gd name="connsiteX26" fmla="*/ 306430 w 613703"/>
                    <a:gd name="connsiteY26" fmla="*/ 3207 h 202880"/>
                    <a:gd name="connsiteX27" fmla="*/ 257005 w 613703"/>
                    <a:gd name="connsiteY27" fmla="*/ 5608 h 202880"/>
                    <a:gd name="connsiteX28" fmla="*/ 232202 w 613703"/>
                    <a:gd name="connsiteY28" fmla="*/ 31430 h 202880"/>
                    <a:gd name="connsiteX29" fmla="*/ 236755 w 613703"/>
                    <a:gd name="connsiteY29" fmla="*/ 72435 h 202880"/>
                    <a:gd name="connsiteX30" fmla="*/ 178033 w 613703"/>
                    <a:gd name="connsiteY30" fmla="*/ 9665 h 202880"/>
                    <a:gd name="connsiteX31" fmla="*/ 127979 w 613703"/>
                    <a:gd name="connsiteY31" fmla="*/ 31697 h 202880"/>
                    <a:gd name="connsiteX32" fmla="*/ 164879 w 613703"/>
                    <a:gd name="connsiteY32" fmla="*/ 116736 h 202880"/>
                    <a:gd name="connsiteX33" fmla="*/ 160145 w 613703"/>
                    <a:gd name="connsiteY33" fmla="*/ 116307 h 202880"/>
                    <a:gd name="connsiteX34" fmla="*/ 120388 w 613703"/>
                    <a:gd name="connsiteY34" fmla="*/ 63967 h 202880"/>
                    <a:gd name="connsiteX35" fmla="*/ 87926 w 613703"/>
                    <a:gd name="connsiteY35" fmla="*/ 26372 h 202880"/>
                    <a:gd name="connsiteX36" fmla="*/ 55846 w 613703"/>
                    <a:gd name="connsiteY36" fmla="*/ 44984 h 202880"/>
                    <a:gd name="connsiteX37" fmla="*/ 82640 w 613703"/>
                    <a:gd name="connsiteY37" fmla="*/ 98572 h 202880"/>
                    <a:gd name="connsiteX38" fmla="*/ 81602 w 613703"/>
                    <a:gd name="connsiteY38" fmla="*/ 106125 h 202880"/>
                    <a:gd name="connsiteX39" fmla="*/ 31224 w 613703"/>
                    <a:gd name="connsiteY39" fmla="*/ 103820 h 202880"/>
                    <a:gd name="connsiteX40" fmla="*/ 16041 w 613703"/>
                    <a:gd name="connsiteY40" fmla="*/ 165075 h 202880"/>
                    <a:gd name="connsiteX41" fmla="*/ 180614 w 613703"/>
                    <a:gd name="connsiteY41" fmla="*/ 199537 h 202880"/>
                    <a:gd name="connsiteX42" fmla="*/ 181519 w 613703"/>
                    <a:gd name="connsiteY42" fmla="*/ 199565 h 202880"/>
                    <a:gd name="connsiteX43" fmla="*/ 284065 w 613703"/>
                    <a:gd name="connsiteY43" fmla="*/ 87103 h 202880"/>
                    <a:gd name="connsiteX44" fmla="*/ 270206 w 613703"/>
                    <a:gd name="connsiteY44" fmla="*/ 110830 h 202880"/>
                    <a:gd name="connsiteX45" fmla="*/ 266882 w 613703"/>
                    <a:gd name="connsiteY45" fmla="*/ 110668 h 202880"/>
                    <a:gd name="connsiteX46" fmla="*/ 271711 w 613703"/>
                    <a:gd name="connsiteY46" fmla="*/ 85103 h 202880"/>
                    <a:gd name="connsiteX47" fmla="*/ 283103 w 613703"/>
                    <a:gd name="connsiteY47" fmla="*/ 86446 h 202880"/>
                    <a:gd name="connsiteX48" fmla="*/ 284065 w 613703"/>
                    <a:gd name="connsiteY48" fmla="*/ 87103 h 20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13703" h="202880">
                      <a:moveTo>
                        <a:pt x="181519" y="199565"/>
                      </a:moveTo>
                      <a:cubicBezTo>
                        <a:pt x="188587" y="200470"/>
                        <a:pt x="280055" y="211643"/>
                        <a:pt x="287123" y="187087"/>
                      </a:cubicBezTo>
                      <a:cubicBezTo>
                        <a:pt x="287408" y="186087"/>
                        <a:pt x="287323" y="185020"/>
                        <a:pt x="286885" y="184077"/>
                      </a:cubicBezTo>
                      <a:cubicBezTo>
                        <a:pt x="284941" y="179839"/>
                        <a:pt x="277512" y="166942"/>
                        <a:pt x="256338" y="159417"/>
                      </a:cubicBezTo>
                      <a:cubicBezTo>
                        <a:pt x="253366" y="158360"/>
                        <a:pt x="252404" y="154521"/>
                        <a:pt x="254700" y="152359"/>
                      </a:cubicBezTo>
                      <a:cubicBezTo>
                        <a:pt x="259215" y="148102"/>
                        <a:pt x="271140" y="144596"/>
                        <a:pt x="302639" y="155093"/>
                      </a:cubicBezTo>
                      <a:cubicBezTo>
                        <a:pt x="352912" y="171847"/>
                        <a:pt x="434531" y="172162"/>
                        <a:pt x="434779" y="136348"/>
                      </a:cubicBezTo>
                      <a:cubicBezTo>
                        <a:pt x="434789" y="134976"/>
                        <a:pt x="434179" y="133671"/>
                        <a:pt x="433093" y="132833"/>
                      </a:cubicBezTo>
                      <a:cubicBezTo>
                        <a:pt x="428588" y="129347"/>
                        <a:pt x="413996" y="120222"/>
                        <a:pt x="381992" y="117612"/>
                      </a:cubicBezTo>
                      <a:cubicBezTo>
                        <a:pt x="381011" y="117536"/>
                        <a:pt x="380077" y="117126"/>
                        <a:pt x="379372" y="116450"/>
                      </a:cubicBezTo>
                      <a:cubicBezTo>
                        <a:pt x="375419" y="112678"/>
                        <a:pt x="364123" y="100048"/>
                        <a:pt x="389964" y="100048"/>
                      </a:cubicBezTo>
                      <a:cubicBezTo>
                        <a:pt x="420339" y="100048"/>
                        <a:pt x="549927" y="120536"/>
                        <a:pt x="532401" y="89151"/>
                      </a:cubicBezTo>
                      <a:lnTo>
                        <a:pt x="527153" y="81131"/>
                      </a:lnTo>
                      <a:cubicBezTo>
                        <a:pt x="525524" y="78645"/>
                        <a:pt x="526848" y="75311"/>
                        <a:pt x="529734" y="74626"/>
                      </a:cubicBezTo>
                      <a:cubicBezTo>
                        <a:pt x="550594" y="69711"/>
                        <a:pt x="618869" y="52394"/>
                        <a:pt x="613392" y="37516"/>
                      </a:cubicBezTo>
                      <a:cubicBezTo>
                        <a:pt x="609849" y="27906"/>
                        <a:pt x="549518" y="20324"/>
                        <a:pt x="477461" y="48718"/>
                      </a:cubicBezTo>
                      <a:cubicBezTo>
                        <a:pt x="477347" y="48765"/>
                        <a:pt x="477232" y="48803"/>
                        <a:pt x="477118" y="48832"/>
                      </a:cubicBezTo>
                      <a:cubicBezTo>
                        <a:pt x="473860" y="49756"/>
                        <a:pt x="425388" y="63196"/>
                        <a:pt x="450372" y="33992"/>
                      </a:cubicBezTo>
                      <a:cubicBezTo>
                        <a:pt x="450581" y="33744"/>
                        <a:pt x="450829" y="33516"/>
                        <a:pt x="451096" y="33316"/>
                      </a:cubicBezTo>
                      <a:cubicBezTo>
                        <a:pt x="453248" y="31706"/>
                        <a:pt x="463478" y="23400"/>
                        <a:pt x="454448" y="17257"/>
                      </a:cubicBezTo>
                      <a:cubicBezTo>
                        <a:pt x="449495" y="13885"/>
                        <a:pt x="433798" y="13809"/>
                        <a:pt x="417491" y="10675"/>
                      </a:cubicBezTo>
                      <a:cubicBezTo>
                        <a:pt x="389107" y="5217"/>
                        <a:pt x="369838" y="3093"/>
                        <a:pt x="359779" y="12189"/>
                      </a:cubicBezTo>
                      <a:cubicBezTo>
                        <a:pt x="352788" y="18523"/>
                        <a:pt x="352016" y="32249"/>
                        <a:pt x="347235" y="44603"/>
                      </a:cubicBezTo>
                      <a:cubicBezTo>
                        <a:pt x="346654" y="46108"/>
                        <a:pt x="345225" y="47137"/>
                        <a:pt x="343616" y="47251"/>
                      </a:cubicBezTo>
                      <a:cubicBezTo>
                        <a:pt x="337681" y="47660"/>
                        <a:pt x="324070" y="46060"/>
                        <a:pt x="325394" y="22562"/>
                      </a:cubicBezTo>
                      <a:cubicBezTo>
                        <a:pt x="325404" y="22333"/>
                        <a:pt x="325432" y="22105"/>
                        <a:pt x="325480" y="21886"/>
                      </a:cubicBezTo>
                      <a:cubicBezTo>
                        <a:pt x="326175" y="18619"/>
                        <a:pt x="331471" y="-9309"/>
                        <a:pt x="306430" y="3207"/>
                      </a:cubicBezTo>
                      <a:cubicBezTo>
                        <a:pt x="279855" y="16495"/>
                        <a:pt x="274521" y="13180"/>
                        <a:pt x="257005" y="5608"/>
                      </a:cubicBezTo>
                      <a:cubicBezTo>
                        <a:pt x="238279" y="-2489"/>
                        <a:pt x="211494" y="1759"/>
                        <a:pt x="232202" y="31430"/>
                      </a:cubicBezTo>
                      <a:cubicBezTo>
                        <a:pt x="251623" y="59262"/>
                        <a:pt x="258529" y="73445"/>
                        <a:pt x="236755" y="72435"/>
                      </a:cubicBezTo>
                      <a:cubicBezTo>
                        <a:pt x="210142" y="71197"/>
                        <a:pt x="210304" y="19152"/>
                        <a:pt x="178033" y="9665"/>
                      </a:cubicBezTo>
                      <a:cubicBezTo>
                        <a:pt x="145762" y="169"/>
                        <a:pt x="126083" y="8913"/>
                        <a:pt x="127979" y="31697"/>
                      </a:cubicBezTo>
                      <a:cubicBezTo>
                        <a:pt x="129836" y="53985"/>
                        <a:pt x="200941" y="97105"/>
                        <a:pt x="164879" y="116736"/>
                      </a:cubicBezTo>
                      <a:cubicBezTo>
                        <a:pt x="163364" y="117564"/>
                        <a:pt x="161488" y="117393"/>
                        <a:pt x="160145" y="116307"/>
                      </a:cubicBezTo>
                      <a:cubicBezTo>
                        <a:pt x="153963" y="111297"/>
                        <a:pt x="135856" y="94895"/>
                        <a:pt x="120388" y="63967"/>
                      </a:cubicBezTo>
                      <a:cubicBezTo>
                        <a:pt x="111110" y="45403"/>
                        <a:pt x="99547" y="29725"/>
                        <a:pt x="87926" y="26372"/>
                      </a:cubicBezTo>
                      <a:cubicBezTo>
                        <a:pt x="75782" y="22867"/>
                        <a:pt x="63638" y="32392"/>
                        <a:pt x="55846" y="44984"/>
                      </a:cubicBezTo>
                      <a:cubicBezTo>
                        <a:pt x="39006" y="72225"/>
                        <a:pt x="62942" y="84741"/>
                        <a:pt x="82640" y="98572"/>
                      </a:cubicBezTo>
                      <a:cubicBezTo>
                        <a:pt x="85507" y="100581"/>
                        <a:pt x="84897" y="104953"/>
                        <a:pt x="81602" y="106125"/>
                      </a:cubicBezTo>
                      <a:cubicBezTo>
                        <a:pt x="73105" y="109154"/>
                        <a:pt x="56541" y="112040"/>
                        <a:pt x="31224" y="103820"/>
                      </a:cubicBezTo>
                      <a:cubicBezTo>
                        <a:pt x="-3133" y="92666"/>
                        <a:pt x="-10543" y="134700"/>
                        <a:pt x="16041" y="165075"/>
                      </a:cubicBezTo>
                      <a:cubicBezTo>
                        <a:pt x="42568" y="195393"/>
                        <a:pt x="97337" y="207052"/>
                        <a:pt x="180614" y="199537"/>
                      </a:cubicBezTo>
                      <a:cubicBezTo>
                        <a:pt x="180928" y="199527"/>
                        <a:pt x="181224" y="199527"/>
                        <a:pt x="181519" y="199565"/>
                      </a:cubicBezTo>
                      <a:close/>
                      <a:moveTo>
                        <a:pt x="284065" y="87103"/>
                      </a:moveTo>
                      <a:cubicBezTo>
                        <a:pt x="297753" y="99400"/>
                        <a:pt x="276588" y="108468"/>
                        <a:pt x="270206" y="110830"/>
                      </a:cubicBezTo>
                      <a:cubicBezTo>
                        <a:pt x="269120" y="111230"/>
                        <a:pt x="267911" y="111183"/>
                        <a:pt x="266882" y="110668"/>
                      </a:cubicBezTo>
                      <a:cubicBezTo>
                        <a:pt x="245003" y="99772"/>
                        <a:pt x="259443" y="88618"/>
                        <a:pt x="271711" y="85103"/>
                      </a:cubicBezTo>
                      <a:cubicBezTo>
                        <a:pt x="276817" y="83636"/>
                        <a:pt x="281522" y="85646"/>
                        <a:pt x="283103" y="86446"/>
                      </a:cubicBezTo>
                      <a:cubicBezTo>
                        <a:pt x="283446" y="86627"/>
                        <a:pt x="283770" y="86846"/>
                        <a:pt x="284065" y="87103"/>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89" name="Freeform: Shape 88">
                  <a:extLst>
                    <a:ext uri="{FF2B5EF4-FFF2-40B4-BE49-F238E27FC236}">
                      <a16:creationId xmlns:a16="http://schemas.microsoft.com/office/drawing/2014/main" id="{03D89F25-36D9-9500-C5DE-ED31BB3D60B8}"/>
                    </a:ext>
                  </a:extLst>
                </p:cNvPr>
                <p:cNvSpPr/>
                <p:nvPr/>
              </p:nvSpPr>
              <p:spPr>
                <a:xfrm>
                  <a:off x="3956822" y="1782035"/>
                  <a:ext cx="510387" cy="256162"/>
                </a:xfrm>
                <a:custGeom>
                  <a:avLst/>
                  <a:gdLst>
                    <a:gd name="connsiteX0" fmla="*/ 507958 w 510387"/>
                    <a:gd name="connsiteY0" fmla="*/ 94000 h 256162"/>
                    <a:gd name="connsiteX1" fmla="*/ 471887 w 510387"/>
                    <a:gd name="connsiteY1" fmla="*/ 40851 h 256162"/>
                    <a:gd name="connsiteX2" fmla="*/ 361778 w 510387"/>
                    <a:gd name="connsiteY2" fmla="*/ 6684 h 256162"/>
                    <a:gd name="connsiteX3" fmla="*/ 265651 w 510387"/>
                    <a:gd name="connsiteY3" fmla="*/ 20724 h 256162"/>
                    <a:gd name="connsiteX4" fmla="*/ 172449 w 510387"/>
                    <a:gd name="connsiteY4" fmla="*/ 33250 h 256162"/>
                    <a:gd name="connsiteX5" fmla="*/ 171411 w 510387"/>
                    <a:gd name="connsiteY5" fmla="*/ 33393 h 256162"/>
                    <a:gd name="connsiteX6" fmla="*/ 78914 w 510387"/>
                    <a:gd name="connsiteY6" fmla="*/ 97810 h 256162"/>
                    <a:gd name="connsiteX7" fmla="*/ 123577 w 510387"/>
                    <a:gd name="connsiteY7" fmla="*/ 169019 h 256162"/>
                    <a:gd name="connsiteX8" fmla="*/ 126606 w 510387"/>
                    <a:gd name="connsiteY8" fmla="*/ 174439 h 256162"/>
                    <a:gd name="connsiteX9" fmla="*/ 103593 w 510387"/>
                    <a:gd name="connsiteY9" fmla="*/ 183240 h 256162"/>
                    <a:gd name="connsiteX10" fmla="*/ 2981 w 510387"/>
                    <a:gd name="connsiteY10" fmla="*/ 211720 h 256162"/>
                    <a:gd name="connsiteX11" fmla="*/ 49996 w 510387"/>
                    <a:gd name="connsiteY11" fmla="*/ 236894 h 256162"/>
                    <a:gd name="connsiteX12" fmla="*/ 109289 w 510387"/>
                    <a:gd name="connsiteY12" fmla="*/ 245886 h 256162"/>
                    <a:gd name="connsiteX13" fmla="*/ 154847 w 510387"/>
                    <a:gd name="connsiteY13" fmla="*/ 217406 h 256162"/>
                    <a:gd name="connsiteX14" fmla="*/ 200405 w 510387"/>
                    <a:gd name="connsiteY14" fmla="*/ 232589 h 256162"/>
                    <a:gd name="connsiteX15" fmla="*/ 307066 w 510387"/>
                    <a:gd name="connsiteY15" fmla="*/ 249305 h 256162"/>
                    <a:gd name="connsiteX16" fmla="*/ 308114 w 510387"/>
                    <a:gd name="connsiteY16" fmla="*/ 240866 h 256162"/>
                    <a:gd name="connsiteX17" fmla="*/ 251659 w 510387"/>
                    <a:gd name="connsiteY17" fmla="*/ 200318 h 256162"/>
                    <a:gd name="connsiteX18" fmla="*/ 272538 w 510387"/>
                    <a:gd name="connsiteY18" fmla="*/ 158551 h 256162"/>
                    <a:gd name="connsiteX19" fmla="*/ 365559 w 510387"/>
                    <a:gd name="connsiteY19" fmla="*/ 171838 h 256162"/>
                    <a:gd name="connsiteX20" fmla="*/ 444740 w 510387"/>
                    <a:gd name="connsiteY20" fmla="*/ 139653 h 256162"/>
                    <a:gd name="connsiteX21" fmla="*/ 445826 w 510387"/>
                    <a:gd name="connsiteY21" fmla="*/ 139606 h 256162"/>
                    <a:gd name="connsiteX22" fmla="*/ 502862 w 510387"/>
                    <a:gd name="connsiteY22" fmla="*/ 143778 h 256162"/>
                    <a:gd name="connsiteX23" fmla="*/ 507834 w 510387"/>
                    <a:gd name="connsiteY23" fmla="*/ 138253 h 256162"/>
                    <a:gd name="connsiteX24" fmla="*/ 507958 w 510387"/>
                    <a:gd name="connsiteY24" fmla="*/ 94000 h 256162"/>
                    <a:gd name="connsiteX25" fmla="*/ 170982 w 510387"/>
                    <a:gd name="connsiteY25" fmla="*/ 115565 h 256162"/>
                    <a:gd name="connsiteX26" fmla="*/ 159057 w 510387"/>
                    <a:gd name="connsiteY26" fmla="*/ 113231 h 256162"/>
                    <a:gd name="connsiteX27" fmla="*/ 174535 w 510387"/>
                    <a:gd name="connsiteY27" fmla="*/ 62168 h 256162"/>
                    <a:gd name="connsiteX28" fmla="*/ 170982 w 510387"/>
                    <a:gd name="connsiteY28" fmla="*/ 115565 h 256162"/>
                    <a:gd name="connsiteX29" fmla="*/ 245411 w 510387"/>
                    <a:gd name="connsiteY29" fmla="*/ 111326 h 256162"/>
                    <a:gd name="connsiteX30" fmla="*/ 240858 w 510387"/>
                    <a:gd name="connsiteY30" fmla="*/ 109812 h 256162"/>
                    <a:gd name="connsiteX31" fmla="*/ 295341 w 510387"/>
                    <a:gd name="connsiteY31" fmla="*/ 54138 h 256162"/>
                    <a:gd name="connsiteX32" fmla="*/ 245411 w 510387"/>
                    <a:gd name="connsiteY32" fmla="*/ 111326 h 256162"/>
                    <a:gd name="connsiteX33" fmla="*/ 344756 w 510387"/>
                    <a:gd name="connsiteY33" fmla="*/ 107916 h 256162"/>
                    <a:gd name="connsiteX34" fmla="*/ 369560 w 510387"/>
                    <a:gd name="connsiteY34" fmla="*/ 83237 h 256162"/>
                    <a:gd name="connsiteX35" fmla="*/ 373608 w 510387"/>
                    <a:gd name="connsiteY35" fmla="*/ 88809 h 256162"/>
                    <a:gd name="connsiteX36" fmla="*/ 344756 w 510387"/>
                    <a:gd name="connsiteY36" fmla="*/ 107916 h 25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10387" h="256162">
                      <a:moveTo>
                        <a:pt x="507958" y="94000"/>
                      </a:moveTo>
                      <a:cubicBezTo>
                        <a:pt x="513654" y="69321"/>
                        <a:pt x="512149" y="41603"/>
                        <a:pt x="471887" y="40851"/>
                      </a:cubicBezTo>
                      <a:cubicBezTo>
                        <a:pt x="397782" y="39450"/>
                        <a:pt x="397849" y="23763"/>
                        <a:pt x="361778" y="6684"/>
                      </a:cubicBezTo>
                      <a:cubicBezTo>
                        <a:pt x="325706" y="-10403"/>
                        <a:pt x="286540" y="9332"/>
                        <a:pt x="265651" y="20724"/>
                      </a:cubicBezTo>
                      <a:cubicBezTo>
                        <a:pt x="245792" y="31554"/>
                        <a:pt x="178974" y="33126"/>
                        <a:pt x="172449" y="33250"/>
                      </a:cubicBezTo>
                      <a:cubicBezTo>
                        <a:pt x="172097" y="33259"/>
                        <a:pt x="171754" y="33297"/>
                        <a:pt x="171411" y="33393"/>
                      </a:cubicBezTo>
                      <a:cubicBezTo>
                        <a:pt x="165210" y="34964"/>
                        <a:pt x="105888" y="51061"/>
                        <a:pt x="78914" y="97810"/>
                      </a:cubicBezTo>
                      <a:cubicBezTo>
                        <a:pt x="53749" y="141425"/>
                        <a:pt x="110127" y="164295"/>
                        <a:pt x="123577" y="169019"/>
                      </a:cubicBezTo>
                      <a:cubicBezTo>
                        <a:pt x="125815" y="169800"/>
                        <a:pt x="127196" y="172143"/>
                        <a:pt x="126606" y="174439"/>
                      </a:cubicBezTo>
                      <a:cubicBezTo>
                        <a:pt x="125615" y="178296"/>
                        <a:pt x="120957" y="183240"/>
                        <a:pt x="103593" y="183240"/>
                      </a:cubicBezTo>
                      <a:cubicBezTo>
                        <a:pt x="75113" y="183240"/>
                        <a:pt x="14372" y="171848"/>
                        <a:pt x="2981" y="211720"/>
                      </a:cubicBezTo>
                      <a:cubicBezTo>
                        <a:pt x="-8412" y="251582"/>
                        <a:pt x="14048" y="253096"/>
                        <a:pt x="49996" y="236894"/>
                      </a:cubicBezTo>
                      <a:cubicBezTo>
                        <a:pt x="70903" y="227464"/>
                        <a:pt x="77018" y="242095"/>
                        <a:pt x="109289" y="245886"/>
                      </a:cubicBezTo>
                      <a:cubicBezTo>
                        <a:pt x="141560" y="249686"/>
                        <a:pt x="143455" y="234494"/>
                        <a:pt x="154847" y="217406"/>
                      </a:cubicBezTo>
                      <a:cubicBezTo>
                        <a:pt x="166239" y="200318"/>
                        <a:pt x="200405" y="232589"/>
                        <a:pt x="200405" y="232589"/>
                      </a:cubicBezTo>
                      <a:cubicBezTo>
                        <a:pt x="238658" y="266431"/>
                        <a:pt x="287168" y="255801"/>
                        <a:pt x="307066" y="249305"/>
                      </a:cubicBezTo>
                      <a:cubicBezTo>
                        <a:pt x="310847" y="248067"/>
                        <a:pt x="311476" y="242990"/>
                        <a:pt x="308114" y="240866"/>
                      </a:cubicBezTo>
                      <a:cubicBezTo>
                        <a:pt x="295512" y="232913"/>
                        <a:pt x="270671" y="216615"/>
                        <a:pt x="251659" y="200318"/>
                      </a:cubicBezTo>
                      <a:cubicBezTo>
                        <a:pt x="225084" y="177534"/>
                        <a:pt x="249764" y="160456"/>
                        <a:pt x="272538" y="158551"/>
                      </a:cubicBezTo>
                      <a:cubicBezTo>
                        <a:pt x="295322" y="156656"/>
                        <a:pt x="341194" y="185697"/>
                        <a:pt x="365559" y="171838"/>
                      </a:cubicBezTo>
                      <a:cubicBezTo>
                        <a:pt x="411117" y="145930"/>
                        <a:pt x="440435" y="140368"/>
                        <a:pt x="444740" y="139653"/>
                      </a:cubicBezTo>
                      <a:cubicBezTo>
                        <a:pt x="445102" y="139596"/>
                        <a:pt x="445464" y="139577"/>
                        <a:pt x="445826" y="139606"/>
                      </a:cubicBezTo>
                      <a:lnTo>
                        <a:pt x="502862" y="143778"/>
                      </a:lnTo>
                      <a:cubicBezTo>
                        <a:pt x="505929" y="144006"/>
                        <a:pt x="508396" y="141282"/>
                        <a:pt x="507834" y="138253"/>
                      </a:cubicBezTo>
                      <a:cubicBezTo>
                        <a:pt x="506186" y="129243"/>
                        <a:pt x="503938" y="111402"/>
                        <a:pt x="507958" y="94000"/>
                      </a:cubicBezTo>
                      <a:close/>
                      <a:moveTo>
                        <a:pt x="170982" y="115565"/>
                      </a:moveTo>
                      <a:cubicBezTo>
                        <a:pt x="168058" y="121146"/>
                        <a:pt x="159648" y="119498"/>
                        <a:pt x="159057" y="113231"/>
                      </a:cubicBezTo>
                      <a:cubicBezTo>
                        <a:pt x="156914" y="90409"/>
                        <a:pt x="156447" y="55710"/>
                        <a:pt x="174535" y="62168"/>
                      </a:cubicBezTo>
                      <a:cubicBezTo>
                        <a:pt x="192118" y="68435"/>
                        <a:pt x="180717" y="96953"/>
                        <a:pt x="170982" y="115565"/>
                      </a:cubicBezTo>
                      <a:close/>
                      <a:moveTo>
                        <a:pt x="245411" y="111326"/>
                      </a:moveTo>
                      <a:cubicBezTo>
                        <a:pt x="245258" y="111393"/>
                        <a:pt x="242744" y="113241"/>
                        <a:pt x="240858" y="109812"/>
                      </a:cubicBezTo>
                      <a:cubicBezTo>
                        <a:pt x="237724" y="104125"/>
                        <a:pt x="270747" y="27887"/>
                        <a:pt x="295341" y="54138"/>
                      </a:cubicBezTo>
                      <a:cubicBezTo>
                        <a:pt x="316534" y="76750"/>
                        <a:pt x="251145" y="108783"/>
                        <a:pt x="245411" y="111326"/>
                      </a:cubicBezTo>
                      <a:close/>
                      <a:moveTo>
                        <a:pt x="344756" y="107916"/>
                      </a:moveTo>
                      <a:cubicBezTo>
                        <a:pt x="329793" y="88657"/>
                        <a:pt x="360930" y="82903"/>
                        <a:pt x="369560" y="83237"/>
                      </a:cubicBezTo>
                      <a:cubicBezTo>
                        <a:pt x="370941" y="83294"/>
                        <a:pt x="373941" y="87456"/>
                        <a:pt x="373608" y="88809"/>
                      </a:cubicBezTo>
                      <a:cubicBezTo>
                        <a:pt x="371322" y="98039"/>
                        <a:pt x="357539" y="124366"/>
                        <a:pt x="344756" y="107916"/>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90" name="Freeform: Shape 89">
                  <a:extLst>
                    <a:ext uri="{FF2B5EF4-FFF2-40B4-BE49-F238E27FC236}">
                      <a16:creationId xmlns:a16="http://schemas.microsoft.com/office/drawing/2014/main" id="{9651AD96-257A-71D7-2A61-C9398A9D500E}"/>
                    </a:ext>
                  </a:extLst>
                </p:cNvPr>
                <p:cNvSpPr/>
                <p:nvPr/>
              </p:nvSpPr>
              <p:spPr>
                <a:xfrm>
                  <a:off x="3390887" y="1967799"/>
                  <a:ext cx="361328" cy="310991"/>
                </a:xfrm>
                <a:custGeom>
                  <a:avLst/>
                  <a:gdLst>
                    <a:gd name="connsiteX0" fmla="*/ 348079 w 361328"/>
                    <a:gd name="connsiteY0" fmla="*/ 121358 h 310991"/>
                    <a:gd name="connsiteX1" fmla="*/ 331810 w 361328"/>
                    <a:gd name="connsiteY1" fmla="*/ 90573 h 310991"/>
                    <a:gd name="connsiteX2" fmla="*/ 304388 w 361328"/>
                    <a:gd name="connsiteY2" fmla="*/ 90088 h 310991"/>
                    <a:gd name="connsiteX3" fmla="*/ 291376 w 361328"/>
                    <a:gd name="connsiteY3" fmla="*/ 94183 h 310991"/>
                    <a:gd name="connsiteX4" fmla="*/ 250771 w 361328"/>
                    <a:gd name="connsiteY4" fmla="*/ 95107 h 310991"/>
                    <a:gd name="connsiteX5" fmla="*/ 266754 w 361328"/>
                    <a:gd name="connsiteY5" fmla="*/ 47882 h 310991"/>
                    <a:gd name="connsiteX6" fmla="*/ 274603 w 361328"/>
                    <a:gd name="connsiteY6" fmla="*/ 36414 h 310991"/>
                    <a:gd name="connsiteX7" fmla="*/ 284623 w 361328"/>
                    <a:gd name="connsiteY7" fmla="*/ 14326 h 310991"/>
                    <a:gd name="connsiteX8" fmla="*/ 280051 w 361328"/>
                    <a:gd name="connsiteY8" fmla="*/ 5648 h 310991"/>
                    <a:gd name="connsiteX9" fmla="*/ 251190 w 361328"/>
                    <a:gd name="connsiteY9" fmla="*/ 95 h 310991"/>
                    <a:gd name="connsiteX10" fmla="*/ 189392 w 361328"/>
                    <a:gd name="connsiteY10" fmla="*/ 0 h 310991"/>
                    <a:gd name="connsiteX11" fmla="*/ 141539 w 361328"/>
                    <a:gd name="connsiteY11" fmla="*/ 13964 h 310991"/>
                    <a:gd name="connsiteX12" fmla="*/ 138348 w 361328"/>
                    <a:gd name="connsiteY12" fmla="*/ 30070 h 310991"/>
                    <a:gd name="connsiteX13" fmla="*/ 138548 w 361328"/>
                    <a:gd name="connsiteY13" fmla="*/ 30604 h 310991"/>
                    <a:gd name="connsiteX14" fmla="*/ 138853 w 361328"/>
                    <a:gd name="connsiteY14" fmla="*/ 31309 h 310991"/>
                    <a:gd name="connsiteX15" fmla="*/ 153007 w 361328"/>
                    <a:gd name="connsiteY15" fmla="*/ 53883 h 310991"/>
                    <a:gd name="connsiteX16" fmla="*/ 169933 w 361328"/>
                    <a:gd name="connsiteY16" fmla="*/ 86830 h 310991"/>
                    <a:gd name="connsiteX17" fmla="*/ 168904 w 361328"/>
                    <a:gd name="connsiteY17" fmla="*/ 91164 h 310991"/>
                    <a:gd name="connsiteX18" fmla="*/ 164961 w 361328"/>
                    <a:gd name="connsiteY18" fmla="*/ 92012 h 310991"/>
                    <a:gd name="connsiteX19" fmla="*/ 117555 w 361328"/>
                    <a:gd name="connsiteY19" fmla="*/ 76086 h 310991"/>
                    <a:gd name="connsiteX20" fmla="*/ 96695 w 361328"/>
                    <a:gd name="connsiteY20" fmla="*/ 62951 h 310991"/>
                    <a:gd name="connsiteX21" fmla="*/ 81131 w 361328"/>
                    <a:gd name="connsiteY21" fmla="*/ 52559 h 310991"/>
                    <a:gd name="connsiteX22" fmla="*/ 80683 w 361328"/>
                    <a:gd name="connsiteY22" fmla="*/ 52292 h 310991"/>
                    <a:gd name="connsiteX23" fmla="*/ 57500 w 361328"/>
                    <a:gd name="connsiteY23" fmla="*/ 54874 h 310991"/>
                    <a:gd name="connsiteX24" fmla="*/ 57080 w 361328"/>
                    <a:gd name="connsiteY24" fmla="*/ 55645 h 310991"/>
                    <a:gd name="connsiteX25" fmla="*/ 54175 w 361328"/>
                    <a:gd name="connsiteY25" fmla="*/ 80839 h 310991"/>
                    <a:gd name="connsiteX26" fmla="*/ 60100 w 361328"/>
                    <a:gd name="connsiteY26" fmla="*/ 87659 h 310991"/>
                    <a:gd name="connsiteX27" fmla="*/ 102467 w 361328"/>
                    <a:gd name="connsiteY27" fmla="*/ 104794 h 310991"/>
                    <a:gd name="connsiteX28" fmla="*/ 160465 w 361328"/>
                    <a:gd name="connsiteY28" fmla="*/ 147352 h 310991"/>
                    <a:gd name="connsiteX29" fmla="*/ 155359 w 361328"/>
                    <a:gd name="connsiteY29" fmla="*/ 152819 h 310991"/>
                    <a:gd name="connsiteX30" fmla="*/ 116574 w 361328"/>
                    <a:gd name="connsiteY30" fmla="*/ 147818 h 310991"/>
                    <a:gd name="connsiteX31" fmla="*/ 35535 w 361328"/>
                    <a:gd name="connsiteY31" fmla="*/ 128921 h 310991"/>
                    <a:gd name="connsiteX32" fmla="*/ 15961 w 361328"/>
                    <a:gd name="connsiteY32" fmla="*/ 129159 h 310991"/>
                    <a:gd name="connsiteX33" fmla="*/ 8503 w 361328"/>
                    <a:gd name="connsiteY33" fmla="*/ 143780 h 310991"/>
                    <a:gd name="connsiteX34" fmla="*/ 12132 w 361328"/>
                    <a:gd name="connsiteY34" fmla="*/ 161744 h 310991"/>
                    <a:gd name="connsiteX35" fmla="*/ 14408 w 361328"/>
                    <a:gd name="connsiteY35" fmla="*/ 168459 h 310991"/>
                    <a:gd name="connsiteX36" fmla="*/ 14456 w 361328"/>
                    <a:gd name="connsiteY36" fmla="*/ 168688 h 310991"/>
                    <a:gd name="connsiteX37" fmla="*/ 7893 w 361328"/>
                    <a:gd name="connsiteY37" fmla="*/ 191900 h 310991"/>
                    <a:gd name="connsiteX38" fmla="*/ 6569 w 361328"/>
                    <a:gd name="connsiteY38" fmla="*/ 232848 h 310991"/>
                    <a:gd name="connsiteX39" fmla="*/ 45508 w 361328"/>
                    <a:gd name="connsiteY39" fmla="*/ 268910 h 310991"/>
                    <a:gd name="connsiteX40" fmla="*/ 65301 w 361328"/>
                    <a:gd name="connsiteY40" fmla="*/ 285312 h 310991"/>
                    <a:gd name="connsiteX41" fmla="*/ 76912 w 361328"/>
                    <a:gd name="connsiteY41" fmla="*/ 285112 h 310991"/>
                    <a:gd name="connsiteX42" fmla="*/ 97952 w 361328"/>
                    <a:gd name="connsiteY42" fmla="*/ 277263 h 310991"/>
                    <a:gd name="connsiteX43" fmla="*/ 98190 w 361328"/>
                    <a:gd name="connsiteY43" fmla="*/ 277225 h 310991"/>
                    <a:gd name="connsiteX44" fmla="*/ 189078 w 361328"/>
                    <a:gd name="connsiteY44" fmla="*/ 306534 h 310991"/>
                    <a:gd name="connsiteX45" fmla="*/ 196584 w 361328"/>
                    <a:gd name="connsiteY45" fmla="*/ 310991 h 310991"/>
                    <a:gd name="connsiteX46" fmla="*/ 200546 w 361328"/>
                    <a:gd name="connsiteY46" fmla="*/ 310010 h 310991"/>
                    <a:gd name="connsiteX47" fmla="*/ 227330 w 361328"/>
                    <a:gd name="connsiteY47" fmla="*/ 274215 h 310991"/>
                    <a:gd name="connsiteX48" fmla="*/ 229102 w 361328"/>
                    <a:gd name="connsiteY48" fmla="*/ 269672 h 310991"/>
                    <a:gd name="connsiteX49" fmla="*/ 234741 w 361328"/>
                    <a:gd name="connsiteY49" fmla="*/ 268253 h 310991"/>
                    <a:gd name="connsiteX50" fmla="*/ 320342 w 361328"/>
                    <a:gd name="connsiteY50" fmla="*/ 273234 h 310991"/>
                    <a:gd name="connsiteX51" fmla="*/ 348079 w 361328"/>
                    <a:gd name="connsiteY51" fmla="*/ 121358 h 310991"/>
                    <a:gd name="connsiteX52" fmla="*/ 83265 w 361328"/>
                    <a:gd name="connsiteY52" fmla="*/ 206902 h 310991"/>
                    <a:gd name="connsiteX53" fmla="*/ 47574 w 361328"/>
                    <a:gd name="connsiteY53" fmla="*/ 180708 h 310991"/>
                    <a:gd name="connsiteX54" fmla="*/ 104144 w 361328"/>
                    <a:gd name="connsiteY54" fmla="*/ 179194 h 310991"/>
                    <a:gd name="connsiteX55" fmla="*/ 138310 w 361328"/>
                    <a:gd name="connsiteY55" fmla="*/ 201978 h 310991"/>
                    <a:gd name="connsiteX56" fmla="*/ 83265 w 361328"/>
                    <a:gd name="connsiteY56" fmla="*/ 206902 h 310991"/>
                    <a:gd name="connsiteX57" fmla="*/ 162237 w 361328"/>
                    <a:gd name="connsiteY57" fmla="*/ 255499 h 310991"/>
                    <a:gd name="connsiteX58" fmla="*/ 137176 w 361328"/>
                    <a:gd name="connsiteY58" fmla="*/ 243345 h 310991"/>
                    <a:gd name="connsiteX59" fmla="*/ 158436 w 361328"/>
                    <a:gd name="connsiteY59" fmla="*/ 231572 h 310991"/>
                    <a:gd name="connsiteX60" fmla="*/ 181658 w 361328"/>
                    <a:gd name="connsiteY60" fmla="*/ 246136 h 310991"/>
                    <a:gd name="connsiteX61" fmla="*/ 162237 w 361328"/>
                    <a:gd name="connsiteY61" fmla="*/ 255499 h 310991"/>
                    <a:gd name="connsiteX62" fmla="*/ 297015 w 361328"/>
                    <a:gd name="connsiteY62" fmla="*/ 155648 h 310991"/>
                    <a:gd name="connsiteX63" fmla="*/ 273098 w 361328"/>
                    <a:gd name="connsiteY63" fmla="*/ 168935 h 310991"/>
                    <a:gd name="connsiteX64" fmla="*/ 274612 w 361328"/>
                    <a:gd name="connsiteY64" fmla="*/ 145018 h 310991"/>
                    <a:gd name="connsiteX65" fmla="*/ 297015 w 361328"/>
                    <a:gd name="connsiteY65" fmla="*/ 124892 h 310991"/>
                    <a:gd name="connsiteX66" fmla="*/ 297015 w 361328"/>
                    <a:gd name="connsiteY66" fmla="*/ 155648 h 310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61328" h="310991">
                      <a:moveTo>
                        <a:pt x="348079" y="121358"/>
                      </a:moveTo>
                      <a:cubicBezTo>
                        <a:pt x="348079" y="121358"/>
                        <a:pt x="341307" y="95936"/>
                        <a:pt x="331810" y="90573"/>
                      </a:cubicBezTo>
                      <a:cubicBezTo>
                        <a:pt x="325105" y="86782"/>
                        <a:pt x="316380" y="86630"/>
                        <a:pt x="304388" y="90088"/>
                      </a:cubicBezTo>
                      <a:cubicBezTo>
                        <a:pt x="300473" y="91050"/>
                        <a:pt x="296053" y="92574"/>
                        <a:pt x="291376" y="94183"/>
                      </a:cubicBezTo>
                      <a:cubicBezTo>
                        <a:pt x="272126" y="100813"/>
                        <a:pt x="256915" y="105080"/>
                        <a:pt x="250771" y="95107"/>
                      </a:cubicBezTo>
                      <a:cubicBezTo>
                        <a:pt x="242599" y="81801"/>
                        <a:pt x="256563" y="62198"/>
                        <a:pt x="266754" y="47882"/>
                      </a:cubicBezTo>
                      <a:cubicBezTo>
                        <a:pt x="268612" y="45272"/>
                        <a:pt x="273717" y="37729"/>
                        <a:pt x="274603" y="36414"/>
                      </a:cubicBezTo>
                      <a:cubicBezTo>
                        <a:pt x="278718" y="30280"/>
                        <a:pt x="283376" y="23327"/>
                        <a:pt x="284623" y="14326"/>
                      </a:cubicBezTo>
                      <a:cubicBezTo>
                        <a:pt x="285109" y="10782"/>
                        <a:pt x="283223" y="7287"/>
                        <a:pt x="280051" y="5648"/>
                      </a:cubicBezTo>
                      <a:cubicBezTo>
                        <a:pt x="270755" y="867"/>
                        <a:pt x="260363" y="457"/>
                        <a:pt x="251190" y="95"/>
                      </a:cubicBezTo>
                      <a:cubicBezTo>
                        <a:pt x="250028" y="48"/>
                        <a:pt x="189392" y="0"/>
                        <a:pt x="189392" y="0"/>
                      </a:cubicBezTo>
                      <a:cubicBezTo>
                        <a:pt x="175000" y="781"/>
                        <a:pt x="153254" y="1962"/>
                        <a:pt x="141539" y="13964"/>
                      </a:cubicBezTo>
                      <a:cubicBezTo>
                        <a:pt x="135367" y="20250"/>
                        <a:pt x="136509" y="25175"/>
                        <a:pt x="138348" y="30070"/>
                      </a:cubicBezTo>
                      <a:lnTo>
                        <a:pt x="138548" y="30604"/>
                      </a:lnTo>
                      <a:cubicBezTo>
                        <a:pt x="138634" y="30842"/>
                        <a:pt x="138738" y="31080"/>
                        <a:pt x="138853" y="31309"/>
                      </a:cubicBezTo>
                      <a:cubicBezTo>
                        <a:pt x="142777" y="39481"/>
                        <a:pt x="147978" y="46806"/>
                        <a:pt x="153007" y="53883"/>
                      </a:cubicBezTo>
                      <a:cubicBezTo>
                        <a:pt x="160636" y="64627"/>
                        <a:pt x="167837" y="74771"/>
                        <a:pt x="169933" y="86830"/>
                      </a:cubicBezTo>
                      <a:cubicBezTo>
                        <a:pt x="170266" y="88621"/>
                        <a:pt x="169885" y="90202"/>
                        <a:pt x="168904" y="91164"/>
                      </a:cubicBezTo>
                      <a:cubicBezTo>
                        <a:pt x="167751" y="92297"/>
                        <a:pt x="166123" y="92250"/>
                        <a:pt x="164961" y="92012"/>
                      </a:cubicBezTo>
                      <a:cubicBezTo>
                        <a:pt x="148054" y="88525"/>
                        <a:pt x="132109" y="83172"/>
                        <a:pt x="117555" y="76086"/>
                      </a:cubicBezTo>
                      <a:cubicBezTo>
                        <a:pt x="110211" y="72523"/>
                        <a:pt x="103648" y="67875"/>
                        <a:pt x="96695" y="62951"/>
                      </a:cubicBezTo>
                      <a:cubicBezTo>
                        <a:pt x="91751" y="59455"/>
                        <a:pt x="86636" y="55836"/>
                        <a:pt x="81131" y="52559"/>
                      </a:cubicBezTo>
                      <a:lnTo>
                        <a:pt x="80683" y="52292"/>
                      </a:lnTo>
                      <a:cubicBezTo>
                        <a:pt x="76378" y="49730"/>
                        <a:pt x="64939" y="42929"/>
                        <a:pt x="57500" y="54874"/>
                      </a:cubicBezTo>
                      <a:cubicBezTo>
                        <a:pt x="57366" y="55121"/>
                        <a:pt x="57214" y="55397"/>
                        <a:pt x="57080" y="55645"/>
                      </a:cubicBezTo>
                      <a:cubicBezTo>
                        <a:pt x="52128" y="65904"/>
                        <a:pt x="51156" y="74381"/>
                        <a:pt x="54175" y="80839"/>
                      </a:cubicBezTo>
                      <a:cubicBezTo>
                        <a:pt x="54585" y="81715"/>
                        <a:pt x="59452" y="87230"/>
                        <a:pt x="60100" y="87659"/>
                      </a:cubicBezTo>
                      <a:cubicBezTo>
                        <a:pt x="72178" y="95669"/>
                        <a:pt x="87580" y="100308"/>
                        <a:pt x="102467" y="104794"/>
                      </a:cubicBezTo>
                      <a:cubicBezTo>
                        <a:pt x="129737" y="113014"/>
                        <a:pt x="155493" y="120777"/>
                        <a:pt x="160465" y="147352"/>
                      </a:cubicBezTo>
                      <a:cubicBezTo>
                        <a:pt x="160712" y="149400"/>
                        <a:pt x="156569" y="153048"/>
                        <a:pt x="155359" y="152819"/>
                      </a:cubicBezTo>
                      <a:cubicBezTo>
                        <a:pt x="142491" y="150333"/>
                        <a:pt x="129318" y="149057"/>
                        <a:pt x="116574" y="147818"/>
                      </a:cubicBezTo>
                      <a:cubicBezTo>
                        <a:pt x="97638" y="145980"/>
                        <a:pt x="40602" y="130445"/>
                        <a:pt x="35535" y="128921"/>
                      </a:cubicBezTo>
                      <a:cubicBezTo>
                        <a:pt x="29982" y="127235"/>
                        <a:pt x="22371" y="124930"/>
                        <a:pt x="15961" y="129159"/>
                      </a:cubicBezTo>
                      <a:cubicBezTo>
                        <a:pt x="9675" y="133302"/>
                        <a:pt x="8798" y="141189"/>
                        <a:pt x="8503" y="143780"/>
                      </a:cubicBezTo>
                      <a:cubicBezTo>
                        <a:pt x="7731" y="150657"/>
                        <a:pt x="10065" y="156543"/>
                        <a:pt x="12132" y="161744"/>
                      </a:cubicBezTo>
                      <a:cubicBezTo>
                        <a:pt x="13104" y="164182"/>
                        <a:pt x="14008" y="166478"/>
                        <a:pt x="14408" y="168459"/>
                      </a:cubicBezTo>
                      <a:cubicBezTo>
                        <a:pt x="14428" y="168535"/>
                        <a:pt x="14437" y="168612"/>
                        <a:pt x="14456" y="168688"/>
                      </a:cubicBezTo>
                      <a:cubicBezTo>
                        <a:pt x="16018" y="175489"/>
                        <a:pt x="12075" y="183461"/>
                        <a:pt x="7893" y="191900"/>
                      </a:cubicBezTo>
                      <a:cubicBezTo>
                        <a:pt x="1845" y="204111"/>
                        <a:pt x="-5680" y="219294"/>
                        <a:pt x="6569" y="232848"/>
                      </a:cubicBezTo>
                      <a:cubicBezTo>
                        <a:pt x="17809" y="246821"/>
                        <a:pt x="31887" y="258051"/>
                        <a:pt x="45508" y="268910"/>
                      </a:cubicBezTo>
                      <a:cubicBezTo>
                        <a:pt x="52166" y="274215"/>
                        <a:pt x="59043" y="279702"/>
                        <a:pt x="65301" y="285312"/>
                      </a:cubicBezTo>
                      <a:cubicBezTo>
                        <a:pt x="68625" y="288293"/>
                        <a:pt x="73692" y="288208"/>
                        <a:pt x="76912" y="285112"/>
                      </a:cubicBezTo>
                      <a:cubicBezTo>
                        <a:pt x="80683" y="281492"/>
                        <a:pt x="88151" y="278711"/>
                        <a:pt x="97952" y="277263"/>
                      </a:cubicBezTo>
                      <a:cubicBezTo>
                        <a:pt x="98029" y="277254"/>
                        <a:pt x="98114" y="277235"/>
                        <a:pt x="98190" y="277225"/>
                      </a:cubicBezTo>
                      <a:cubicBezTo>
                        <a:pt x="139215" y="269977"/>
                        <a:pt x="170371" y="272196"/>
                        <a:pt x="189078" y="306534"/>
                      </a:cubicBezTo>
                      <a:cubicBezTo>
                        <a:pt x="190631" y="309372"/>
                        <a:pt x="193555" y="310991"/>
                        <a:pt x="196584" y="310991"/>
                      </a:cubicBezTo>
                      <a:cubicBezTo>
                        <a:pt x="197917" y="310991"/>
                        <a:pt x="199279" y="310677"/>
                        <a:pt x="200546" y="310010"/>
                      </a:cubicBezTo>
                      <a:cubicBezTo>
                        <a:pt x="216824" y="301476"/>
                        <a:pt x="222168" y="287617"/>
                        <a:pt x="227330" y="274215"/>
                      </a:cubicBezTo>
                      <a:cubicBezTo>
                        <a:pt x="227902" y="272720"/>
                        <a:pt x="228492" y="271196"/>
                        <a:pt x="229102" y="269672"/>
                      </a:cubicBezTo>
                      <a:cubicBezTo>
                        <a:pt x="230007" y="267405"/>
                        <a:pt x="232836" y="266729"/>
                        <a:pt x="234741" y="268253"/>
                      </a:cubicBezTo>
                      <a:cubicBezTo>
                        <a:pt x="256734" y="285798"/>
                        <a:pt x="295491" y="286150"/>
                        <a:pt x="320342" y="273234"/>
                      </a:cubicBezTo>
                      <a:cubicBezTo>
                        <a:pt x="362976" y="250050"/>
                        <a:pt x="372577" y="197530"/>
                        <a:pt x="348079" y="121358"/>
                      </a:cubicBezTo>
                      <a:close/>
                      <a:moveTo>
                        <a:pt x="83265" y="206902"/>
                      </a:moveTo>
                      <a:cubicBezTo>
                        <a:pt x="56309" y="204245"/>
                        <a:pt x="44907" y="185738"/>
                        <a:pt x="47574" y="180708"/>
                      </a:cubicBezTo>
                      <a:cubicBezTo>
                        <a:pt x="50994" y="174250"/>
                        <a:pt x="85922" y="175012"/>
                        <a:pt x="104144" y="179194"/>
                      </a:cubicBezTo>
                      <a:cubicBezTo>
                        <a:pt x="122365" y="183366"/>
                        <a:pt x="138310" y="194377"/>
                        <a:pt x="138310" y="201978"/>
                      </a:cubicBezTo>
                      <a:cubicBezTo>
                        <a:pt x="138310" y="209579"/>
                        <a:pt x="110221" y="209560"/>
                        <a:pt x="83265" y="206902"/>
                      </a:cubicBezTo>
                      <a:close/>
                      <a:moveTo>
                        <a:pt x="162237" y="255499"/>
                      </a:moveTo>
                      <a:cubicBezTo>
                        <a:pt x="149711" y="254737"/>
                        <a:pt x="137176" y="248660"/>
                        <a:pt x="137176" y="243345"/>
                      </a:cubicBezTo>
                      <a:cubicBezTo>
                        <a:pt x="137176" y="238030"/>
                        <a:pt x="150464" y="230057"/>
                        <a:pt x="158436" y="231572"/>
                      </a:cubicBezTo>
                      <a:cubicBezTo>
                        <a:pt x="166408" y="233086"/>
                        <a:pt x="181344" y="240573"/>
                        <a:pt x="181658" y="246136"/>
                      </a:cubicBezTo>
                      <a:cubicBezTo>
                        <a:pt x="181886" y="249993"/>
                        <a:pt x="174762" y="256261"/>
                        <a:pt x="162237" y="255499"/>
                      </a:cubicBezTo>
                      <a:close/>
                      <a:moveTo>
                        <a:pt x="297015" y="155648"/>
                      </a:moveTo>
                      <a:cubicBezTo>
                        <a:pt x="290938" y="164383"/>
                        <a:pt x="278794" y="174250"/>
                        <a:pt x="273098" y="168935"/>
                      </a:cubicBezTo>
                      <a:cubicBezTo>
                        <a:pt x="267402" y="163621"/>
                        <a:pt x="266640" y="155648"/>
                        <a:pt x="274612" y="145018"/>
                      </a:cubicBezTo>
                      <a:cubicBezTo>
                        <a:pt x="282585" y="134388"/>
                        <a:pt x="290557" y="121853"/>
                        <a:pt x="297015" y="124892"/>
                      </a:cubicBezTo>
                      <a:cubicBezTo>
                        <a:pt x="305778" y="129016"/>
                        <a:pt x="303092" y="146914"/>
                        <a:pt x="297015" y="155648"/>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91" name="Freeform: Shape 90">
                  <a:extLst>
                    <a:ext uri="{FF2B5EF4-FFF2-40B4-BE49-F238E27FC236}">
                      <a16:creationId xmlns:a16="http://schemas.microsoft.com/office/drawing/2014/main" id="{092DBE79-4BAA-4922-5BA1-9755F78F3C77}"/>
                    </a:ext>
                  </a:extLst>
                </p:cNvPr>
                <p:cNvSpPr/>
                <p:nvPr/>
              </p:nvSpPr>
              <p:spPr>
                <a:xfrm>
                  <a:off x="3023809" y="2243440"/>
                  <a:ext cx="609719" cy="447011"/>
                </a:xfrm>
                <a:custGeom>
                  <a:avLst/>
                  <a:gdLst>
                    <a:gd name="connsiteX0" fmla="*/ 609696 w 609719"/>
                    <a:gd name="connsiteY0" fmla="*/ 95815 h 447011"/>
                    <a:gd name="connsiteX1" fmla="*/ 598790 w 609719"/>
                    <a:gd name="connsiteY1" fmla="*/ 72774 h 447011"/>
                    <a:gd name="connsiteX2" fmla="*/ 598780 w 609719"/>
                    <a:gd name="connsiteY2" fmla="*/ 72765 h 447011"/>
                    <a:gd name="connsiteX3" fmla="*/ 575282 w 609719"/>
                    <a:gd name="connsiteY3" fmla="*/ 63173 h 447011"/>
                    <a:gd name="connsiteX4" fmla="*/ 556203 w 609719"/>
                    <a:gd name="connsiteY4" fmla="*/ 50572 h 447011"/>
                    <a:gd name="connsiteX5" fmla="*/ 476022 w 609719"/>
                    <a:gd name="connsiteY5" fmla="*/ 5509 h 447011"/>
                    <a:gd name="connsiteX6" fmla="*/ 470840 w 609719"/>
                    <a:gd name="connsiteY6" fmla="*/ 5414 h 447011"/>
                    <a:gd name="connsiteX7" fmla="*/ 448276 w 609719"/>
                    <a:gd name="connsiteY7" fmla="*/ 7595 h 447011"/>
                    <a:gd name="connsiteX8" fmla="*/ 443084 w 609719"/>
                    <a:gd name="connsiteY8" fmla="*/ 14539 h 447011"/>
                    <a:gd name="connsiteX9" fmla="*/ 446647 w 609719"/>
                    <a:gd name="connsiteY9" fmla="*/ 22444 h 447011"/>
                    <a:gd name="connsiteX10" fmla="*/ 456886 w 609719"/>
                    <a:gd name="connsiteY10" fmla="*/ 54229 h 447011"/>
                    <a:gd name="connsiteX11" fmla="*/ 453876 w 609719"/>
                    <a:gd name="connsiteY11" fmla="*/ 57096 h 447011"/>
                    <a:gd name="connsiteX12" fmla="*/ 414871 w 609719"/>
                    <a:gd name="connsiteY12" fmla="*/ 30083 h 447011"/>
                    <a:gd name="connsiteX13" fmla="*/ 395831 w 609719"/>
                    <a:gd name="connsiteY13" fmla="*/ 10033 h 447011"/>
                    <a:gd name="connsiteX14" fmla="*/ 337262 w 609719"/>
                    <a:gd name="connsiteY14" fmla="*/ 8462 h 447011"/>
                    <a:gd name="connsiteX15" fmla="*/ 333623 w 609719"/>
                    <a:gd name="connsiteY15" fmla="*/ 9909 h 447011"/>
                    <a:gd name="connsiteX16" fmla="*/ 315554 w 609719"/>
                    <a:gd name="connsiteY16" fmla="*/ 17063 h 447011"/>
                    <a:gd name="connsiteX17" fmla="*/ 261728 w 609719"/>
                    <a:gd name="connsiteY17" fmla="*/ 21654 h 447011"/>
                    <a:gd name="connsiteX18" fmla="*/ 261519 w 609719"/>
                    <a:gd name="connsiteY18" fmla="*/ 21749 h 447011"/>
                    <a:gd name="connsiteX19" fmla="*/ 245841 w 609719"/>
                    <a:gd name="connsiteY19" fmla="*/ 30322 h 447011"/>
                    <a:gd name="connsiteX20" fmla="*/ 231439 w 609719"/>
                    <a:gd name="connsiteY20" fmla="*/ 38218 h 447011"/>
                    <a:gd name="connsiteX21" fmla="*/ 231172 w 609719"/>
                    <a:gd name="connsiteY21" fmla="*/ 38351 h 447011"/>
                    <a:gd name="connsiteX22" fmla="*/ 194196 w 609719"/>
                    <a:gd name="connsiteY22" fmla="*/ 50676 h 447011"/>
                    <a:gd name="connsiteX23" fmla="*/ 121825 w 609719"/>
                    <a:gd name="connsiteY23" fmla="*/ 93691 h 447011"/>
                    <a:gd name="connsiteX24" fmla="*/ 122873 w 609719"/>
                    <a:gd name="connsiteY24" fmla="*/ 103454 h 447011"/>
                    <a:gd name="connsiteX25" fmla="*/ 127540 w 609719"/>
                    <a:gd name="connsiteY25" fmla="*/ 108293 h 447011"/>
                    <a:gd name="connsiteX26" fmla="*/ 125092 w 609719"/>
                    <a:gd name="connsiteY26" fmla="*/ 109227 h 447011"/>
                    <a:gd name="connsiteX27" fmla="*/ 49407 w 609719"/>
                    <a:gd name="connsiteY27" fmla="*/ 174244 h 447011"/>
                    <a:gd name="connsiteX28" fmla="*/ 44854 w 609719"/>
                    <a:gd name="connsiteY28" fmla="*/ 191332 h 447011"/>
                    <a:gd name="connsiteX29" fmla="*/ 9202 w 609719"/>
                    <a:gd name="connsiteY29" fmla="*/ 243424 h 447011"/>
                    <a:gd name="connsiteX30" fmla="*/ 8525 w 609719"/>
                    <a:gd name="connsiteY30" fmla="*/ 245072 h 447011"/>
                    <a:gd name="connsiteX31" fmla="*/ 7220 w 609719"/>
                    <a:gd name="connsiteY31" fmla="*/ 292973 h 447011"/>
                    <a:gd name="connsiteX32" fmla="*/ 15850 w 609719"/>
                    <a:gd name="connsiteY32" fmla="*/ 293916 h 447011"/>
                    <a:gd name="connsiteX33" fmla="*/ 51302 w 609719"/>
                    <a:gd name="connsiteY33" fmla="*/ 269647 h 447011"/>
                    <a:gd name="connsiteX34" fmla="*/ 91345 w 609719"/>
                    <a:gd name="connsiteY34" fmla="*/ 244653 h 447011"/>
                    <a:gd name="connsiteX35" fmla="*/ 182242 w 609719"/>
                    <a:gd name="connsiteY35" fmla="*/ 263846 h 447011"/>
                    <a:gd name="connsiteX36" fmla="*/ 185909 w 609719"/>
                    <a:gd name="connsiteY36" fmla="*/ 267989 h 447011"/>
                    <a:gd name="connsiteX37" fmla="*/ 59198 w 609719"/>
                    <a:gd name="connsiteY37" fmla="*/ 308452 h 447011"/>
                    <a:gd name="connsiteX38" fmla="*/ 43006 w 609719"/>
                    <a:gd name="connsiteY38" fmla="*/ 383851 h 447011"/>
                    <a:gd name="connsiteX39" fmla="*/ 45682 w 609719"/>
                    <a:gd name="connsiteY39" fmla="*/ 403930 h 447011"/>
                    <a:gd name="connsiteX40" fmla="*/ 49445 w 609719"/>
                    <a:gd name="connsiteY40" fmla="*/ 438753 h 447011"/>
                    <a:gd name="connsiteX41" fmla="*/ 53293 w 609719"/>
                    <a:gd name="connsiteY41" fmla="*/ 445611 h 447011"/>
                    <a:gd name="connsiteX42" fmla="*/ 57979 w 609719"/>
                    <a:gd name="connsiteY42" fmla="*/ 447012 h 447011"/>
                    <a:gd name="connsiteX43" fmla="*/ 61113 w 609719"/>
                    <a:gd name="connsiteY43" fmla="*/ 446412 h 447011"/>
                    <a:gd name="connsiteX44" fmla="*/ 101166 w 609719"/>
                    <a:gd name="connsiteY44" fmla="*/ 425095 h 447011"/>
                    <a:gd name="connsiteX45" fmla="*/ 177880 w 609719"/>
                    <a:gd name="connsiteY45" fmla="*/ 346075 h 447011"/>
                    <a:gd name="connsiteX46" fmla="*/ 218885 w 609719"/>
                    <a:gd name="connsiteY46" fmla="*/ 299641 h 447011"/>
                    <a:gd name="connsiteX47" fmla="*/ 221476 w 609719"/>
                    <a:gd name="connsiteY47" fmla="*/ 299422 h 447011"/>
                    <a:gd name="connsiteX48" fmla="*/ 219704 w 609719"/>
                    <a:gd name="connsiteY48" fmla="*/ 339160 h 447011"/>
                    <a:gd name="connsiteX49" fmla="*/ 211160 w 609719"/>
                    <a:gd name="connsiteY49" fmla="*/ 351571 h 447011"/>
                    <a:gd name="connsiteX50" fmla="*/ 201645 w 609719"/>
                    <a:gd name="connsiteY50" fmla="*/ 365430 h 447011"/>
                    <a:gd name="connsiteX51" fmla="*/ 202445 w 609719"/>
                    <a:gd name="connsiteY51" fmla="*/ 375184 h 447011"/>
                    <a:gd name="connsiteX52" fmla="*/ 211875 w 609719"/>
                    <a:gd name="connsiteY52" fmla="*/ 377784 h 447011"/>
                    <a:gd name="connsiteX53" fmla="*/ 287894 w 609719"/>
                    <a:gd name="connsiteY53" fmla="*/ 313728 h 447011"/>
                    <a:gd name="connsiteX54" fmla="*/ 288056 w 609719"/>
                    <a:gd name="connsiteY54" fmla="*/ 313509 h 447011"/>
                    <a:gd name="connsiteX55" fmla="*/ 306582 w 609719"/>
                    <a:gd name="connsiteY55" fmla="*/ 263789 h 447011"/>
                    <a:gd name="connsiteX56" fmla="*/ 332052 w 609719"/>
                    <a:gd name="connsiteY56" fmla="*/ 209496 h 447011"/>
                    <a:gd name="connsiteX57" fmla="*/ 334966 w 609719"/>
                    <a:gd name="connsiteY57" fmla="*/ 208249 h 447011"/>
                    <a:gd name="connsiteX58" fmla="*/ 339472 w 609719"/>
                    <a:gd name="connsiteY58" fmla="*/ 225908 h 447011"/>
                    <a:gd name="connsiteX59" fmla="*/ 340300 w 609719"/>
                    <a:gd name="connsiteY59" fmla="*/ 263570 h 447011"/>
                    <a:gd name="connsiteX60" fmla="*/ 345186 w 609719"/>
                    <a:gd name="connsiteY60" fmla="*/ 310766 h 447011"/>
                    <a:gd name="connsiteX61" fmla="*/ 345282 w 609719"/>
                    <a:gd name="connsiteY61" fmla="*/ 310909 h 447011"/>
                    <a:gd name="connsiteX62" fmla="*/ 347587 w 609719"/>
                    <a:gd name="connsiteY62" fmla="*/ 313909 h 447011"/>
                    <a:gd name="connsiteX63" fmla="*/ 347787 w 609719"/>
                    <a:gd name="connsiteY63" fmla="*/ 314119 h 447011"/>
                    <a:gd name="connsiteX64" fmla="*/ 355445 w 609719"/>
                    <a:gd name="connsiteY64" fmla="*/ 316576 h 447011"/>
                    <a:gd name="connsiteX65" fmla="*/ 371228 w 609719"/>
                    <a:gd name="connsiteY65" fmla="*/ 309042 h 447011"/>
                    <a:gd name="connsiteX66" fmla="*/ 412004 w 609719"/>
                    <a:gd name="connsiteY66" fmla="*/ 159738 h 447011"/>
                    <a:gd name="connsiteX67" fmla="*/ 411642 w 609719"/>
                    <a:gd name="connsiteY67" fmla="*/ 157709 h 447011"/>
                    <a:gd name="connsiteX68" fmla="*/ 413119 w 609719"/>
                    <a:gd name="connsiteY68" fmla="*/ 156290 h 447011"/>
                    <a:gd name="connsiteX69" fmla="*/ 445523 w 609719"/>
                    <a:gd name="connsiteY69" fmla="*/ 167072 h 447011"/>
                    <a:gd name="connsiteX70" fmla="*/ 454772 w 609719"/>
                    <a:gd name="connsiteY70" fmla="*/ 185579 h 447011"/>
                    <a:gd name="connsiteX71" fmla="*/ 463887 w 609719"/>
                    <a:gd name="connsiteY71" fmla="*/ 204219 h 447011"/>
                    <a:gd name="connsiteX72" fmla="*/ 464163 w 609719"/>
                    <a:gd name="connsiteY72" fmla="*/ 204600 h 447011"/>
                    <a:gd name="connsiteX73" fmla="*/ 477413 w 609719"/>
                    <a:gd name="connsiteY73" fmla="*/ 208487 h 447011"/>
                    <a:gd name="connsiteX74" fmla="*/ 511207 w 609719"/>
                    <a:gd name="connsiteY74" fmla="*/ 180255 h 447011"/>
                    <a:gd name="connsiteX75" fmla="*/ 527038 w 609719"/>
                    <a:gd name="connsiteY75" fmla="*/ 141335 h 447011"/>
                    <a:gd name="connsiteX76" fmla="*/ 516951 w 609719"/>
                    <a:gd name="connsiteY76" fmla="*/ 121962 h 447011"/>
                    <a:gd name="connsiteX77" fmla="*/ 508845 w 609719"/>
                    <a:gd name="connsiteY77" fmla="*/ 102254 h 447011"/>
                    <a:gd name="connsiteX78" fmla="*/ 522418 w 609719"/>
                    <a:gd name="connsiteY78" fmla="*/ 98368 h 447011"/>
                    <a:gd name="connsiteX79" fmla="*/ 548726 w 609719"/>
                    <a:gd name="connsiteY79" fmla="*/ 113027 h 447011"/>
                    <a:gd name="connsiteX80" fmla="*/ 581378 w 609719"/>
                    <a:gd name="connsiteY80" fmla="*/ 129343 h 447011"/>
                    <a:gd name="connsiteX81" fmla="*/ 597837 w 609719"/>
                    <a:gd name="connsiteY81" fmla="*/ 125438 h 447011"/>
                    <a:gd name="connsiteX82" fmla="*/ 609696 w 609719"/>
                    <a:gd name="connsiteY82" fmla="*/ 95815 h 447011"/>
                    <a:gd name="connsiteX83" fmla="*/ 362551 w 609719"/>
                    <a:gd name="connsiteY83" fmla="*/ 110884 h 447011"/>
                    <a:gd name="connsiteX84" fmla="*/ 361265 w 609719"/>
                    <a:gd name="connsiteY84" fmla="*/ 114465 h 447011"/>
                    <a:gd name="connsiteX85" fmla="*/ 355950 w 609719"/>
                    <a:gd name="connsiteY85" fmla="*/ 123152 h 447011"/>
                    <a:gd name="connsiteX86" fmla="*/ 248984 w 609719"/>
                    <a:gd name="connsiteY86" fmla="*/ 108617 h 447011"/>
                    <a:gd name="connsiteX87" fmla="*/ 254956 w 609719"/>
                    <a:gd name="connsiteY87" fmla="*/ 104416 h 447011"/>
                    <a:gd name="connsiteX88" fmla="*/ 354854 w 609719"/>
                    <a:gd name="connsiteY88" fmla="*/ 94072 h 447011"/>
                    <a:gd name="connsiteX89" fmla="*/ 363141 w 609719"/>
                    <a:gd name="connsiteY89" fmla="*/ 105436 h 447011"/>
                    <a:gd name="connsiteX90" fmla="*/ 362551 w 609719"/>
                    <a:gd name="connsiteY90" fmla="*/ 110884 h 44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609719" h="447011">
                      <a:moveTo>
                        <a:pt x="609696" y="95815"/>
                      </a:moveTo>
                      <a:cubicBezTo>
                        <a:pt x="609362" y="86271"/>
                        <a:pt x="605486" y="78089"/>
                        <a:pt x="598790" y="72774"/>
                      </a:cubicBezTo>
                      <a:cubicBezTo>
                        <a:pt x="598790" y="72774"/>
                        <a:pt x="598780" y="72774"/>
                        <a:pt x="598780" y="72765"/>
                      </a:cubicBezTo>
                      <a:cubicBezTo>
                        <a:pt x="592294" y="67631"/>
                        <a:pt x="584007" y="64402"/>
                        <a:pt x="575282" y="63173"/>
                      </a:cubicBezTo>
                      <a:cubicBezTo>
                        <a:pt x="564023" y="61583"/>
                        <a:pt x="557032" y="52801"/>
                        <a:pt x="556203" y="50572"/>
                      </a:cubicBezTo>
                      <a:cubicBezTo>
                        <a:pt x="540373" y="8052"/>
                        <a:pt x="517722" y="2147"/>
                        <a:pt x="476022" y="5509"/>
                      </a:cubicBezTo>
                      <a:cubicBezTo>
                        <a:pt x="474898" y="5566"/>
                        <a:pt x="472926" y="5490"/>
                        <a:pt x="470840" y="5414"/>
                      </a:cubicBezTo>
                      <a:cubicBezTo>
                        <a:pt x="463744" y="5147"/>
                        <a:pt x="454905" y="4823"/>
                        <a:pt x="448276" y="7595"/>
                      </a:cubicBezTo>
                      <a:cubicBezTo>
                        <a:pt x="445409" y="8795"/>
                        <a:pt x="443418" y="11453"/>
                        <a:pt x="443084" y="14539"/>
                      </a:cubicBezTo>
                      <a:cubicBezTo>
                        <a:pt x="442742" y="17625"/>
                        <a:pt x="444104" y="20654"/>
                        <a:pt x="446647" y="22444"/>
                      </a:cubicBezTo>
                      <a:cubicBezTo>
                        <a:pt x="452124" y="26311"/>
                        <a:pt x="459601" y="44847"/>
                        <a:pt x="456886" y="54229"/>
                      </a:cubicBezTo>
                      <a:cubicBezTo>
                        <a:pt x="456258" y="56391"/>
                        <a:pt x="455448" y="56944"/>
                        <a:pt x="453876" y="57096"/>
                      </a:cubicBezTo>
                      <a:cubicBezTo>
                        <a:pt x="436331" y="55496"/>
                        <a:pt x="426378" y="43714"/>
                        <a:pt x="414871" y="30083"/>
                      </a:cubicBezTo>
                      <a:cubicBezTo>
                        <a:pt x="409090" y="23244"/>
                        <a:pt x="403118" y="16167"/>
                        <a:pt x="395831" y="10033"/>
                      </a:cubicBezTo>
                      <a:cubicBezTo>
                        <a:pt x="376286" y="-7169"/>
                        <a:pt x="354654" y="1499"/>
                        <a:pt x="337262" y="8462"/>
                      </a:cubicBezTo>
                      <a:cubicBezTo>
                        <a:pt x="336052" y="8947"/>
                        <a:pt x="334842" y="9433"/>
                        <a:pt x="333623" y="9909"/>
                      </a:cubicBezTo>
                      <a:cubicBezTo>
                        <a:pt x="330556" y="11119"/>
                        <a:pt x="320869" y="16301"/>
                        <a:pt x="315554" y="17063"/>
                      </a:cubicBezTo>
                      <a:cubicBezTo>
                        <a:pt x="312287" y="17529"/>
                        <a:pt x="293351" y="8004"/>
                        <a:pt x="261728" y="21654"/>
                      </a:cubicBezTo>
                      <a:cubicBezTo>
                        <a:pt x="261662" y="21682"/>
                        <a:pt x="261586" y="21720"/>
                        <a:pt x="261519" y="21749"/>
                      </a:cubicBezTo>
                      <a:cubicBezTo>
                        <a:pt x="255975" y="24321"/>
                        <a:pt x="250822" y="27369"/>
                        <a:pt x="245841" y="30322"/>
                      </a:cubicBezTo>
                      <a:cubicBezTo>
                        <a:pt x="240926" y="33227"/>
                        <a:pt x="236287" y="35979"/>
                        <a:pt x="231439" y="38218"/>
                      </a:cubicBezTo>
                      <a:cubicBezTo>
                        <a:pt x="231344" y="38256"/>
                        <a:pt x="231258" y="38303"/>
                        <a:pt x="231172" y="38351"/>
                      </a:cubicBezTo>
                      <a:cubicBezTo>
                        <a:pt x="220323" y="43818"/>
                        <a:pt x="207626" y="47152"/>
                        <a:pt x="194196" y="50676"/>
                      </a:cubicBezTo>
                      <a:cubicBezTo>
                        <a:pt x="166250" y="58011"/>
                        <a:pt x="137351" y="65593"/>
                        <a:pt x="121825" y="93691"/>
                      </a:cubicBezTo>
                      <a:cubicBezTo>
                        <a:pt x="120082" y="96844"/>
                        <a:pt x="120501" y="100740"/>
                        <a:pt x="122873" y="103454"/>
                      </a:cubicBezTo>
                      <a:cubicBezTo>
                        <a:pt x="123759" y="104474"/>
                        <a:pt x="125521" y="106379"/>
                        <a:pt x="127540" y="108293"/>
                      </a:cubicBezTo>
                      <a:cubicBezTo>
                        <a:pt x="126721" y="108607"/>
                        <a:pt x="125911" y="108903"/>
                        <a:pt x="125092" y="109227"/>
                      </a:cubicBezTo>
                      <a:cubicBezTo>
                        <a:pt x="90202" y="123428"/>
                        <a:pt x="70543" y="142488"/>
                        <a:pt x="49407" y="174244"/>
                      </a:cubicBezTo>
                      <a:cubicBezTo>
                        <a:pt x="47302" y="177407"/>
                        <a:pt x="42396" y="188427"/>
                        <a:pt x="44854" y="191332"/>
                      </a:cubicBezTo>
                      <a:cubicBezTo>
                        <a:pt x="47311" y="194237"/>
                        <a:pt x="25108" y="203486"/>
                        <a:pt x="9202" y="243424"/>
                      </a:cubicBezTo>
                      <a:lnTo>
                        <a:pt x="8525" y="245072"/>
                      </a:lnTo>
                      <a:cubicBezTo>
                        <a:pt x="3134" y="258121"/>
                        <a:pt x="-6915" y="282420"/>
                        <a:pt x="7220" y="292973"/>
                      </a:cubicBezTo>
                      <a:cubicBezTo>
                        <a:pt x="9716" y="294831"/>
                        <a:pt x="13021" y="295193"/>
                        <a:pt x="15850" y="293916"/>
                      </a:cubicBezTo>
                      <a:cubicBezTo>
                        <a:pt x="29318" y="287830"/>
                        <a:pt x="40491" y="278581"/>
                        <a:pt x="51302" y="269647"/>
                      </a:cubicBezTo>
                      <a:cubicBezTo>
                        <a:pt x="64094" y="259064"/>
                        <a:pt x="76182" y="249063"/>
                        <a:pt x="91345" y="244653"/>
                      </a:cubicBezTo>
                      <a:cubicBezTo>
                        <a:pt x="121378" y="235414"/>
                        <a:pt x="171022" y="236938"/>
                        <a:pt x="182242" y="263846"/>
                      </a:cubicBezTo>
                      <a:cubicBezTo>
                        <a:pt x="182985" y="265627"/>
                        <a:pt x="184290" y="267065"/>
                        <a:pt x="185909" y="267989"/>
                      </a:cubicBezTo>
                      <a:cubicBezTo>
                        <a:pt x="124426" y="268094"/>
                        <a:pt x="81811" y="281705"/>
                        <a:pt x="59198" y="308452"/>
                      </a:cubicBezTo>
                      <a:cubicBezTo>
                        <a:pt x="43034" y="327568"/>
                        <a:pt x="37596" y="352943"/>
                        <a:pt x="43006" y="383851"/>
                      </a:cubicBezTo>
                      <a:cubicBezTo>
                        <a:pt x="43749" y="390595"/>
                        <a:pt x="44730" y="397377"/>
                        <a:pt x="45682" y="403930"/>
                      </a:cubicBezTo>
                      <a:cubicBezTo>
                        <a:pt x="47340" y="415398"/>
                        <a:pt x="49054" y="427257"/>
                        <a:pt x="49445" y="438753"/>
                      </a:cubicBezTo>
                      <a:cubicBezTo>
                        <a:pt x="49540" y="441525"/>
                        <a:pt x="50978" y="444087"/>
                        <a:pt x="53293" y="445611"/>
                      </a:cubicBezTo>
                      <a:cubicBezTo>
                        <a:pt x="54703" y="446536"/>
                        <a:pt x="56341" y="447012"/>
                        <a:pt x="57979" y="447012"/>
                      </a:cubicBezTo>
                      <a:cubicBezTo>
                        <a:pt x="59036" y="447012"/>
                        <a:pt x="60103" y="446812"/>
                        <a:pt x="61113" y="446412"/>
                      </a:cubicBezTo>
                      <a:cubicBezTo>
                        <a:pt x="75315" y="440801"/>
                        <a:pt x="88754" y="432858"/>
                        <a:pt x="101166" y="425095"/>
                      </a:cubicBezTo>
                      <a:cubicBezTo>
                        <a:pt x="148848" y="398425"/>
                        <a:pt x="164269" y="370612"/>
                        <a:pt x="177880" y="346075"/>
                      </a:cubicBezTo>
                      <a:cubicBezTo>
                        <a:pt x="188100" y="327663"/>
                        <a:pt x="196930" y="311747"/>
                        <a:pt x="218885" y="299641"/>
                      </a:cubicBezTo>
                      <a:cubicBezTo>
                        <a:pt x="219866" y="299260"/>
                        <a:pt x="220981" y="299269"/>
                        <a:pt x="221476" y="299422"/>
                      </a:cubicBezTo>
                      <a:cubicBezTo>
                        <a:pt x="227781" y="313252"/>
                        <a:pt x="227200" y="326254"/>
                        <a:pt x="219704" y="339160"/>
                      </a:cubicBezTo>
                      <a:cubicBezTo>
                        <a:pt x="217285" y="343332"/>
                        <a:pt x="214303" y="347333"/>
                        <a:pt x="211160" y="351571"/>
                      </a:cubicBezTo>
                      <a:cubicBezTo>
                        <a:pt x="207903" y="355953"/>
                        <a:pt x="204531" y="360487"/>
                        <a:pt x="201645" y="365430"/>
                      </a:cubicBezTo>
                      <a:cubicBezTo>
                        <a:pt x="199835" y="368526"/>
                        <a:pt x="200159" y="372421"/>
                        <a:pt x="202445" y="375184"/>
                      </a:cubicBezTo>
                      <a:cubicBezTo>
                        <a:pt x="204731" y="377946"/>
                        <a:pt x="208503" y="378984"/>
                        <a:pt x="211875" y="377784"/>
                      </a:cubicBezTo>
                      <a:cubicBezTo>
                        <a:pt x="246060" y="365668"/>
                        <a:pt x="274178" y="332455"/>
                        <a:pt x="287894" y="313728"/>
                      </a:cubicBezTo>
                      <a:cubicBezTo>
                        <a:pt x="287951" y="313652"/>
                        <a:pt x="287998" y="313576"/>
                        <a:pt x="288056" y="313509"/>
                      </a:cubicBezTo>
                      <a:cubicBezTo>
                        <a:pt x="298400" y="298393"/>
                        <a:pt x="302562" y="280800"/>
                        <a:pt x="306582" y="263789"/>
                      </a:cubicBezTo>
                      <a:cubicBezTo>
                        <a:pt x="311554" y="242767"/>
                        <a:pt x="316250" y="222907"/>
                        <a:pt x="332052" y="209496"/>
                      </a:cubicBezTo>
                      <a:cubicBezTo>
                        <a:pt x="333537" y="208620"/>
                        <a:pt x="334519" y="208325"/>
                        <a:pt x="334966" y="208249"/>
                      </a:cubicBezTo>
                      <a:cubicBezTo>
                        <a:pt x="335623" y="208953"/>
                        <a:pt x="338176" y="212487"/>
                        <a:pt x="339472" y="225908"/>
                      </a:cubicBezTo>
                      <a:cubicBezTo>
                        <a:pt x="340529" y="236957"/>
                        <a:pt x="340415" y="250482"/>
                        <a:pt x="340300" y="263570"/>
                      </a:cubicBezTo>
                      <a:cubicBezTo>
                        <a:pt x="340081" y="288744"/>
                        <a:pt x="340195" y="303346"/>
                        <a:pt x="345186" y="310766"/>
                      </a:cubicBezTo>
                      <a:cubicBezTo>
                        <a:pt x="345215" y="310814"/>
                        <a:pt x="345253" y="310861"/>
                        <a:pt x="345282" y="310909"/>
                      </a:cubicBezTo>
                      <a:cubicBezTo>
                        <a:pt x="345806" y="311700"/>
                        <a:pt x="346596" y="312843"/>
                        <a:pt x="347587" y="313909"/>
                      </a:cubicBezTo>
                      <a:cubicBezTo>
                        <a:pt x="347653" y="313976"/>
                        <a:pt x="347720" y="314052"/>
                        <a:pt x="347787" y="314119"/>
                      </a:cubicBezTo>
                      <a:cubicBezTo>
                        <a:pt x="349835" y="316167"/>
                        <a:pt x="352654" y="317062"/>
                        <a:pt x="355445" y="316576"/>
                      </a:cubicBezTo>
                      <a:cubicBezTo>
                        <a:pt x="361427" y="315633"/>
                        <a:pt x="366742" y="312185"/>
                        <a:pt x="371228" y="309042"/>
                      </a:cubicBezTo>
                      <a:cubicBezTo>
                        <a:pt x="431359" y="267332"/>
                        <a:pt x="422387" y="217469"/>
                        <a:pt x="412004" y="159738"/>
                      </a:cubicBezTo>
                      <a:lnTo>
                        <a:pt x="411642" y="157709"/>
                      </a:lnTo>
                      <a:cubicBezTo>
                        <a:pt x="411919" y="157185"/>
                        <a:pt x="412681" y="156442"/>
                        <a:pt x="413119" y="156290"/>
                      </a:cubicBezTo>
                      <a:cubicBezTo>
                        <a:pt x="426921" y="152880"/>
                        <a:pt x="437817" y="156499"/>
                        <a:pt x="445523" y="167072"/>
                      </a:cubicBezTo>
                      <a:cubicBezTo>
                        <a:pt x="449476" y="172454"/>
                        <a:pt x="452048" y="178826"/>
                        <a:pt x="454772" y="185579"/>
                      </a:cubicBezTo>
                      <a:cubicBezTo>
                        <a:pt x="457324" y="191904"/>
                        <a:pt x="459963" y="198447"/>
                        <a:pt x="463887" y="204219"/>
                      </a:cubicBezTo>
                      <a:cubicBezTo>
                        <a:pt x="463973" y="204353"/>
                        <a:pt x="464068" y="204477"/>
                        <a:pt x="464163" y="204600"/>
                      </a:cubicBezTo>
                      <a:cubicBezTo>
                        <a:pt x="466259" y="207344"/>
                        <a:pt x="471726" y="210830"/>
                        <a:pt x="477413" y="208487"/>
                      </a:cubicBezTo>
                      <a:cubicBezTo>
                        <a:pt x="491519" y="202781"/>
                        <a:pt x="502892" y="189770"/>
                        <a:pt x="511207" y="180255"/>
                      </a:cubicBezTo>
                      <a:cubicBezTo>
                        <a:pt x="515751" y="175016"/>
                        <a:pt x="530314" y="156737"/>
                        <a:pt x="527038" y="141335"/>
                      </a:cubicBezTo>
                      <a:cubicBezTo>
                        <a:pt x="525581" y="134563"/>
                        <a:pt x="521199" y="128153"/>
                        <a:pt x="516951" y="121962"/>
                      </a:cubicBezTo>
                      <a:cubicBezTo>
                        <a:pt x="510998" y="113265"/>
                        <a:pt x="506902" y="106722"/>
                        <a:pt x="508845" y="102254"/>
                      </a:cubicBezTo>
                      <a:cubicBezTo>
                        <a:pt x="511684" y="98187"/>
                        <a:pt x="515036" y="96168"/>
                        <a:pt x="522418" y="98368"/>
                      </a:cubicBezTo>
                      <a:cubicBezTo>
                        <a:pt x="530248" y="100702"/>
                        <a:pt x="539639" y="106969"/>
                        <a:pt x="548726" y="113027"/>
                      </a:cubicBezTo>
                      <a:cubicBezTo>
                        <a:pt x="560242" y="120704"/>
                        <a:pt x="571129" y="127962"/>
                        <a:pt x="581378" y="129343"/>
                      </a:cubicBezTo>
                      <a:cubicBezTo>
                        <a:pt x="585788" y="130172"/>
                        <a:pt x="592179" y="130591"/>
                        <a:pt x="597837" y="125438"/>
                      </a:cubicBezTo>
                      <a:cubicBezTo>
                        <a:pt x="605552" y="118371"/>
                        <a:pt x="610086" y="107026"/>
                        <a:pt x="609696" y="95815"/>
                      </a:cubicBezTo>
                      <a:close/>
                      <a:moveTo>
                        <a:pt x="362551" y="110884"/>
                      </a:moveTo>
                      <a:cubicBezTo>
                        <a:pt x="361855" y="111970"/>
                        <a:pt x="361417" y="113189"/>
                        <a:pt x="361265" y="114465"/>
                      </a:cubicBezTo>
                      <a:cubicBezTo>
                        <a:pt x="360779" y="118447"/>
                        <a:pt x="359150" y="121123"/>
                        <a:pt x="355950" y="123152"/>
                      </a:cubicBezTo>
                      <a:cubicBezTo>
                        <a:pt x="336014" y="135820"/>
                        <a:pt x="275559" y="117275"/>
                        <a:pt x="248984" y="108617"/>
                      </a:cubicBezTo>
                      <a:cubicBezTo>
                        <a:pt x="251861" y="106493"/>
                        <a:pt x="254270" y="104712"/>
                        <a:pt x="254956" y="104416"/>
                      </a:cubicBezTo>
                      <a:cubicBezTo>
                        <a:pt x="281960" y="92825"/>
                        <a:pt x="332318" y="81547"/>
                        <a:pt x="354854" y="94072"/>
                      </a:cubicBezTo>
                      <a:cubicBezTo>
                        <a:pt x="358693" y="96454"/>
                        <a:pt x="362170" y="101207"/>
                        <a:pt x="363141" y="105436"/>
                      </a:cubicBezTo>
                      <a:cubicBezTo>
                        <a:pt x="363656" y="107636"/>
                        <a:pt x="363455" y="109474"/>
                        <a:pt x="362551" y="110884"/>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92" name="Freeform: Shape 91">
                  <a:extLst>
                    <a:ext uri="{FF2B5EF4-FFF2-40B4-BE49-F238E27FC236}">
                      <a16:creationId xmlns:a16="http://schemas.microsoft.com/office/drawing/2014/main" id="{F3908D4E-4EFA-F744-5276-781D689EA183}"/>
                    </a:ext>
                  </a:extLst>
                </p:cNvPr>
                <p:cNvSpPr/>
                <p:nvPr/>
              </p:nvSpPr>
              <p:spPr>
                <a:xfrm>
                  <a:off x="3355123" y="2349853"/>
                  <a:ext cx="478008" cy="436629"/>
                </a:xfrm>
                <a:custGeom>
                  <a:avLst/>
                  <a:gdLst>
                    <a:gd name="connsiteX0" fmla="*/ 474464 w 478008"/>
                    <a:gd name="connsiteY0" fmla="*/ 68221 h 436629"/>
                    <a:gd name="connsiteX1" fmla="*/ 435507 w 478008"/>
                    <a:gd name="connsiteY1" fmla="*/ 22415 h 436629"/>
                    <a:gd name="connsiteX2" fmla="*/ 435021 w 478008"/>
                    <a:gd name="connsiteY2" fmla="*/ 22177 h 436629"/>
                    <a:gd name="connsiteX3" fmla="*/ 350629 w 478008"/>
                    <a:gd name="connsiteY3" fmla="*/ 36560 h 436629"/>
                    <a:gd name="connsiteX4" fmla="*/ 324064 w 478008"/>
                    <a:gd name="connsiteY4" fmla="*/ 50495 h 436629"/>
                    <a:gd name="connsiteX5" fmla="*/ 320540 w 478008"/>
                    <a:gd name="connsiteY5" fmla="*/ 48923 h 436629"/>
                    <a:gd name="connsiteX6" fmla="*/ 317158 w 478008"/>
                    <a:gd name="connsiteY6" fmla="*/ 41932 h 436629"/>
                    <a:gd name="connsiteX7" fmla="*/ 293736 w 478008"/>
                    <a:gd name="connsiteY7" fmla="*/ 4889 h 436629"/>
                    <a:gd name="connsiteX8" fmla="*/ 285697 w 478008"/>
                    <a:gd name="connsiteY8" fmla="*/ 2670 h 436629"/>
                    <a:gd name="connsiteX9" fmla="*/ 279601 w 478008"/>
                    <a:gd name="connsiteY9" fmla="*/ 8356 h 436629"/>
                    <a:gd name="connsiteX10" fmla="*/ 248597 w 478008"/>
                    <a:gd name="connsiteY10" fmla="*/ 27597 h 436629"/>
                    <a:gd name="connsiteX11" fmla="*/ 215003 w 478008"/>
                    <a:gd name="connsiteY11" fmla="*/ 10128 h 436629"/>
                    <a:gd name="connsiteX12" fmla="*/ 201601 w 478008"/>
                    <a:gd name="connsiteY12" fmla="*/ 1251 h 436629"/>
                    <a:gd name="connsiteX13" fmla="*/ 191009 w 478008"/>
                    <a:gd name="connsiteY13" fmla="*/ 2603 h 436629"/>
                    <a:gd name="connsiteX14" fmla="*/ 190009 w 478008"/>
                    <a:gd name="connsiteY14" fmla="*/ 13233 h 436629"/>
                    <a:gd name="connsiteX15" fmla="*/ 199125 w 478008"/>
                    <a:gd name="connsiteY15" fmla="*/ 49943 h 436629"/>
                    <a:gd name="connsiteX16" fmla="*/ 145146 w 478008"/>
                    <a:gd name="connsiteY16" fmla="*/ 107569 h 436629"/>
                    <a:gd name="connsiteX17" fmla="*/ 134374 w 478008"/>
                    <a:gd name="connsiteY17" fmla="*/ 105940 h 436629"/>
                    <a:gd name="connsiteX18" fmla="*/ 120877 w 478008"/>
                    <a:gd name="connsiteY18" fmla="*/ 83747 h 436629"/>
                    <a:gd name="connsiteX19" fmla="*/ 97617 w 478008"/>
                    <a:gd name="connsiteY19" fmla="*/ 53476 h 436629"/>
                    <a:gd name="connsiteX20" fmla="*/ 89492 w 478008"/>
                    <a:gd name="connsiteY20" fmla="*/ 55267 h 436629"/>
                    <a:gd name="connsiteX21" fmla="*/ 86739 w 478008"/>
                    <a:gd name="connsiteY21" fmla="*/ 63116 h 436629"/>
                    <a:gd name="connsiteX22" fmla="*/ 87720 w 478008"/>
                    <a:gd name="connsiteY22" fmla="*/ 68774 h 436629"/>
                    <a:gd name="connsiteX23" fmla="*/ 92692 w 478008"/>
                    <a:gd name="connsiteY23" fmla="*/ 131972 h 436629"/>
                    <a:gd name="connsiteX24" fmla="*/ 89387 w 478008"/>
                    <a:gd name="connsiteY24" fmla="*/ 147574 h 436629"/>
                    <a:gd name="connsiteX25" fmla="*/ 27608 w 478008"/>
                    <a:gd name="connsiteY25" fmla="*/ 213934 h 436629"/>
                    <a:gd name="connsiteX26" fmla="*/ 21817 w 478008"/>
                    <a:gd name="connsiteY26" fmla="*/ 223269 h 436629"/>
                    <a:gd name="connsiteX27" fmla="*/ 20169 w 478008"/>
                    <a:gd name="connsiteY27" fmla="*/ 267960 h 436629"/>
                    <a:gd name="connsiteX28" fmla="*/ 12358 w 478008"/>
                    <a:gd name="connsiteY28" fmla="*/ 280571 h 436629"/>
                    <a:gd name="connsiteX29" fmla="*/ 1624 w 478008"/>
                    <a:gd name="connsiteY29" fmla="*/ 319719 h 436629"/>
                    <a:gd name="connsiteX30" fmla="*/ 1709 w 478008"/>
                    <a:gd name="connsiteY30" fmla="*/ 319976 h 436629"/>
                    <a:gd name="connsiteX31" fmla="*/ 20759 w 478008"/>
                    <a:gd name="connsiteY31" fmla="*/ 358791 h 436629"/>
                    <a:gd name="connsiteX32" fmla="*/ 43619 w 478008"/>
                    <a:gd name="connsiteY32" fmla="*/ 427437 h 436629"/>
                    <a:gd name="connsiteX33" fmla="*/ 47734 w 478008"/>
                    <a:gd name="connsiteY33" fmla="*/ 435410 h 436629"/>
                    <a:gd name="connsiteX34" fmla="*/ 52144 w 478008"/>
                    <a:gd name="connsiteY34" fmla="*/ 436629 h 436629"/>
                    <a:gd name="connsiteX35" fmla="*/ 56707 w 478008"/>
                    <a:gd name="connsiteY35" fmla="*/ 435305 h 436629"/>
                    <a:gd name="connsiteX36" fmla="*/ 151185 w 478008"/>
                    <a:gd name="connsiteY36" fmla="*/ 317652 h 436629"/>
                    <a:gd name="connsiteX37" fmla="*/ 176608 w 478008"/>
                    <a:gd name="connsiteY37" fmla="*/ 262341 h 436629"/>
                    <a:gd name="connsiteX38" fmla="*/ 180160 w 478008"/>
                    <a:gd name="connsiteY38" fmla="*/ 261198 h 436629"/>
                    <a:gd name="connsiteX39" fmla="*/ 182875 w 478008"/>
                    <a:gd name="connsiteY39" fmla="*/ 263207 h 436629"/>
                    <a:gd name="connsiteX40" fmla="*/ 179770 w 478008"/>
                    <a:gd name="connsiteY40" fmla="*/ 349408 h 436629"/>
                    <a:gd name="connsiteX41" fmla="*/ 168521 w 478008"/>
                    <a:gd name="connsiteY41" fmla="*/ 377698 h 436629"/>
                    <a:gd name="connsiteX42" fmla="*/ 170892 w 478008"/>
                    <a:gd name="connsiteY42" fmla="*/ 386756 h 436629"/>
                    <a:gd name="connsiteX43" fmla="*/ 180151 w 478008"/>
                    <a:gd name="connsiteY43" fmla="*/ 388195 h 436629"/>
                    <a:gd name="connsiteX44" fmla="*/ 252265 w 478008"/>
                    <a:gd name="connsiteY44" fmla="*/ 258940 h 436629"/>
                    <a:gd name="connsiteX45" fmla="*/ 255294 w 478008"/>
                    <a:gd name="connsiteY45" fmla="*/ 230413 h 436629"/>
                    <a:gd name="connsiteX46" fmla="*/ 266209 w 478008"/>
                    <a:gd name="connsiteY46" fmla="*/ 208743 h 436629"/>
                    <a:gd name="connsiteX47" fmla="*/ 275601 w 478008"/>
                    <a:gd name="connsiteY47" fmla="*/ 213515 h 436629"/>
                    <a:gd name="connsiteX48" fmla="*/ 292384 w 478008"/>
                    <a:gd name="connsiteY48" fmla="*/ 283848 h 436629"/>
                    <a:gd name="connsiteX49" fmla="*/ 309662 w 478008"/>
                    <a:gd name="connsiteY49" fmla="*/ 354228 h 436629"/>
                    <a:gd name="connsiteX50" fmla="*/ 314329 w 478008"/>
                    <a:gd name="connsiteY50" fmla="*/ 356943 h 436629"/>
                    <a:gd name="connsiteX51" fmla="*/ 413504 w 478008"/>
                    <a:gd name="connsiteY51" fmla="*/ 258054 h 436629"/>
                    <a:gd name="connsiteX52" fmla="*/ 421552 w 478008"/>
                    <a:gd name="connsiteY52" fmla="*/ 244100 h 436629"/>
                    <a:gd name="connsiteX53" fmla="*/ 421752 w 478008"/>
                    <a:gd name="connsiteY53" fmla="*/ 243748 h 436629"/>
                    <a:gd name="connsiteX54" fmla="*/ 427496 w 478008"/>
                    <a:gd name="connsiteY54" fmla="*/ 233213 h 436629"/>
                    <a:gd name="connsiteX55" fmla="*/ 474464 w 478008"/>
                    <a:gd name="connsiteY55" fmla="*/ 68221 h 436629"/>
                    <a:gd name="connsiteX56" fmla="*/ 106503 w 478008"/>
                    <a:gd name="connsiteY56" fmla="*/ 233756 h 436629"/>
                    <a:gd name="connsiteX57" fmla="*/ 69546 w 478008"/>
                    <a:gd name="connsiteY57" fmla="*/ 252234 h 436629"/>
                    <a:gd name="connsiteX58" fmla="*/ 76890 w 478008"/>
                    <a:gd name="connsiteY58" fmla="*/ 212496 h 436629"/>
                    <a:gd name="connsiteX59" fmla="*/ 116371 w 478008"/>
                    <a:gd name="connsiteY59" fmla="*/ 196047 h 436629"/>
                    <a:gd name="connsiteX60" fmla="*/ 106503 w 478008"/>
                    <a:gd name="connsiteY60" fmla="*/ 233756 h 436629"/>
                    <a:gd name="connsiteX61" fmla="*/ 155662 w 478008"/>
                    <a:gd name="connsiteY61" fmla="*/ 146983 h 436629"/>
                    <a:gd name="connsiteX62" fmla="*/ 128906 w 478008"/>
                    <a:gd name="connsiteY62" fmla="*/ 149231 h 436629"/>
                    <a:gd name="connsiteX63" fmla="*/ 128687 w 478008"/>
                    <a:gd name="connsiteY63" fmla="*/ 149136 h 436629"/>
                    <a:gd name="connsiteX64" fmla="*/ 112199 w 478008"/>
                    <a:gd name="connsiteY64" fmla="*/ 135229 h 436629"/>
                    <a:gd name="connsiteX65" fmla="*/ 127011 w 478008"/>
                    <a:gd name="connsiteY65" fmla="*/ 123076 h 436629"/>
                    <a:gd name="connsiteX66" fmla="*/ 145013 w 478008"/>
                    <a:gd name="connsiteY66" fmla="*/ 123742 h 436629"/>
                    <a:gd name="connsiteX67" fmla="*/ 160920 w 478008"/>
                    <a:gd name="connsiteY67" fmla="*/ 136563 h 436629"/>
                    <a:gd name="connsiteX68" fmla="*/ 155662 w 478008"/>
                    <a:gd name="connsiteY68" fmla="*/ 146983 h 436629"/>
                    <a:gd name="connsiteX69" fmla="*/ 385681 w 478008"/>
                    <a:gd name="connsiteY69" fmla="*/ 263874 h 436629"/>
                    <a:gd name="connsiteX70" fmla="*/ 338923 w 478008"/>
                    <a:gd name="connsiteY70" fmla="*/ 217183 h 436629"/>
                    <a:gd name="connsiteX71" fmla="*/ 325950 w 478008"/>
                    <a:gd name="connsiteY71" fmla="*/ 155537 h 436629"/>
                    <a:gd name="connsiteX72" fmla="*/ 368470 w 478008"/>
                    <a:gd name="connsiteY72" fmla="*/ 201857 h 436629"/>
                    <a:gd name="connsiteX73" fmla="*/ 385681 w 478008"/>
                    <a:gd name="connsiteY73" fmla="*/ 263874 h 43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78008" h="436629">
                      <a:moveTo>
                        <a:pt x="474464" y="68221"/>
                      </a:moveTo>
                      <a:cubicBezTo>
                        <a:pt x="468606" y="48533"/>
                        <a:pt x="455500" y="33121"/>
                        <a:pt x="435507" y="22415"/>
                      </a:cubicBezTo>
                      <a:cubicBezTo>
                        <a:pt x="435345" y="22330"/>
                        <a:pt x="435183" y="22253"/>
                        <a:pt x="435021" y="22177"/>
                      </a:cubicBezTo>
                      <a:cubicBezTo>
                        <a:pt x="401531" y="6909"/>
                        <a:pt x="374489" y="22663"/>
                        <a:pt x="350629" y="36560"/>
                      </a:cubicBezTo>
                      <a:cubicBezTo>
                        <a:pt x="341990" y="41589"/>
                        <a:pt x="333065" y="46790"/>
                        <a:pt x="324064" y="50495"/>
                      </a:cubicBezTo>
                      <a:cubicBezTo>
                        <a:pt x="323140" y="50638"/>
                        <a:pt x="321016" y="49686"/>
                        <a:pt x="320540" y="48923"/>
                      </a:cubicBezTo>
                      <a:cubicBezTo>
                        <a:pt x="319387" y="46590"/>
                        <a:pt x="318273" y="44247"/>
                        <a:pt x="317158" y="41932"/>
                      </a:cubicBezTo>
                      <a:cubicBezTo>
                        <a:pt x="310958" y="28969"/>
                        <a:pt x="304547" y="15557"/>
                        <a:pt x="293736" y="4889"/>
                      </a:cubicBezTo>
                      <a:cubicBezTo>
                        <a:pt x="291622" y="2803"/>
                        <a:pt x="288583" y="1965"/>
                        <a:pt x="285697" y="2670"/>
                      </a:cubicBezTo>
                      <a:cubicBezTo>
                        <a:pt x="282811" y="3375"/>
                        <a:pt x="280506" y="5528"/>
                        <a:pt x="279601" y="8356"/>
                      </a:cubicBezTo>
                      <a:cubicBezTo>
                        <a:pt x="274982" y="22739"/>
                        <a:pt x="262275" y="30655"/>
                        <a:pt x="248597" y="27597"/>
                      </a:cubicBezTo>
                      <a:cubicBezTo>
                        <a:pt x="236653" y="25054"/>
                        <a:pt x="226137" y="17805"/>
                        <a:pt x="215003" y="10128"/>
                      </a:cubicBezTo>
                      <a:cubicBezTo>
                        <a:pt x="210669" y="7137"/>
                        <a:pt x="206183" y="4042"/>
                        <a:pt x="201601" y="1251"/>
                      </a:cubicBezTo>
                      <a:cubicBezTo>
                        <a:pt x="198191" y="-835"/>
                        <a:pt x="193791" y="-264"/>
                        <a:pt x="191009" y="2603"/>
                      </a:cubicBezTo>
                      <a:cubicBezTo>
                        <a:pt x="188228" y="5480"/>
                        <a:pt x="187818" y="9890"/>
                        <a:pt x="190009" y="13233"/>
                      </a:cubicBezTo>
                      <a:cubicBezTo>
                        <a:pt x="199982" y="28397"/>
                        <a:pt x="202630" y="39008"/>
                        <a:pt x="199125" y="49943"/>
                      </a:cubicBezTo>
                      <a:cubicBezTo>
                        <a:pt x="191447" y="74898"/>
                        <a:pt x="167740" y="100206"/>
                        <a:pt x="145146" y="107569"/>
                      </a:cubicBezTo>
                      <a:cubicBezTo>
                        <a:pt x="143413" y="108131"/>
                        <a:pt x="136460" y="106940"/>
                        <a:pt x="134374" y="105940"/>
                      </a:cubicBezTo>
                      <a:cubicBezTo>
                        <a:pt x="127782" y="102806"/>
                        <a:pt x="124420" y="93548"/>
                        <a:pt x="120877" y="83747"/>
                      </a:cubicBezTo>
                      <a:cubicBezTo>
                        <a:pt x="116438" y="71498"/>
                        <a:pt x="111409" y="57620"/>
                        <a:pt x="97617" y="53476"/>
                      </a:cubicBezTo>
                      <a:cubicBezTo>
                        <a:pt x="94778" y="52629"/>
                        <a:pt x="91711" y="53305"/>
                        <a:pt x="89492" y="55267"/>
                      </a:cubicBezTo>
                      <a:cubicBezTo>
                        <a:pt x="87273" y="57229"/>
                        <a:pt x="86234" y="60201"/>
                        <a:pt x="86739" y="63116"/>
                      </a:cubicBezTo>
                      <a:lnTo>
                        <a:pt x="87720" y="68774"/>
                      </a:lnTo>
                      <a:cubicBezTo>
                        <a:pt x="91397" y="89814"/>
                        <a:pt x="95197" y="111579"/>
                        <a:pt x="92692" y="131972"/>
                      </a:cubicBezTo>
                      <a:cubicBezTo>
                        <a:pt x="91997" y="137535"/>
                        <a:pt x="90873" y="142830"/>
                        <a:pt x="89387" y="147574"/>
                      </a:cubicBezTo>
                      <a:cubicBezTo>
                        <a:pt x="79243" y="178035"/>
                        <a:pt x="53830" y="205324"/>
                        <a:pt x="27608" y="213934"/>
                      </a:cubicBezTo>
                      <a:cubicBezTo>
                        <a:pt x="23665" y="215230"/>
                        <a:pt x="21226" y="219164"/>
                        <a:pt x="21817" y="223269"/>
                      </a:cubicBezTo>
                      <a:cubicBezTo>
                        <a:pt x="23998" y="238433"/>
                        <a:pt x="26255" y="254102"/>
                        <a:pt x="20169" y="267960"/>
                      </a:cubicBezTo>
                      <a:cubicBezTo>
                        <a:pt x="18340" y="272123"/>
                        <a:pt x="15435" y="276228"/>
                        <a:pt x="12358" y="280571"/>
                      </a:cubicBezTo>
                      <a:cubicBezTo>
                        <a:pt x="5205" y="290668"/>
                        <a:pt x="-3710" y="303231"/>
                        <a:pt x="1624" y="319719"/>
                      </a:cubicBezTo>
                      <a:cubicBezTo>
                        <a:pt x="1652" y="319805"/>
                        <a:pt x="1681" y="319891"/>
                        <a:pt x="1709" y="319976"/>
                      </a:cubicBezTo>
                      <a:cubicBezTo>
                        <a:pt x="6577" y="333550"/>
                        <a:pt x="13787" y="346380"/>
                        <a:pt x="20759" y="358791"/>
                      </a:cubicBezTo>
                      <a:cubicBezTo>
                        <a:pt x="33485" y="381432"/>
                        <a:pt x="45505" y="402815"/>
                        <a:pt x="43619" y="427437"/>
                      </a:cubicBezTo>
                      <a:cubicBezTo>
                        <a:pt x="43372" y="430657"/>
                        <a:pt x="44962" y="433743"/>
                        <a:pt x="47734" y="435410"/>
                      </a:cubicBezTo>
                      <a:cubicBezTo>
                        <a:pt x="49087" y="436229"/>
                        <a:pt x="50620" y="436629"/>
                        <a:pt x="52144" y="436629"/>
                      </a:cubicBezTo>
                      <a:cubicBezTo>
                        <a:pt x="53725" y="436629"/>
                        <a:pt x="55316" y="436191"/>
                        <a:pt x="56707" y="435305"/>
                      </a:cubicBezTo>
                      <a:cubicBezTo>
                        <a:pt x="140117" y="382613"/>
                        <a:pt x="145746" y="349590"/>
                        <a:pt x="151185" y="317652"/>
                      </a:cubicBezTo>
                      <a:cubicBezTo>
                        <a:pt x="154348" y="299060"/>
                        <a:pt x="157091" y="282981"/>
                        <a:pt x="176608" y="262341"/>
                      </a:cubicBezTo>
                      <a:cubicBezTo>
                        <a:pt x="177808" y="261455"/>
                        <a:pt x="179094" y="261036"/>
                        <a:pt x="180160" y="261198"/>
                      </a:cubicBezTo>
                      <a:cubicBezTo>
                        <a:pt x="181179" y="261350"/>
                        <a:pt x="182094" y="262036"/>
                        <a:pt x="182875" y="263207"/>
                      </a:cubicBezTo>
                      <a:cubicBezTo>
                        <a:pt x="203458" y="294421"/>
                        <a:pt x="193000" y="318681"/>
                        <a:pt x="179770" y="349408"/>
                      </a:cubicBezTo>
                      <a:cubicBezTo>
                        <a:pt x="175884" y="358438"/>
                        <a:pt x="171854" y="367773"/>
                        <a:pt x="168521" y="377698"/>
                      </a:cubicBezTo>
                      <a:cubicBezTo>
                        <a:pt x="167435" y="380917"/>
                        <a:pt x="168368" y="384480"/>
                        <a:pt x="170892" y="386756"/>
                      </a:cubicBezTo>
                      <a:cubicBezTo>
                        <a:pt x="173417" y="389033"/>
                        <a:pt x="177055" y="389595"/>
                        <a:pt x="180151" y="388195"/>
                      </a:cubicBezTo>
                      <a:cubicBezTo>
                        <a:pt x="242740" y="359781"/>
                        <a:pt x="247369" y="310804"/>
                        <a:pt x="252265" y="258940"/>
                      </a:cubicBezTo>
                      <a:cubicBezTo>
                        <a:pt x="253141" y="249711"/>
                        <a:pt x="254036" y="240176"/>
                        <a:pt x="255294" y="230413"/>
                      </a:cubicBezTo>
                      <a:cubicBezTo>
                        <a:pt x="256522" y="219240"/>
                        <a:pt x="261932" y="210191"/>
                        <a:pt x="266209" y="208743"/>
                      </a:cubicBezTo>
                      <a:cubicBezTo>
                        <a:pt x="269343" y="207686"/>
                        <a:pt x="273391" y="211220"/>
                        <a:pt x="275601" y="213515"/>
                      </a:cubicBezTo>
                      <a:cubicBezTo>
                        <a:pt x="289469" y="229222"/>
                        <a:pt x="290946" y="256997"/>
                        <a:pt x="292384" y="283848"/>
                      </a:cubicBezTo>
                      <a:cubicBezTo>
                        <a:pt x="293870" y="311633"/>
                        <a:pt x="295270" y="337874"/>
                        <a:pt x="309662" y="354228"/>
                      </a:cubicBezTo>
                      <a:cubicBezTo>
                        <a:pt x="310881" y="355619"/>
                        <a:pt x="312520" y="356571"/>
                        <a:pt x="314329" y="356943"/>
                      </a:cubicBezTo>
                      <a:cubicBezTo>
                        <a:pt x="352820" y="364972"/>
                        <a:pt x="390806" y="298040"/>
                        <a:pt x="413504" y="258054"/>
                      </a:cubicBezTo>
                      <a:cubicBezTo>
                        <a:pt x="416637" y="252530"/>
                        <a:pt x="419352" y="247758"/>
                        <a:pt x="421552" y="244100"/>
                      </a:cubicBezTo>
                      <a:cubicBezTo>
                        <a:pt x="421619" y="243986"/>
                        <a:pt x="421695" y="243862"/>
                        <a:pt x="421752" y="243748"/>
                      </a:cubicBezTo>
                      <a:cubicBezTo>
                        <a:pt x="423553" y="240414"/>
                        <a:pt x="425477" y="236890"/>
                        <a:pt x="427496" y="233213"/>
                      </a:cubicBezTo>
                      <a:cubicBezTo>
                        <a:pt x="452280" y="187912"/>
                        <a:pt x="489723" y="119466"/>
                        <a:pt x="474464" y="68221"/>
                      </a:cubicBezTo>
                      <a:close/>
                      <a:moveTo>
                        <a:pt x="106503" y="233756"/>
                      </a:moveTo>
                      <a:cubicBezTo>
                        <a:pt x="96636" y="245148"/>
                        <a:pt x="78662" y="257550"/>
                        <a:pt x="69546" y="252234"/>
                      </a:cubicBezTo>
                      <a:cubicBezTo>
                        <a:pt x="60431" y="246920"/>
                        <a:pt x="66260" y="222364"/>
                        <a:pt x="76890" y="212496"/>
                      </a:cubicBezTo>
                      <a:cubicBezTo>
                        <a:pt x="87520" y="202628"/>
                        <a:pt x="104989" y="195285"/>
                        <a:pt x="116371" y="196047"/>
                      </a:cubicBezTo>
                      <a:cubicBezTo>
                        <a:pt x="131526" y="197047"/>
                        <a:pt x="116371" y="222364"/>
                        <a:pt x="106503" y="233756"/>
                      </a:cubicBezTo>
                      <a:close/>
                      <a:moveTo>
                        <a:pt x="155662" y="146983"/>
                      </a:moveTo>
                      <a:cubicBezTo>
                        <a:pt x="150204" y="151270"/>
                        <a:pt x="140308" y="154118"/>
                        <a:pt x="128906" y="149231"/>
                      </a:cubicBezTo>
                      <a:cubicBezTo>
                        <a:pt x="128830" y="149203"/>
                        <a:pt x="128763" y="149165"/>
                        <a:pt x="128687" y="149136"/>
                      </a:cubicBezTo>
                      <a:cubicBezTo>
                        <a:pt x="119153" y="145364"/>
                        <a:pt x="111590" y="139211"/>
                        <a:pt x="112199" y="135229"/>
                      </a:cubicBezTo>
                      <a:cubicBezTo>
                        <a:pt x="112723" y="131991"/>
                        <a:pt x="119800" y="124657"/>
                        <a:pt x="127011" y="123076"/>
                      </a:cubicBezTo>
                      <a:cubicBezTo>
                        <a:pt x="129973" y="122428"/>
                        <a:pt x="142708" y="122942"/>
                        <a:pt x="145013" y="123742"/>
                      </a:cubicBezTo>
                      <a:cubicBezTo>
                        <a:pt x="154300" y="126962"/>
                        <a:pt x="160091" y="131638"/>
                        <a:pt x="160920" y="136563"/>
                      </a:cubicBezTo>
                      <a:cubicBezTo>
                        <a:pt x="161491" y="140049"/>
                        <a:pt x="159529" y="143945"/>
                        <a:pt x="155662" y="146983"/>
                      </a:cubicBezTo>
                      <a:close/>
                      <a:moveTo>
                        <a:pt x="385681" y="263874"/>
                      </a:moveTo>
                      <a:cubicBezTo>
                        <a:pt x="378852" y="271466"/>
                        <a:pt x="359354" y="248939"/>
                        <a:pt x="338923" y="217183"/>
                      </a:cubicBezTo>
                      <a:cubicBezTo>
                        <a:pt x="318482" y="185426"/>
                        <a:pt x="319159" y="158937"/>
                        <a:pt x="325950" y="155537"/>
                      </a:cubicBezTo>
                      <a:cubicBezTo>
                        <a:pt x="332027" y="152498"/>
                        <a:pt x="346448" y="171482"/>
                        <a:pt x="368470" y="201857"/>
                      </a:cubicBezTo>
                      <a:cubicBezTo>
                        <a:pt x="390491" y="232232"/>
                        <a:pt x="392520" y="256283"/>
                        <a:pt x="385681" y="263874"/>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grpSp>
          <p:grpSp>
            <p:nvGrpSpPr>
              <p:cNvPr id="93" name="Graphic 30" descr="Classroom with whiteboard and books">
                <a:extLst>
                  <a:ext uri="{FF2B5EF4-FFF2-40B4-BE49-F238E27FC236}">
                    <a16:creationId xmlns:a16="http://schemas.microsoft.com/office/drawing/2014/main" id="{D6855A2C-E9C8-6EC2-8450-6191A97CE0CD}"/>
                  </a:ext>
                </a:extLst>
              </p:cNvPr>
              <p:cNvGrpSpPr/>
              <p:nvPr/>
            </p:nvGrpSpPr>
            <p:grpSpPr>
              <a:xfrm>
                <a:off x="3011383" y="1565087"/>
                <a:ext cx="1537763" cy="1780736"/>
                <a:chOff x="3011383" y="1565087"/>
                <a:chExt cx="1537763" cy="1780736"/>
              </a:xfrm>
              <a:solidFill>
                <a:srgbClr val="000000"/>
              </a:solidFill>
            </p:grpSpPr>
            <p:sp>
              <p:nvSpPr>
                <p:cNvPr id="94" name="Freeform: Shape 93">
                  <a:extLst>
                    <a:ext uri="{FF2B5EF4-FFF2-40B4-BE49-F238E27FC236}">
                      <a16:creationId xmlns:a16="http://schemas.microsoft.com/office/drawing/2014/main" id="{567318E2-88F3-4914-1A26-546AF8CB573A}"/>
                    </a:ext>
                  </a:extLst>
                </p:cNvPr>
                <p:cNvSpPr/>
                <p:nvPr/>
              </p:nvSpPr>
              <p:spPr>
                <a:xfrm>
                  <a:off x="3414009" y="2539915"/>
                  <a:ext cx="72200" cy="68927"/>
                </a:xfrm>
                <a:custGeom>
                  <a:avLst/>
                  <a:gdLst>
                    <a:gd name="connsiteX0" fmla="*/ 67325 w 72200"/>
                    <a:gd name="connsiteY0" fmla="*/ 1613 h 68927"/>
                    <a:gd name="connsiteX1" fmla="*/ 50323 w 72200"/>
                    <a:gd name="connsiteY1" fmla="*/ 2956 h 68927"/>
                    <a:gd name="connsiteX2" fmla="*/ 8603 w 72200"/>
                    <a:gd name="connsiteY2" fmla="*/ 25854 h 68927"/>
                    <a:gd name="connsiteX3" fmla="*/ 10851 w 72200"/>
                    <a:gd name="connsiteY3" fmla="*/ 67955 h 68927"/>
                    <a:gd name="connsiteX4" fmla="*/ 47551 w 72200"/>
                    <a:gd name="connsiteY4" fmla="*/ 49390 h 68927"/>
                    <a:gd name="connsiteX5" fmla="*/ 67325 w 72200"/>
                    <a:gd name="connsiteY5" fmla="*/ 1613 h 68927"/>
                    <a:gd name="connsiteX6" fmla="*/ 43722 w 72200"/>
                    <a:gd name="connsiteY6" fmla="*/ 33436 h 68927"/>
                    <a:gd name="connsiteX7" fmla="*/ 17928 w 72200"/>
                    <a:gd name="connsiteY7" fmla="*/ 55315 h 68927"/>
                    <a:gd name="connsiteX8" fmla="*/ 20090 w 72200"/>
                    <a:gd name="connsiteY8" fmla="*/ 31855 h 68927"/>
                    <a:gd name="connsiteX9" fmla="*/ 53161 w 72200"/>
                    <a:gd name="connsiteY9" fmla="*/ 11271 h 68927"/>
                    <a:gd name="connsiteX10" fmla="*/ 57247 w 72200"/>
                    <a:gd name="connsiteY10" fmla="*/ 12624 h 68927"/>
                    <a:gd name="connsiteX11" fmla="*/ 43722 w 72200"/>
                    <a:gd name="connsiteY11" fmla="*/ 33436 h 6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200" h="68927">
                      <a:moveTo>
                        <a:pt x="67325" y="1613"/>
                      </a:moveTo>
                      <a:cubicBezTo>
                        <a:pt x="61381" y="-463"/>
                        <a:pt x="55400" y="-1035"/>
                        <a:pt x="50323" y="2956"/>
                      </a:cubicBezTo>
                      <a:cubicBezTo>
                        <a:pt x="34845" y="1423"/>
                        <a:pt x="16890" y="14977"/>
                        <a:pt x="8603" y="25854"/>
                      </a:cubicBezTo>
                      <a:cubicBezTo>
                        <a:pt x="469" y="36532"/>
                        <a:pt x="-6723" y="61573"/>
                        <a:pt x="10851" y="67955"/>
                      </a:cubicBezTo>
                      <a:cubicBezTo>
                        <a:pt x="24367" y="72860"/>
                        <a:pt x="39293" y="58058"/>
                        <a:pt x="47551" y="49390"/>
                      </a:cubicBezTo>
                      <a:cubicBezTo>
                        <a:pt x="54761" y="42551"/>
                        <a:pt x="83527" y="8319"/>
                        <a:pt x="67325" y="1613"/>
                      </a:cubicBezTo>
                      <a:close/>
                      <a:moveTo>
                        <a:pt x="43722" y="33436"/>
                      </a:moveTo>
                      <a:cubicBezTo>
                        <a:pt x="38064" y="40332"/>
                        <a:pt x="27634" y="54077"/>
                        <a:pt x="17928" y="55315"/>
                      </a:cubicBezTo>
                      <a:cubicBezTo>
                        <a:pt x="6574" y="56763"/>
                        <a:pt x="16909" y="35703"/>
                        <a:pt x="20090" y="31855"/>
                      </a:cubicBezTo>
                      <a:cubicBezTo>
                        <a:pt x="28472" y="21692"/>
                        <a:pt x="40464" y="14748"/>
                        <a:pt x="53161" y="11271"/>
                      </a:cubicBezTo>
                      <a:cubicBezTo>
                        <a:pt x="54504" y="11824"/>
                        <a:pt x="55876" y="12243"/>
                        <a:pt x="57247" y="12624"/>
                      </a:cubicBezTo>
                      <a:cubicBezTo>
                        <a:pt x="54266" y="20273"/>
                        <a:pt x="48618" y="27464"/>
                        <a:pt x="43722" y="33436"/>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95" name="Freeform: Shape 94">
                  <a:extLst>
                    <a:ext uri="{FF2B5EF4-FFF2-40B4-BE49-F238E27FC236}">
                      <a16:creationId xmlns:a16="http://schemas.microsoft.com/office/drawing/2014/main" id="{B2352503-64F8-DE09-9939-BEA1702E013E}"/>
                    </a:ext>
                  </a:extLst>
                </p:cNvPr>
                <p:cNvSpPr/>
                <p:nvPr/>
              </p:nvSpPr>
              <p:spPr>
                <a:xfrm>
                  <a:off x="3670609" y="2496183"/>
                  <a:ext cx="79401" cy="124616"/>
                </a:xfrm>
                <a:custGeom>
                  <a:avLst/>
                  <a:gdLst>
                    <a:gd name="connsiteX0" fmla="*/ 58603 w 79401"/>
                    <a:gd name="connsiteY0" fmla="*/ 124613 h 124616"/>
                    <a:gd name="connsiteX1" fmla="*/ 32104 w 79401"/>
                    <a:gd name="connsiteY1" fmla="*/ 19685 h 124616"/>
                    <a:gd name="connsiteX2" fmla="*/ 9435 w 79401"/>
                    <a:gd name="connsiteY2" fmla="*/ 102 h 124616"/>
                    <a:gd name="connsiteX3" fmla="*/ 5606 w 79401"/>
                    <a:gd name="connsiteY3" fmla="*/ 8188 h 124616"/>
                    <a:gd name="connsiteX4" fmla="*/ 42534 w 79401"/>
                    <a:gd name="connsiteY4" fmla="*/ 109544 h 124616"/>
                    <a:gd name="connsiteX5" fmla="*/ 58603 w 79401"/>
                    <a:gd name="connsiteY5" fmla="*/ 124613 h 124616"/>
                    <a:gd name="connsiteX6" fmla="*/ 11387 w 79401"/>
                    <a:gd name="connsiteY6" fmla="*/ 14932 h 124616"/>
                    <a:gd name="connsiteX7" fmla="*/ 66985 w 79401"/>
                    <a:gd name="connsiteY7" fmla="*/ 100705 h 124616"/>
                    <a:gd name="connsiteX8" fmla="*/ 65432 w 79401"/>
                    <a:gd name="connsiteY8" fmla="*/ 110992 h 124616"/>
                    <a:gd name="connsiteX9" fmla="*/ 61527 w 79401"/>
                    <a:gd name="connsiteY9" fmla="*/ 110382 h 124616"/>
                    <a:gd name="connsiteX10" fmla="*/ 11387 w 79401"/>
                    <a:gd name="connsiteY10" fmla="*/ 14932 h 124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401" h="124616">
                      <a:moveTo>
                        <a:pt x="58603" y="124613"/>
                      </a:moveTo>
                      <a:cubicBezTo>
                        <a:pt x="112324" y="125289"/>
                        <a:pt x="46716" y="36725"/>
                        <a:pt x="32104" y="19685"/>
                      </a:cubicBezTo>
                      <a:cubicBezTo>
                        <a:pt x="26322" y="12646"/>
                        <a:pt x="19036" y="1921"/>
                        <a:pt x="9435" y="102"/>
                      </a:cubicBezTo>
                      <a:cubicBezTo>
                        <a:pt x="4463" y="-832"/>
                        <a:pt x="2053" y="4883"/>
                        <a:pt x="5606" y="8188"/>
                      </a:cubicBezTo>
                      <a:cubicBezTo>
                        <a:pt x="-15092" y="31277"/>
                        <a:pt x="27056" y="89675"/>
                        <a:pt x="42534" y="109544"/>
                      </a:cubicBezTo>
                      <a:cubicBezTo>
                        <a:pt x="46658" y="114706"/>
                        <a:pt x="51964" y="122488"/>
                        <a:pt x="58603" y="124613"/>
                      </a:cubicBezTo>
                      <a:close/>
                      <a:moveTo>
                        <a:pt x="11387" y="14932"/>
                      </a:moveTo>
                      <a:cubicBezTo>
                        <a:pt x="33123" y="40335"/>
                        <a:pt x="58279" y="67539"/>
                        <a:pt x="66985" y="100705"/>
                      </a:cubicBezTo>
                      <a:cubicBezTo>
                        <a:pt x="68032" y="104591"/>
                        <a:pt x="68337" y="109372"/>
                        <a:pt x="65432" y="110992"/>
                      </a:cubicBezTo>
                      <a:cubicBezTo>
                        <a:pt x="64165" y="111706"/>
                        <a:pt x="62565" y="111392"/>
                        <a:pt x="61527" y="110382"/>
                      </a:cubicBezTo>
                      <a:cubicBezTo>
                        <a:pt x="45839" y="95094"/>
                        <a:pt x="3653" y="33030"/>
                        <a:pt x="11387" y="14932"/>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96" name="Freeform: Shape 95">
                  <a:extLst>
                    <a:ext uri="{FF2B5EF4-FFF2-40B4-BE49-F238E27FC236}">
                      <a16:creationId xmlns:a16="http://schemas.microsoft.com/office/drawing/2014/main" id="{E1ECAF83-5524-C58E-4BA9-B49EFDFE9BE4}"/>
                    </a:ext>
                  </a:extLst>
                </p:cNvPr>
                <p:cNvSpPr/>
                <p:nvPr/>
              </p:nvSpPr>
              <p:spPr>
                <a:xfrm>
                  <a:off x="4079385" y="1656399"/>
                  <a:ext cx="47973" cy="43917"/>
                </a:xfrm>
                <a:custGeom>
                  <a:avLst/>
                  <a:gdLst>
                    <a:gd name="connsiteX0" fmla="*/ 3748 w 47973"/>
                    <a:gd name="connsiteY0" fmla="*/ 38319 h 43917"/>
                    <a:gd name="connsiteX1" fmla="*/ 44343 w 47973"/>
                    <a:gd name="connsiteY1" fmla="*/ 32109 h 43917"/>
                    <a:gd name="connsiteX2" fmla="*/ 37361 w 47973"/>
                    <a:gd name="connsiteY2" fmla="*/ 1438 h 43917"/>
                    <a:gd name="connsiteX3" fmla="*/ 11815 w 47973"/>
                    <a:gd name="connsiteY3" fmla="*/ 11296 h 43917"/>
                    <a:gd name="connsiteX4" fmla="*/ 3748 w 47973"/>
                    <a:gd name="connsiteY4" fmla="*/ 38319 h 43917"/>
                    <a:gd name="connsiteX5" fmla="*/ 32923 w 47973"/>
                    <a:gd name="connsiteY5" fmla="*/ 17745 h 43917"/>
                    <a:gd name="connsiteX6" fmla="*/ 29636 w 47973"/>
                    <a:gd name="connsiteY6" fmla="*/ 25555 h 43917"/>
                    <a:gd name="connsiteX7" fmla="*/ 23312 w 47973"/>
                    <a:gd name="connsiteY7" fmla="*/ 28241 h 43917"/>
                    <a:gd name="connsiteX8" fmla="*/ 15502 w 47973"/>
                    <a:gd name="connsiteY8" fmla="*/ 26784 h 43917"/>
                    <a:gd name="connsiteX9" fmla="*/ 28122 w 47973"/>
                    <a:gd name="connsiteY9" fmla="*/ 14440 h 43917"/>
                    <a:gd name="connsiteX10" fmla="*/ 31256 w 47973"/>
                    <a:gd name="connsiteY10" fmla="*/ 14440 h 43917"/>
                    <a:gd name="connsiteX11" fmla="*/ 32923 w 47973"/>
                    <a:gd name="connsiteY11" fmla="*/ 17745 h 4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973" h="43917">
                      <a:moveTo>
                        <a:pt x="3748" y="38319"/>
                      </a:moveTo>
                      <a:cubicBezTo>
                        <a:pt x="16673" y="46901"/>
                        <a:pt x="35752" y="46205"/>
                        <a:pt x="44343" y="32109"/>
                      </a:cubicBezTo>
                      <a:cubicBezTo>
                        <a:pt x="50458" y="22079"/>
                        <a:pt x="49306" y="6524"/>
                        <a:pt x="37361" y="1438"/>
                      </a:cubicBezTo>
                      <a:cubicBezTo>
                        <a:pt x="30113" y="-2648"/>
                        <a:pt x="12254" y="2390"/>
                        <a:pt x="11815" y="11296"/>
                      </a:cubicBezTo>
                      <a:cubicBezTo>
                        <a:pt x="4186" y="15192"/>
                        <a:pt x="-5425" y="32261"/>
                        <a:pt x="3748" y="38319"/>
                      </a:cubicBezTo>
                      <a:close/>
                      <a:moveTo>
                        <a:pt x="32923" y="17745"/>
                      </a:moveTo>
                      <a:cubicBezTo>
                        <a:pt x="32980" y="20117"/>
                        <a:pt x="32265" y="23126"/>
                        <a:pt x="29636" y="25555"/>
                      </a:cubicBezTo>
                      <a:cubicBezTo>
                        <a:pt x="27103" y="27898"/>
                        <a:pt x="23398" y="28241"/>
                        <a:pt x="23312" y="28241"/>
                      </a:cubicBezTo>
                      <a:cubicBezTo>
                        <a:pt x="20674" y="28260"/>
                        <a:pt x="17911" y="27746"/>
                        <a:pt x="15502" y="26784"/>
                      </a:cubicBezTo>
                      <a:cubicBezTo>
                        <a:pt x="16311" y="18993"/>
                        <a:pt x="23607" y="19155"/>
                        <a:pt x="28122" y="14440"/>
                      </a:cubicBezTo>
                      <a:cubicBezTo>
                        <a:pt x="28151" y="14411"/>
                        <a:pt x="29675" y="13592"/>
                        <a:pt x="31256" y="14440"/>
                      </a:cubicBezTo>
                      <a:cubicBezTo>
                        <a:pt x="32246" y="14992"/>
                        <a:pt x="32885" y="16507"/>
                        <a:pt x="32923" y="17745"/>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97" name="Freeform: Shape 96">
                  <a:extLst>
                    <a:ext uri="{FF2B5EF4-FFF2-40B4-BE49-F238E27FC236}">
                      <a16:creationId xmlns:a16="http://schemas.microsoft.com/office/drawing/2014/main" id="{6D580589-4E4B-E1D2-A4A5-59BFE5EB488A}"/>
                    </a:ext>
                  </a:extLst>
                </p:cNvPr>
                <p:cNvSpPr/>
                <p:nvPr/>
              </p:nvSpPr>
              <p:spPr>
                <a:xfrm>
                  <a:off x="4108100" y="1838396"/>
                  <a:ext cx="38305" cy="82023"/>
                </a:xfrm>
                <a:custGeom>
                  <a:avLst/>
                  <a:gdLst>
                    <a:gd name="connsiteX0" fmla="*/ 9608 w 38305"/>
                    <a:gd name="connsiteY0" fmla="*/ 80968 h 82023"/>
                    <a:gd name="connsiteX1" fmla="*/ 13151 w 38305"/>
                    <a:gd name="connsiteY1" fmla="*/ 80359 h 82023"/>
                    <a:gd name="connsiteX2" fmla="*/ 23134 w 38305"/>
                    <a:gd name="connsiteY2" fmla="*/ 77330 h 82023"/>
                    <a:gd name="connsiteX3" fmla="*/ 26125 w 38305"/>
                    <a:gd name="connsiteY3" fmla="*/ 358 h 82023"/>
                    <a:gd name="connsiteX4" fmla="*/ 9608 w 38305"/>
                    <a:gd name="connsiteY4" fmla="*/ 80968 h 82023"/>
                    <a:gd name="connsiteX5" fmla="*/ 12551 w 38305"/>
                    <a:gd name="connsiteY5" fmla="*/ 41535 h 82023"/>
                    <a:gd name="connsiteX6" fmla="*/ 23381 w 38305"/>
                    <a:gd name="connsiteY6" fmla="*/ 13322 h 82023"/>
                    <a:gd name="connsiteX7" fmla="*/ 13504 w 38305"/>
                    <a:gd name="connsiteY7" fmla="*/ 58880 h 82023"/>
                    <a:gd name="connsiteX8" fmla="*/ 12904 w 38305"/>
                    <a:gd name="connsiteY8" fmla="*/ 58775 h 82023"/>
                    <a:gd name="connsiteX9" fmla="*/ 12551 w 38305"/>
                    <a:gd name="connsiteY9" fmla="*/ 41535 h 8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305" h="82023">
                      <a:moveTo>
                        <a:pt x="9608" y="80968"/>
                      </a:moveTo>
                      <a:cubicBezTo>
                        <a:pt x="10685" y="82026"/>
                        <a:pt x="12523" y="81673"/>
                        <a:pt x="13151" y="80359"/>
                      </a:cubicBezTo>
                      <a:cubicBezTo>
                        <a:pt x="16523" y="83016"/>
                        <a:pt x="21838" y="82826"/>
                        <a:pt x="23134" y="77330"/>
                      </a:cubicBezTo>
                      <a:cubicBezTo>
                        <a:pt x="26744" y="62099"/>
                        <a:pt x="53471" y="6169"/>
                        <a:pt x="26125" y="358"/>
                      </a:cubicBezTo>
                      <a:cubicBezTo>
                        <a:pt x="-7985" y="-5585"/>
                        <a:pt x="-3174" y="64138"/>
                        <a:pt x="9608" y="80968"/>
                      </a:cubicBezTo>
                      <a:close/>
                      <a:moveTo>
                        <a:pt x="12551" y="41535"/>
                      </a:moveTo>
                      <a:cubicBezTo>
                        <a:pt x="12628" y="38935"/>
                        <a:pt x="14971" y="7521"/>
                        <a:pt x="23381" y="13322"/>
                      </a:cubicBezTo>
                      <a:cubicBezTo>
                        <a:pt x="27696" y="21475"/>
                        <a:pt x="17600" y="48021"/>
                        <a:pt x="13504" y="58880"/>
                      </a:cubicBezTo>
                      <a:cubicBezTo>
                        <a:pt x="13390" y="59194"/>
                        <a:pt x="12923" y="59109"/>
                        <a:pt x="12904" y="58775"/>
                      </a:cubicBezTo>
                      <a:cubicBezTo>
                        <a:pt x="12628" y="53032"/>
                        <a:pt x="12371" y="47278"/>
                        <a:pt x="12551" y="41535"/>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98" name="Freeform: Shape 97">
                  <a:extLst>
                    <a:ext uri="{FF2B5EF4-FFF2-40B4-BE49-F238E27FC236}">
                      <a16:creationId xmlns:a16="http://schemas.microsoft.com/office/drawing/2014/main" id="{46DEC32A-26EB-9618-7C62-8A0C2E8037A5}"/>
                    </a:ext>
                  </a:extLst>
                </p:cNvPr>
                <p:cNvSpPr/>
                <p:nvPr/>
              </p:nvSpPr>
              <p:spPr>
                <a:xfrm>
                  <a:off x="4192717" y="1825695"/>
                  <a:ext cx="70990" cy="75513"/>
                </a:xfrm>
                <a:custGeom>
                  <a:avLst/>
                  <a:gdLst>
                    <a:gd name="connsiteX0" fmla="*/ 5945 w 70990"/>
                    <a:gd name="connsiteY0" fmla="*/ 71248 h 75513"/>
                    <a:gd name="connsiteX1" fmla="*/ 30538 w 70990"/>
                    <a:gd name="connsiteY1" fmla="*/ 63447 h 75513"/>
                    <a:gd name="connsiteX2" fmla="*/ 62952 w 70990"/>
                    <a:gd name="connsiteY2" fmla="*/ 3830 h 75513"/>
                    <a:gd name="connsiteX3" fmla="*/ 5945 w 70990"/>
                    <a:gd name="connsiteY3" fmla="*/ 71248 h 75513"/>
                    <a:gd name="connsiteX4" fmla="*/ 57046 w 70990"/>
                    <a:gd name="connsiteY4" fmla="*/ 14774 h 75513"/>
                    <a:gd name="connsiteX5" fmla="*/ 11231 w 70990"/>
                    <a:gd name="connsiteY5" fmla="*/ 61047 h 75513"/>
                    <a:gd name="connsiteX6" fmla="*/ 11031 w 70990"/>
                    <a:gd name="connsiteY6" fmla="*/ 60666 h 75513"/>
                    <a:gd name="connsiteX7" fmla="*/ 57046 w 70990"/>
                    <a:gd name="connsiteY7" fmla="*/ 14774 h 75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90" h="75513">
                      <a:moveTo>
                        <a:pt x="5945" y="71248"/>
                      </a:moveTo>
                      <a:cubicBezTo>
                        <a:pt x="9545" y="83040"/>
                        <a:pt x="25423" y="67019"/>
                        <a:pt x="30538" y="63447"/>
                      </a:cubicBezTo>
                      <a:cubicBezTo>
                        <a:pt x="46950" y="50969"/>
                        <a:pt x="88336" y="26118"/>
                        <a:pt x="62952" y="3830"/>
                      </a:cubicBezTo>
                      <a:cubicBezTo>
                        <a:pt x="36063" y="-19430"/>
                        <a:pt x="-17934" y="70838"/>
                        <a:pt x="5945" y="71248"/>
                      </a:cubicBezTo>
                      <a:close/>
                      <a:moveTo>
                        <a:pt x="57046" y="14774"/>
                      </a:moveTo>
                      <a:cubicBezTo>
                        <a:pt x="67209" y="29157"/>
                        <a:pt x="21375" y="50988"/>
                        <a:pt x="11231" y="61047"/>
                      </a:cubicBezTo>
                      <a:cubicBezTo>
                        <a:pt x="10993" y="61285"/>
                        <a:pt x="10869" y="61028"/>
                        <a:pt x="11031" y="60666"/>
                      </a:cubicBezTo>
                      <a:cubicBezTo>
                        <a:pt x="19527" y="41216"/>
                        <a:pt x="44635" y="430"/>
                        <a:pt x="57046" y="14774"/>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99" name="Freeform: Shape 98">
                  <a:extLst>
                    <a:ext uri="{FF2B5EF4-FFF2-40B4-BE49-F238E27FC236}">
                      <a16:creationId xmlns:a16="http://schemas.microsoft.com/office/drawing/2014/main" id="{3834D5B5-42D1-15FE-0C11-297737D3101B}"/>
                    </a:ext>
                  </a:extLst>
                </p:cNvPr>
                <p:cNvSpPr/>
                <p:nvPr/>
              </p:nvSpPr>
              <p:spPr>
                <a:xfrm>
                  <a:off x="4292457" y="1861783"/>
                  <a:ext cx="43640" cy="39017"/>
                </a:xfrm>
                <a:custGeom>
                  <a:avLst/>
                  <a:gdLst>
                    <a:gd name="connsiteX0" fmla="*/ 6484 w 43640"/>
                    <a:gd name="connsiteY0" fmla="*/ 34950 h 39017"/>
                    <a:gd name="connsiteX1" fmla="*/ 43631 w 43640"/>
                    <a:gd name="connsiteY1" fmla="*/ 11243 h 39017"/>
                    <a:gd name="connsiteX2" fmla="*/ 32687 w 43640"/>
                    <a:gd name="connsiteY2" fmla="*/ 6709 h 39017"/>
                    <a:gd name="connsiteX3" fmla="*/ 29686 w 43640"/>
                    <a:gd name="connsiteY3" fmla="*/ 10576 h 39017"/>
                    <a:gd name="connsiteX4" fmla="*/ 25410 w 43640"/>
                    <a:gd name="connsiteY4" fmla="*/ 18443 h 39017"/>
                    <a:gd name="connsiteX5" fmla="*/ 24105 w 43640"/>
                    <a:gd name="connsiteY5" fmla="*/ 20368 h 39017"/>
                    <a:gd name="connsiteX6" fmla="*/ 16218 w 43640"/>
                    <a:gd name="connsiteY6" fmla="*/ 25302 h 39017"/>
                    <a:gd name="connsiteX7" fmla="*/ 14523 w 43640"/>
                    <a:gd name="connsiteY7" fmla="*/ 24520 h 39017"/>
                    <a:gd name="connsiteX8" fmla="*/ 14065 w 43640"/>
                    <a:gd name="connsiteY8" fmla="*/ 14214 h 39017"/>
                    <a:gd name="connsiteX9" fmla="*/ 15456 w 43640"/>
                    <a:gd name="connsiteY9" fmla="*/ 12519 h 39017"/>
                    <a:gd name="connsiteX10" fmla="*/ 16913 w 43640"/>
                    <a:gd name="connsiteY10" fmla="*/ 11376 h 39017"/>
                    <a:gd name="connsiteX11" fmla="*/ 26819 w 43640"/>
                    <a:gd name="connsiteY11" fmla="*/ 6623 h 39017"/>
                    <a:gd name="connsiteX12" fmla="*/ 34306 w 43640"/>
                    <a:gd name="connsiteY12" fmla="*/ 4861 h 39017"/>
                    <a:gd name="connsiteX13" fmla="*/ 34306 w 43640"/>
                    <a:gd name="connsiteY13" fmla="*/ 860 h 39017"/>
                    <a:gd name="connsiteX14" fmla="*/ 9303 w 43640"/>
                    <a:gd name="connsiteY14" fmla="*/ 3851 h 39017"/>
                    <a:gd name="connsiteX15" fmla="*/ 6484 w 43640"/>
                    <a:gd name="connsiteY15" fmla="*/ 34950 h 39017"/>
                    <a:gd name="connsiteX16" fmla="*/ 12827 w 43640"/>
                    <a:gd name="connsiteY16" fmla="*/ 16291 h 39017"/>
                    <a:gd name="connsiteX17" fmla="*/ 12827 w 43640"/>
                    <a:gd name="connsiteY17" fmla="*/ 16291 h 39017"/>
                    <a:gd name="connsiteX18" fmla="*/ 12827 w 43640"/>
                    <a:gd name="connsiteY18" fmla="*/ 16291 h 39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640" h="39017">
                      <a:moveTo>
                        <a:pt x="6484" y="34950"/>
                      </a:moveTo>
                      <a:cubicBezTo>
                        <a:pt x="22533" y="47790"/>
                        <a:pt x="42117" y="27569"/>
                        <a:pt x="43631" y="11243"/>
                      </a:cubicBezTo>
                      <a:cubicBezTo>
                        <a:pt x="43945" y="5832"/>
                        <a:pt x="36268" y="2632"/>
                        <a:pt x="32687" y="6709"/>
                      </a:cubicBezTo>
                      <a:cubicBezTo>
                        <a:pt x="31687" y="7976"/>
                        <a:pt x="30629" y="9271"/>
                        <a:pt x="29686" y="10576"/>
                      </a:cubicBezTo>
                      <a:cubicBezTo>
                        <a:pt x="28381" y="12871"/>
                        <a:pt x="27057" y="15805"/>
                        <a:pt x="25410" y="18443"/>
                      </a:cubicBezTo>
                      <a:cubicBezTo>
                        <a:pt x="25000" y="19110"/>
                        <a:pt x="24562" y="19758"/>
                        <a:pt x="24105" y="20368"/>
                      </a:cubicBezTo>
                      <a:cubicBezTo>
                        <a:pt x="22086" y="23063"/>
                        <a:pt x="19590" y="25130"/>
                        <a:pt x="16218" y="25302"/>
                      </a:cubicBezTo>
                      <a:cubicBezTo>
                        <a:pt x="15951" y="25311"/>
                        <a:pt x="15199" y="25121"/>
                        <a:pt x="14523" y="24520"/>
                      </a:cubicBezTo>
                      <a:cubicBezTo>
                        <a:pt x="11437" y="21901"/>
                        <a:pt x="11646" y="17205"/>
                        <a:pt x="14065" y="14214"/>
                      </a:cubicBezTo>
                      <a:cubicBezTo>
                        <a:pt x="14122" y="14148"/>
                        <a:pt x="14856" y="13081"/>
                        <a:pt x="15456" y="12519"/>
                      </a:cubicBezTo>
                      <a:cubicBezTo>
                        <a:pt x="15904" y="12090"/>
                        <a:pt x="16790" y="11462"/>
                        <a:pt x="16913" y="11376"/>
                      </a:cubicBezTo>
                      <a:cubicBezTo>
                        <a:pt x="19895" y="9252"/>
                        <a:pt x="23352" y="7737"/>
                        <a:pt x="26819" y="6623"/>
                      </a:cubicBezTo>
                      <a:cubicBezTo>
                        <a:pt x="29267" y="5852"/>
                        <a:pt x="31773" y="5299"/>
                        <a:pt x="34306" y="4861"/>
                      </a:cubicBezTo>
                      <a:cubicBezTo>
                        <a:pt x="36278" y="4527"/>
                        <a:pt x="36287" y="1194"/>
                        <a:pt x="34306" y="860"/>
                      </a:cubicBezTo>
                      <a:cubicBezTo>
                        <a:pt x="25867" y="-530"/>
                        <a:pt x="16885" y="-683"/>
                        <a:pt x="9303" y="3851"/>
                      </a:cubicBezTo>
                      <a:cubicBezTo>
                        <a:pt x="-1651" y="10052"/>
                        <a:pt x="-3365" y="26968"/>
                        <a:pt x="6484" y="34950"/>
                      </a:cubicBezTo>
                      <a:close/>
                      <a:moveTo>
                        <a:pt x="12827" y="16291"/>
                      </a:moveTo>
                      <a:cubicBezTo>
                        <a:pt x="13008" y="15900"/>
                        <a:pt x="13113" y="15719"/>
                        <a:pt x="12827" y="16291"/>
                      </a:cubicBezTo>
                      <a:lnTo>
                        <a:pt x="12827" y="16291"/>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00" name="Freeform: Shape 99">
                  <a:extLst>
                    <a:ext uri="{FF2B5EF4-FFF2-40B4-BE49-F238E27FC236}">
                      <a16:creationId xmlns:a16="http://schemas.microsoft.com/office/drawing/2014/main" id="{5B30E02B-3FCD-CCB0-444C-210AAC00FA74}"/>
                    </a:ext>
                  </a:extLst>
                </p:cNvPr>
                <p:cNvSpPr/>
                <p:nvPr/>
              </p:nvSpPr>
              <p:spPr>
                <a:xfrm>
                  <a:off x="3431290" y="2136749"/>
                  <a:ext cx="105690" cy="47255"/>
                </a:xfrm>
                <a:custGeom>
                  <a:avLst/>
                  <a:gdLst>
                    <a:gd name="connsiteX0" fmla="*/ 41499 w 105690"/>
                    <a:gd name="connsiteY0" fmla="*/ 44468 h 47255"/>
                    <a:gd name="connsiteX1" fmla="*/ 88181 w 105690"/>
                    <a:gd name="connsiteY1" fmla="*/ 14207 h 47255"/>
                    <a:gd name="connsiteX2" fmla="*/ 79685 w 105690"/>
                    <a:gd name="connsiteY2" fmla="*/ 9635 h 47255"/>
                    <a:gd name="connsiteX3" fmla="*/ 59083 w 105690"/>
                    <a:gd name="connsiteY3" fmla="*/ 3824 h 47255"/>
                    <a:gd name="connsiteX4" fmla="*/ 14163 w 105690"/>
                    <a:gd name="connsiteY4" fmla="*/ 1167 h 47255"/>
                    <a:gd name="connsiteX5" fmla="*/ 1609 w 105690"/>
                    <a:gd name="connsiteY5" fmla="*/ 21369 h 47255"/>
                    <a:gd name="connsiteX6" fmla="*/ 41499 w 105690"/>
                    <a:gd name="connsiteY6" fmla="*/ 44468 h 47255"/>
                    <a:gd name="connsiteX7" fmla="*/ 50539 w 105690"/>
                    <a:gd name="connsiteY7" fmla="*/ 14645 h 47255"/>
                    <a:gd name="connsiteX8" fmla="*/ 58863 w 105690"/>
                    <a:gd name="connsiteY8" fmla="*/ 15340 h 47255"/>
                    <a:gd name="connsiteX9" fmla="*/ 89991 w 105690"/>
                    <a:gd name="connsiteY9" fmla="*/ 31094 h 47255"/>
                    <a:gd name="connsiteX10" fmla="*/ 14115 w 105690"/>
                    <a:gd name="connsiteY10" fmla="*/ 15416 h 47255"/>
                    <a:gd name="connsiteX11" fmla="*/ 50539 w 105690"/>
                    <a:gd name="connsiteY11" fmla="*/ 14645 h 47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5690" h="47255">
                      <a:moveTo>
                        <a:pt x="41499" y="44468"/>
                      </a:moveTo>
                      <a:cubicBezTo>
                        <a:pt x="66598" y="49963"/>
                        <a:pt x="138607" y="50697"/>
                        <a:pt x="88181" y="14207"/>
                      </a:cubicBezTo>
                      <a:cubicBezTo>
                        <a:pt x="86867" y="11406"/>
                        <a:pt x="82285" y="11120"/>
                        <a:pt x="79685" y="9635"/>
                      </a:cubicBezTo>
                      <a:cubicBezTo>
                        <a:pt x="73303" y="6520"/>
                        <a:pt x="65864" y="3539"/>
                        <a:pt x="59083" y="3824"/>
                      </a:cubicBezTo>
                      <a:cubicBezTo>
                        <a:pt x="44500" y="1357"/>
                        <a:pt x="28917" y="-1719"/>
                        <a:pt x="14163" y="1167"/>
                      </a:cubicBezTo>
                      <a:cubicBezTo>
                        <a:pt x="4123" y="3186"/>
                        <a:pt x="-3440" y="10901"/>
                        <a:pt x="1609" y="21369"/>
                      </a:cubicBezTo>
                      <a:cubicBezTo>
                        <a:pt x="8819" y="36285"/>
                        <a:pt x="26421" y="41877"/>
                        <a:pt x="41499" y="44468"/>
                      </a:cubicBezTo>
                      <a:close/>
                      <a:moveTo>
                        <a:pt x="50539" y="14645"/>
                      </a:moveTo>
                      <a:cubicBezTo>
                        <a:pt x="53320" y="14883"/>
                        <a:pt x="56092" y="15121"/>
                        <a:pt x="58863" y="15340"/>
                      </a:cubicBezTo>
                      <a:cubicBezTo>
                        <a:pt x="68941" y="20664"/>
                        <a:pt x="82828" y="21950"/>
                        <a:pt x="89991" y="31094"/>
                      </a:cubicBezTo>
                      <a:cubicBezTo>
                        <a:pt x="69036" y="34876"/>
                        <a:pt x="27060" y="34819"/>
                        <a:pt x="14115" y="15416"/>
                      </a:cubicBezTo>
                      <a:cubicBezTo>
                        <a:pt x="24983" y="11502"/>
                        <a:pt x="39328" y="13673"/>
                        <a:pt x="50539" y="14645"/>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01" name="Freeform: Shape 100">
                  <a:extLst>
                    <a:ext uri="{FF2B5EF4-FFF2-40B4-BE49-F238E27FC236}">
                      <a16:creationId xmlns:a16="http://schemas.microsoft.com/office/drawing/2014/main" id="{716ACEAC-11DA-4552-CCE9-0740B95D5E2A}"/>
                    </a:ext>
                  </a:extLst>
                </p:cNvPr>
                <p:cNvSpPr/>
                <p:nvPr/>
              </p:nvSpPr>
              <p:spPr>
                <a:xfrm>
                  <a:off x="3652228" y="2087474"/>
                  <a:ext cx="48667" cy="56789"/>
                </a:xfrm>
                <a:custGeom>
                  <a:avLst/>
                  <a:gdLst>
                    <a:gd name="connsiteX0" fmla="*/ 27911 w 48667"/>
                    <a:gd name="connsiteY0" fmla="*/ 52984 h 56789"/>
                    <a:gd name="connsiteX1" fmla="*/ 48666 w 48667"/>
                    <a:gd name="connsiteY1" fmla="*/ 14865 h 56789"/>
                    <a:gd name="connsiteX2" fmla="*/ 19901 w 48667"/>
                    <a:gd name="connsiteY2" fmla="*/ 5836 h 56789"/>
                    <a:gd name="connsiteX3" fmla="*/ 19062 w 48667"/>
                    <a:gd name="connsiteY3" fmla="*/ 10322 h 56789"/>
                    <a:gd name="connsiteX4" fmla="*/ 489 w 48667"/>
                    <a:gd name="connsiteY4" fmla="*/ 38116 h 56789"/>
                    <a:gd name="connsiteX5" fmla="*/ 27911 w 48667"/>
                    <a:gd name="connsiteY5" fmla="*/ 52984 h 56789"/>
                    <a:gd name="connsiteX6" fmla="*/ 16176 w 48667"/>
                    <a:gd name="connsiteY6" fmla="*/ 32163 h 56789"/>
                    <a:gd name="connsiteX7" fmla="*/ 30845 w 48667"/>
                    <a:gd name="connsiteY7" fmla="*/ 11541 h 56789"/>
                    <a:gd name="connsiteX8" fmla="*/ 20844 w 48667"/>
                    <a:gd name="connsiteY8" fmla="*/ 41764 h 56789"/>
                    <a:gd name="connsiteX9" fmla="*/ 13833 w 48667"/>
                    <a:gd name="connsiteY9" fmla="*/ 43793 h 56789"/>
                    <a:gd name="connsiteX10" fmla="*/ 16176 w 48667"/>
                    <a:gd name="connsiteY10" fmla="*/ 32163 h 56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67" h="56789">
                      <a:moveTo>
                        <a:pt x="27911" y="52984"/>
                      </a:moveTo>
                      <a:cubicBezTo>
                        <a:pt x="39313" y="44907"/>
                        <a:pt x="48542" y="29010"/>
                        <a:pt x="48666" y="14865"/>
                      </a:cubicBezTo>
                      <a:cubicBezTo>
                        <a:pt x="48819" y="-2613"/>
                        <a:pt x="30750" y="-3375"/>
                        <a:pt x="19901" y="5836"/>
                      </a:cubicBezTo>
                      <a:cubicBezTo>
                        <a:pt x="18262" y="7226"/>
                        <a:pt x="18253" y="8941"/>
                        <a:pt x="19062" y="10322"/>
                      </a:cubicBezTo>
                      <a:cubicBezTo>
                        <a:pt x="10090" y="18028"/>
                        <a:pt x="2546" y="28820"/>
                        <a:pt x="489" y="38116"/>
                      </a:cubicBezTo>
                      <a:cubicBezTo>
                        <a:pt x="-3302" y="55261"/>
                        <a:pt x="15833" y="61547"/>
                        <a:pt x="27911" y="52984"/>
                      </a:cubicBezTo>
                      <a:close/>
                      <a:moveTo>
                        <a:pt x="16176" y="32163"/>
                      </a:moveTo>
                      <a:cubicBezTo>
                        <a:pt x="19891" y="24933"/>
                        <a:pt x="25092" y="17790"/>
                        <a:pt x="30845" y="11541"/>
                      </a:cubicBezTo>
                      <a:cubicBezTo>
                        <a:pt x="44942" y="8846"/>
                        <a:pt x="26330" y="39240"/>
                        <a:pt x="20844" y="41764"/>
                      </a:cubicBezTo>
                      <a:cubicBezTo>
                        <a:pt x="19215" y="43031"/>
                        <a:pt x="16005" y="45498"/>
                        <a:pt x="13833" y="43793"/>
                      </a:cubicBezTo>
                      <a:cubicBezTo>
                        <a:pt x="10995" y="41564"/>
                        <a:pt x="14929" y="34582"/>
                        <a:pt x="16176" y="32163"/>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02" name="Freeform: Shape 101">
                  <a:extLst>
                    <a:ext uri="{FF2B5EF4-FFF2-40B4-BE49-F238E27FC236}">
                      <a16:creationId xmlns:a16="http://schemas.microsoft.com/office/drawing/2014/main" id="{6516808F-7026-478C-F48E-65383F514BB4}"/>
                    </a:ext>
                  </a:extLst>
                </p:cNvPr>
                <p:cNvSpPr/>
                <p:nvPr/>
              </p:nvSpPr>
              <p:spPr>
                <a:xfrm>
                  <a:off x="3518946" y="2192786"/>
                  <a:ext cx="63605" cy="35627"/>
                </a:xfrm>
                <a:custGeom>
                  <a:avLst/>
                  <a:gdLst>
                    <a:gd name="connsiteX0" fmla="*/ 1783 w 63605"/>
                    <a:gd name="connsiteY0" fmla="*/ 11100 h 35627"/>
                    <a:gd name="connsiteX1" fmla="*/ 821 w 63605"/>
                    <a:gd name="connsiteY1" fmla="*/ 18577 h 35627"/>
                    <a:gd name="connsiteX2" fmla="*/ 60571 w 63605"/>
                    <a:gd name="connsiteY2" fmla="*/ 28474 h 35627"/>
                    <a:gd name="connsiteX3" fmla="*/ 56847 w 63605"/>
                    <a:gd name="connsiteY3" fmla="*/ 13434 h 35627"/>
                    <a:gd name="connsiteX4" fmla="*/ 25233 w 63605"/>
                    <a:gd name="connsiteY4" fmla="*/ 1861 h 35627"/>
                    <a:gd name="connsiteX5" fmla="*/ 1783 w 63605"/>
                    <a:gd name="connsiteY5" fmla="*/ 11100 h 35627"/>
                    <a:gd name="connsiteX6" fmla="*/ 14956 w 63605"/>
                    <a:gd name="connsiteY6" fmla="*/ 16482 h 35627"/>
                    <a:gd name="connsiteX7" fmla="*/ 33863 w 63605"/>
                    <a:gd name="connsiteY7" fmla="*/ 13377 h 35627"/>
                    <a:gd name="connsiteX8" fmla="*/ 46141 w 63605"/>
                    <a:gd name="connsiteY8" fmla="*/ 21225 h 35627"/>
                    <a:gd name="connsiteX9" fmla="*/ 14956 w 63605"/>
                    <a:gd name="connsiteY9" fmla="*/ 16482 h 3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605" h="35627">
                      <a:moveTo>
                        <a:pt x="1783" y="11100"/>
                      </a:moveTo>
                      <a:cubicBezTo>
                        <a:pt x="-256" y="12872"/>
                        <a:pt x="-503" y="16339"/>
                        <a:pt x="821" y="18577"/>
                      </a:cubicBezTo>
                      <a:cubicBezTo>
                        <a:pt x="12937" y="39122"/>
                        <a:pt x="41816" y="39370"/>
                        <a:pt x="60571" y="28474"/>
                      </a:cubicBezTo>
                      <a:cubicBezTo>
                        <a:pt x="67381" y="24044"/>
                        <a:pt x="61209" y="17053"/>
                        <a:pt x="56847" y="13434"/>
                      </a:cubicBezTo>
                      <a:cubicBezTo>
                        <a:pt x="53856" y="7995"/>
                        <a:pt x="29567" y="-4759"/>
                        <a:pt x="25233" y="1861"/>
                      </a:cubicBezTo>
                      <a:cubicBezTo>
                        <a:pt x="16547" y="2499"/>
                        <a:pt x="8098" y="5614"/>
                        <a:pt x="1783" y="11100"/>
                      </a:cubicBezTo>
                      <a:close/>
                      <a:moveTo>
                        <a:pt x="14956" y="16482"/>
                      </a:moveTo>
                      <a:cubicBezTo>
                        <a:pt x="20861" y="13005"/>
                        <a:pt x="27272" y="12795"/>
                        <a:pt x="33863" y="13377"/>
                      </a:cubicBezTo>
                      <a:cubicBezTo>
                        <a:pt x="37959" y="16005"/>
                        <a:pt x="42226" y="18358"/>
                        <a:pt x="46141" y="21225"/>
                      </a:cubicBezTo>
                      <a:cubicBezTo>
                        <a:pt x="35482" y="24645"/>
                        <a:pt x="22976" y="24054"/>
                        <a:pt x="14956" y="16482"/>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grpSp>
              <p:nvGrpSpPr>
                <p:cNvPr id="103" name="Graphic 30" descr="Classroom with whiteboard and books">
                  <a:extLst>
                    <a:ext uri="{FF2B5EF4-FFF2-40B4-BE49-F238E27FC236}">
                      <a16:creationId xmlns:a16="http://schemas.microsoft.com/office/drawing/2014/main" id="{FC9DA195-E3FB-62C2-99D6-828857E70811}"/>
                    </a:ext>
                  </a:extLst>
                </p:cNvPr>
                <p:cNvGrpSpPr/>
                <p:nvPr/>
              </p:nvGrpSpPr>
              <p:grpSpPr>
                <a:xfrm>
                  <a:off x="3635577" y="3056440"/>
                  <a:ext cx="242076" cy="48953"/>
                  <a:chOff x="3635577" y="3056440"/>
                  <a:chExt cx="242076" cy="48953"/>
                </a:xfrm>
                <a:solidFill>
                  <a:srgbClr val="000000"/>
                </a:solidFill>
              </p:grpSpPr>
              <p:sp>
                <p:nvSpPr>
                  <p:cNvPr id="104" name="Freeform: Shape 103">
                    <a:extLst>
                      <a:ext uri="{FF2B5EF4-FFF2-40B4-BE49-F238E27FC236}">
                        <a16:creationId xmlns:a16="http://schemas.microsoft.com/office/drawing/2014/main" id="{6EB5C928-1EEE-9B02-CBE6-3EAF764F63AF}"/>
                      </a:ext>
                    </a:extLst>
                  </p:cNvPr>
                  <p:cNvSpPr/>
                  <p:nvPr/>
                </p:nvSpPr>
                <p:spPr>
                  <a:xfrm>
                    <a:off x="3635577" y="3056440"/>
                    <a:ext cx="40303" cy="41074"/>
                  </a:xfrm>
                  <a:custGeom>
                    <a:avLst/>
                    <a:gdLst>
                      <a:gd name="connsiteX0" fmla="*/ 20150 w 40303"/>
                      <a:gd name="connsiteY0" fmla="*/ 0 h 41074"/>
                      <a:gd name="connsiteX1" fmla="*/ 3185 w 40303"/>
                      <a:gd name="connsiteY1" fmla="*/ 31509 h 41074"/>
                      <a:gd name="connsiteX2" fmla="*/ 37114 w 40303"/>
                      <a:gd name="connsiteY2" fmla="*/ 31509 h 41074"/>
                      <a:gd name="connsiteX3" fmla="*/ 20150 w 40303"/>
                      <a:gd name="connsiteY3" fmla="*/ 0 h 41074"/>
                    </a:gdLst>
                    <a:ahLst/>
                    <a:cxnLst>
                      <a:cxn ang="0">
                        <a:pos x="connsiteX0" y="connsiteY0"/>
                      </a:cxn>
                      <a:cxn ang="0">
                        <a:pos x="connsiteX1" y="connsiteY1"/>
                      </a:cxn>
                      <a:cxn ang="0">
                        <a:pos x="connsiteX2" y="connsiteY2"/>
                      </a:cxn>
                      <a:cxn ang="0">
                        <a:pos x="connsiteX3" y="connsiteY3"/>
                      </a:cxn>
                    </a:cxnLst>
                    <a:rect l="l" t="t" r="r" b="b"/>
                    <a:pathLst>
                      <a:path w="40303" h="41074">
                        <a:moveTo>
                          <a:pt x="20150" y="0"/>
                        </a:moveTo>
                        <a:cubicBezTo>
                          <a:pt x="4128" y="-29"/>
                          <a:pt x="-5301" y="18212"/>
                          <a:pt x="3185" y="31509"/>
                        </a:cubicBezTo>
                        <a:cubicBezTo>
                          <a:pt x="10424" y="44263"/>
                          <a:pt x="29875" y="44263"/>
                          <a:pt x="37114" y="31509"/>
                        </a:cubicBezTo>
                        <a:cubicBezTo>
                          <a:pt x="45610" y="18202"/>
                          <a:pt x="36171" y="-29"/>
                          <a:pt x="20150" y="0"/>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05" name="Freeform: Shape 104">
                    <a:extLst>
                      <a:ext uri="{FF2B5EF4-FFF2-40B4-BE49-F238E27FC236}">
                        <a16:creationId xmlns:a16="http://schemas.microsoft.com/office/drawing/2014/main" id="{9BDF77F0-32AC-8695-9C90-AF5DE0FBC831}"/>
                      </a:ext>
                    </a:extLst>
                  </p:cNvPr>
                  <p:cNvSpPr/>
                  <p:nvPr/>
                </p:nvSpPr>
                <p:spPr>
                  <a:xfrm>
                    <a:off x="3734727" y="3068428"/>
                    <a:ext cx="35319" cy="36240"/>
                  </a:xfrm>
                  <a:custGeom>
                    <a:avLst/>
                    <a:gdLst>
                      <a:gd name="connsiteX0" fmla="*/ 33995 w 35319"/>
                      <a:gd name="connsiteY0" fmla="*/ 12358 h 36240"/>
                      <a:gd name="connsiteX1" fmla="*/ 648 w 35319"/>
                      <a:gd name="connsiteY1" fmla="*/ 23492 h 36240"/>
                      <a:gd name="connsiteX2" fmla="*/ 33995 w 35319"/>
                      <a:gd name="connsiteY2" fmla="*/ 12358 h 36240"/>
                    </a:gdLst>
                    <a:ahLst/>
                    <a:cxnLst>
                      <a:cxn ang="0">
                        <a:pos x="connsiteX0" y="connsiteY0"/>
                      </a:cxn>
                      <a:cxn ang="0">
                        <a:pos x="connsiteX1" y="connsiteY1"/>
                      </a:cxn>
                      <a:cxn ang="0">
                        <a:pos x="connsiteX2" y="connsiteY2"/>
                      </a:cxn>
                    </a:cxnLst>
                    <a:rect l="l" t="t" r="r" b="b"/>
                    <a:pathLst>
                      <a:path w="35319" h="36240">
                        <a:moveTo>
                          <a:pt x="33995" y="12358"/>
                        </a:moveTo>
                        <a:cubicBezTo>
                          <a:pt x="26185" y="-10435"/>
                          <a:pt x="-4848" y="1261"/>
                          <a:pt x="648" y="23492"/>
                        </a:cubicBezTo>
                        <a:cubicBezTo>
                          <a:pt x="7754" y="46771"/>
                          <a:pt x="42473" y="35246"/>
                          <a:pt x="33995" y="12358"/>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06" name="Freeform: Shape 105">
                    <a:extLst>
                      <a:ext uri="{FF2B5EF4-FFF2-40B4-BE49-F238E27FC236}">
                        <a16:creationId xmlns:a16="http://schemas.microsoft.com/office/drawing/2014/main" id="{6AD400AA-C351-98F6-3BA1-DDBB8A825B21}"/>
                      </a:ext>
                    </a:extLst>
                  </p:cNvPr>
                  <p:cNvSpPr/>
                  <p:nvPr/>
                </p:nvSpPr>
                <p:spPr>
                  <a:xfrm>
                    <a:off x="3837180" y="3064869"/>
                    <a:ext cx="40473" cy="40524"/>
                  </a:xfrm>
                  <a:custGeom>
                    <a:avLst/>
                    <a:gdLst>
                      <a:gd name="connsiteX0" fmla="*/ 34488 w 40473"/>
                      <a:gd name="connsiteY0" fmla="*/ 6011 h 40524"/>
                      <a:gd name="connsiteX1" fmla="*/ 5989 w 40473"/>
                      <a:gd name="connsiteY1" fmla="*/ 34519 h 40524"/>
                      <a:gd name="connsiteX2" fmla="*/ 34488 w 40473"/>
                      <a:gd name="connsiteY2" fmla="*/ 6011 h 40524"/>
                    </a:gdLst>
                    <a:ahLst/>
                    <a:cxnLst>
                      <a:cxn ang="0">
                        <a:pos x="connsiteX0" y="connsiteY0"/>
                      </a:cxn>
                      <a:cxn ang="0">
                        <a:pos x="connsiteX1" y="connsiteY1"/>
                      </a:cxn>
                      <a:cxn ang="0">
                        <a:pos x="connsiteX2" y="connsiteY2"/>
                      </a:cxn>
                    </a:cxnLst>
                    <a:rect l="l" t="t" r="r" b="b"/>
                    <a:pathLst>
                      <a:path w="40473" h="40524">
                        <a:moveTo>
                          <a:pt x="34488" y="6011"/>
                        </a:moveTo>
                        <a:cubicBezTo>
                          <a:pt x="15238" y="-12335"/>
                          <a:pt x="-12261" y="15402"/>
                          <a:pt x="5989" y="34519"/>
                        </a:cubicBezTo>
                        <a:cubicBezTo>
                          <a:pt x="25239" y="52854"/>
                          <a:pt x="52728" y="25118"/>
                          <a:pt x="34488" y="6011"/>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grpSp>
            <p:sp>
              <p:nvSpPr>
                <p:cNvPr id="107" name="Freeform: Shape 106">
                  <a:extLst>
                    <a:ext uri="{FF2B5EF4-FFF2-40B4-BE49-F238E27FC236}">
                      <a16:creationId xmlns:a16="http://schemas.microsoft.com/office/drawing/2014/main" id="{0F931D62-2F4F-4B45-03A0-C28A76A5F9F5}"/>
                    </a:ext>
                  </a:extLst>
                </p:cNvPr>
                <p:cNvSpPr/>
                <p:nvPr/>
              </p:nvSpPr>
              <p:spPr>
                <a:xfrm>
                  <a:off x="3011383" y="1565087"/>
                  <a:ext cx="1537763" cy="1780736"/>
                </a:xfrm>
                <a:custGeom>
                  <a:avLst/>
                  <a:gdLst>
                    <a:gd name="connsiteX0" fmla="*/ 1534722 w 1537763"/>
                    <a:gd name="connsiteY0" fmla="*/ 941504 h 1780736"/>
                    <a:gd name="connsiteX1" fmla="*/ 1416936 w 1537763"/>
                    <a:gd name="connsiteY1" fmla="*/ 882268 h 1780736"/>
                    <a:gd name="connsiteX2" fmla="*/ 1427765 w 1537763"/>
                    <a:gd name="connsiteY2" fmla="*/ 859084 h 1780736"/>
                    <a:gd name="connsiteX3" fmla="*/ 1379074 w 1537763"/>
                    <a:gd name="connsiteY3" fmla="*/ 839758 h 1780736"/>
                    <a:gd name="connsiteX4" fmla="*/ 1317552 w 1537763"/>
                    <a:gd name="connsiteY4" fmla="*/ 822851 h 1780736"/>
                    <a:gd name="connsiteX5" fmla="*/ 1315418 w 1537763"/>
                    <a:gd name="connsiteY5" fmla="*/ 804934 h 1780736"/>
                    <a:gd name="connsiteX6" fmla="*/ 1242847 w 1537763"/>
                    <a:gd name="connsiteY6" fmla="*/ 804515 h 1780736"/>
                    <a:gd name="connsiteX7" fmla="*/ 1177077 w 1537763"/>
                    <a:gd name="connsiteY7" fmla="*/ 797143 h 1780736"/>
                    <a:gd name="connsiteX8" fmla="*/ 1140253 w 1537763"/>
                    <a:gd name="connsiteY8" fmla="*/ 842101 h 1780736"/>
                    <a:gd name="connsiteX9" fmla="*/ 1139434 w 1537763"/>
                    <a:gd name="connsiteY9" fmla="*/ 841567 h 1780736"/>
                    <a:gd name="connsiteX10" fmla="*/ 1171000 w 1537763"/>
                    <a:gd name="connsiteY10" fmla="*/ 769387 h 1780736"/>
                    <a:gd name="connsiteX11" fmla="*/ 1152112 w 1537763"/>
                    <a:gd name="connsiteY11" fmla="*/ 755766 h 1780736"/>
                    <a:gd name="connsiteX12" fmla="*/ 1122061 w 1537763"/>
                    <a:gd name="connsiteY12" fmla="*/ 762234 h 1780736"/>
                    <a:gd name="connsiteX13" fmla="*/ 1085113 w 1537763"/>
                    <a:gd name="connsiteY13" fmla="*/ 761453 h 1780736"/>
                    <a:gd name="connsiteX14" fmla="*/ 1048814 w 1537763"/>
                    <a:gd name="connsiteY14" fmla="*/ 773854 h 1780736"/>
                    <a:gd name="connsiteX15" fmla="*/ 1037650 w 1537763"/>
                    <a:gd name="connsiteY15" fmla="*/ 754785 h 1780736"/>
                    <a:gd name="connsiteX16" fmla="*/ 995569 w 1537763"/>
                    <a:gd name="connsiteY16" fmla="*/ 769111 h 1780736"/>
                    <a:gd name="connsiteX17" fmla="*/ 936714 w 1537763"/>
                    <a:gd name="connsiteY17" fmla="*/ 841996 h 1780736"/>
                    <a:gd name="connsiteX18" fmla="*/ 852408 w 1537763"/>
                    <a:gd name="connsiteY18" fmla="*/ 862694 h 1780736"/>
                    <a:gd name="connsiteX19" fmla="*/ 1043641 w 1537763"/>
                    <a:gd name="connsiteY19" fmla="*/ 472064 h 1780736"/>
                    <a:gd name="connsiteX20" fmla="*/ 1107297 w 1537763"/>
                    <a:gd name="connsiteY20" fmla="*/ 444080 h 1780736"/>
                    <a:gd name="connsiteX21" fmla="*/ 1121194 w 1537763"/>
                    <a:gd name="connsiteY21" fmla="*/ 447842 h 1780736"/>
                    <a:gd name="connsiteX22" fmla="*/ 1197337 w 1537763"/>
                    <a:gd name="connsiteY22" fmla="*/ 485523 h 1780736"/>
                    <a:gd name="connsiteX23" fmla="*/ 1273432 w 1537763"/>
                    <a:gd name="connsiteY23" fmla="*/ 454824 h 1780736"/>
                    <a:gd name="connsiteX24" fmla="*/ 1200337 w 1537763"/>
                    <a:gd name="connsiteY24" fmla="*/ 396207 h 1780736"/>
                    <a:gd name="connsiteX25" fmla="*/ 1210929 w 1537763"/>
                    <a:gd name="connsiteY25" fmla="*/ 386463 h 1780736"/>
                    <a:gd name="connsiteX26" fmla="*/ 1267050 w 1537763"/>
                    <a:gd name="connsiteY26" fmla="*/ 396340 h 1780736"/>
                    <a:gd name="connsiteX27" fmla="*/ 1343965 w 1537763"/>
                    <a:gd name="connsiteY27" fmla="*/ 380558 h 1780736"/>
                    <a:gd name="connsiteX28" fmla="*/ 1368130 w 1537763"/>
                    <a:gd name="connsiteY28" fmla="*/ 369918 h 1780736"/>
                    <a:gd name="connsiteX29" fmla="*/ 1459903 w 1537763"/>
                    <a:gd name="connsiteY29" fmla="*/ 368308 h 1780736"/>
                    <a:gd name="connsiteX30" fmla="*/ 1466037 w 1537763"/>
                    <a:gd name="connsiteY30" fmla="*/ 353230 h 1780736"/>
                    <a:gd name="connsiteX31" fmla="*/ 1391113 w 1537763"/>
                    <a:gd name="connsiteY31" fmla="*/ 243769 h 1780736"/>
                    <a:gd name="connsiteX32" fmla="*/ 1350356 w 1537763"/>
                    <a:gd name="connsiteY32" fmla="*/ 234149 h 1780736"/>
                    <a:gd name="connsiteX33" fmla="*/ 1247267 w 1537763"/>
                    <a:gd name="connsiteY33" fmla="*/ 209041 h 1780736"/>
                    <a:gd name="connsiteX34" fmla="*/ 1181935 w 1537763"/>
                    <a:gd name="connsiteY34" fmla="*/ 235930 h 1780736"/>
                    <a:gd name="connsiteX35" fmla="*/ 1103687 w 1537763"/>
                    <a:gd name="connsiteY35" fmla="*/ 248769 h 1780736"/>
                    <a:gd name="connsiteX36" fmla="*/ 1041660 w 1537763"/>
                    <a:gd name="connsiteY36" fmla="*/ 388558 h 1780736"/>
                    <a:gd name="connsiteX37" fmla="*/ 956516 w 1537763"/>
                    <a:gd name="connsiteY37" fmla="*/ 402655 h 1780736"/>
                    <a:gd name="connsiteX38" fmla="*/ 966060 w 1537763"/>
                    <a:gd name="connsiteY38" fmla="*/ 473826 h 1780736"/>
                    <a:gd name="connsiteX39" fmla="*/ 1019372 w 1537763"/>
                    <a:gd name="connsiteY39" fmla="*/ 462349 h 1780736"/>
                    <a:gd name="connsiteX40" fmla="*/ 834644 w 1537763"/>
                    <a:gd name="connsiteY40" fmla="*/ 824080 h 1780736"/>
                    <a:gd name="connsiteX41" fmla="*/ 921226 w 1537763"/>
                    <a:gd name="connsiteY41" fmla="*/ 354792 h 1780736"/>
                    <a:gd name="connsiteX42" fmla="*/ 991225 w 1537763"/>
                    <a:gd name="connsiteY42" fmla="*/ 226233 h 1780736"/>
                    <a:gd name="connsiteX43" fmla="*/ 1037936 w 1537763"/>
                    <a:gd name="connsiteY43" fmla="*/ 227205 h 1780736"/>
                    <a:gd name="connsiteX44" fmla="*/ 1095658 w 1537763"/>
                    <a:gd name="connsiteY44" fmla="*/ 227919 h 1780736"/>
                    <a:gd name="connsiteX45" fmla="*/ 1114469 w 1537763"/>
                    <a:gd name="connsiteY45" fmla="*/ 187743 h 1780736"/>
                    <a:gd name="connsiteX46" fmla="*/ 1087695 w 1537763"/>
                    <a:gd name="connsiteY46" fmla="*/ 171122 h 1780736"/>
                    <a:gd name="connsiteX47" fmla="*/ 1108059 w 1537763"/>
                    <a:gd name="connsiteY47" fmla="*/ 174465 h 1780736"/>
                    <a:gd name="connsiteX48" fmla="*/ 1144378 w 1537763"/>
                    <a:gd name="connsiteY48" fmla="*/ 186819 h 1780736"/>
                    <a:gd name="connsiteX49" fmla="*/ 1219444 w 1537763"/>
                    <a:gd name="connsiteY49" fmla="*/ 190305 h 1780736"/>
                    <a:gd name="connsiteX50" fmla="*/ 1263745 w 1537763"/>
                    <a:gd name="connsiteY50" fmla="*/ 163387 h 1780736"/>
                    <a:gd name="connsiteX51" fmla="*/ 1238809 w 1537763"/>
                    <a:gd name="connsiteY51" fmla="*/ 128716 h 1780736"/>
                    <a:gd name="connsiteX52" fmla="*/ 1209681 w 1537763"/>
                    <a:gd name="connsiteY52" fmla="*/ 124373 h 1780736"/>
                    <a:gd name="connsiteX53" fmla="*/ 1210939 w 1537763"/>
                    <a:gd name="connsiteY53" fmla="*/ 123754 h 1780736"/>
                    <a:gd name="connsiteX54" fmla="*/ 1319647 w 1537763"/>
                    <a:gd name="connsiteY54" fmla="*/ 131622 h 1780736"/>
                    <a:gd name="connsiteX55" fmla="*/ 1358843 w 1537763"/>
                    <a:gd name="connsiteY55" fmla="*/ 95865 h 1780736"/>
                    <a:gd name="connsiteX56" fmla="*/ 1448711 w 1537763"/>
                    <a:gd name="connsiteY56" fmla="*/ 63289 h 1780736"/>
                    <a:gd name="connsiteX57" fmla="*/ 1443349 w 1537763"/>
                    <a:gd name="connsiteY57" fmla="*/ 42972 h 1780736"/>
                    <a:gd name="connsiteX58" fmla="*/ 1334897 w 1537763"/>
                    <a:gd name="connsiteY58" fmla="*/ 42163 h 1780736"/>
                    <a:gd name="connsiteX59" fmla="*/ 1277033 w 1537763"/>
                    <a:gd name="connsiteY59" fmla="*/ 59270 h 1780736"/>
                    <a:gd name="connsiteX60" fmla="*/ 1294092 w 1537763"/>
                    <a:gd name="connsiteY60" fmla="*/ 31914 h 1780736"/>
                    <a:gd name="connsiteX61" fmla="*/ 1282548 w 1537763"/>
                    <a:gd name="connsiteY61" fmla="*/ 20370 h 1780736"/>
                    <a:gd name="connsiteX62" fmla="*/ 1210443 w 1537763"/>
                    <a:gd name="connsiteY62" fmla="*/ 14702 h 1780736"/>
                    <a:gd name="connsiteX63" fmla="*/ 1164418 w 1537763"/>
                    <a:gd name="connsiteY63" fmla="*/ 45963 h 1780736"/>
                    <a:gd name="connsiteX64" fmla="*/ 1160313 w 1537763"/>
                    <a:gd name="connsiteY64" fmla="*/ 52431 h 1780736"/>
                    <a:gd name="connsiteX65" fmla="*/ 1147378 w 1537763"/>
                    <a:gd name="connsiteY65" fmla="*/ 1929 h 1780736"/>
                    <a:gd name="connsiteX66" fmla="*/ 1106573 w 1537763"/>
                    <a:gd name="connsiteY66" fmla="*/ 15702 h 1780736"/>
                    <a:gd name="connsiteX67" fmla="*/ 1087657 w 1537763"/>
                    <a:gd name="connsiteY67" fmla="*/ 13740 h 1780736"/>
                    <a:gd name="connsiteX68" fmla="*/ 1059300 w 1537763"/>
                    <a:gd name="connsiteY68" fmla="*/ 6730 h 1780736"/>
                    <a:gd name="connsiteX69" fmla="*/ 1036117 w 1537763"/>
                    <a:gd name="connsiteY69" fmla="*/ 35533 h 1780736"/>
                    <a:gd name="connsiteX70" fmla="*/ 1058900 w 1537763"/>
                    <a:gd name="connsiteY70" fmla="*/ 74957 h 1780736"/>
                    <a:gd name="connsiteX71" fmla="*/ 1032707 w 1537763"/>
                    <a:gd name="connsiteY71" fmla="*/ 42306 h 1780736"/>
                    <a:gd name="connsiteX72" fmla="*/ 955278 w 1537763"/>
                    <a:gd name="connsiteY72" fmla="*/ 72748 h 1780736"/>
                    <a:gd name="connsiteX73" fmla="*/ 984634 w 1537763"/>
                    <a:gd name="connsiteY73" fmla="*/ 121077 h 1780736"/>
                    <a:gd name="connsiteX74" fmla="*/ 928903 w 1537763"/>
                    <a:gd name="connsiteY74" fmla="*/ 41877 h 1780736"/>
                    <a:gd name="connsiteX75" fmla="*/ 880278 w 1537763"/>
                    <a:gd name="connsiteY75" fmla="*/ 38429 h 1780736"/>
                    <a:gd name="connsiteX76" fmla="*/ 861628 w 1537763"/>
                    <a:gd name="connsiteY76" fmla="*/ 89169 h 1780736"/>
                    <a:gd name="connsiteX77" fmla="*/ 887812 w 1537763"/>
                    <a:gd name="connsiteY77" fmla="*/ 113324 h 1780736"/>
                    <a:gd name="connsiteX78" fmla="*/ 836377 w 1537763"/>
                    <a:gd name="connsiteY78" fmla="*/ 106733 h 1780736"/>
                    <a:gd name="connsiteX79" fmla="*/ 807488 w 1537763"/>
                    <a:gd name="connsiteY79" fmla="*/ 145090 h 1780736"/>
                    <a:gd name="connsiteX80" fmla="*/ 956269 w 1537763"/>
                    <a:gd name="connsiteY80" fmla="*/ 232120 h 1780736"/>
                    <a:gd name="connsiteX81" fmla="*/ 808736 w 1537763"/>
                    <a:gd name="connsiteY81" fmla="*/ 808973 h 1780736"/>
                    <a:gd name="connsiteX82" fmla="*/ 725716 w 1537763"/>
                    <a:gd name="connsiteY82" fmla="*/ 787332 h 1780736"/>
                    <a:gd name="connsiteX83" fmla="*/ 682339 w 1537763"/>
                    <a:gd name="connsiteY83" fmla="*/ 809763 h 1780736"/>
                    <a:gd name="connsiteX84" fmla="*/ 621712 w 1537763"/>
                    <a:gd name="connsiteY84" fmla="*/ 683691 h 1780736"/>
                    <a:gd name="connsiteX85" fmla="*/ 689292 w 1537763"/>
                    <a:gd name="connsiteY85" fmla="*/ 690787 h 1780736"/>
                    <a:gd name="connsiteX86" fmla="*/ 742937 w 1537763"/>
                    <a:gd name="connsiteY86" fmla="*/ 525833 h 1780736"/>
                    <a:gd name="connsiteX87" fmla="*/ 717896 w 1537763"/>
                    <a:gd name="connsiteY87" fmla="*/ 480094 h 1780736"/>
                    <a:gd name="connsiteX88" fmla="*/ 643315 w 1537763"/>
                    <a:gd name="connsiteY88" fmla="*/ 488666 h 1780736"/>
                    <a:gd name="connsiteX89" fmla="*/ 669395 w 1537763"/>
                    <a:gd name="connsiteY89" fmla="*/ 443146 h 1780736"/>
                    <a:gd name="connsiteX90" fmla="*/ 640896 w 1537763"/>
                    <a:gd name="connsiteY90" fmla="*/ 388263 h 1780736"/>
                    <a:gd name="connsiteX91" fmla="*/ 524100 w 1537763"/>
                    <a:gd name="connsiteY91" fmla="*/ 472645 h 1780736"/>
                    <a:gd name="connsiteX92" fmla="*/ 501631 w 1537763"/>
                    <a:gd name="connsiteY92" fmla="*/ 463082 h 1780736"/>
                    <a:gd name="connsiteX93" fmla="*/ 436527 w 1537763"/>
                    <a:gd name="connsiteY93" fmla="*/ 436574 h 1780736"/>
                    <a:gd name="connsiteX94" fmla="*/ 416801 w 1537763"/>
                    <a:gd name="connsiteY94" fmla="*/ 465797 h 1780736"/>
                    <a:gd name="connsiteX95" fmla="*/ 511146 w 1537763"/>
                    <a:gd name="connsiteY95" fmla="*/ 536272 h 1780736"/>
                    <a:gd name="connsiteX96" fmla="*/ 445138 w 1537763"/>
                    <a:gd name="connsiteY96" fmla="*/ 525938 h 1780736"/>
                    <a:gd name="connsiteX97" fmla="*/ 382263 w 1537763"/>
                    <a:gd name="connsiteY97" fmla="*/ 521832 h 1780736"/>
                    <a:gd name="connsiteX98" fmla="*/ 373538 w 1537763"/>
                    <a:gd name="connsiteY98" fmla="*/ 559456 h 1780736"/>
                    <a:gd name="connsiteX99" fmla="*/ 375653 w 1537763"/>
                    <a:gd name="connsiteY99" fmla="*/ 584231 h 1780736"/>
                    <a:gd name="connsiteX100" fmla="*/ 368214 w 1537763"/>
                    <a:gd name="connsiteY100" fmla="*/ 633703 h 1780736"/>
                    <a:gd name="connsiteX101" fmla="*/ 406143 w 1537763"/>
                    <a:gd name="connsiteY101" fmla="*/ 670918 h 1780736"/>
                    <a:gd name="connsiteX102" fmla="*/ 318341 w 1537763"/>
                    <a:gd name="connsiteY102" fmla="*/ 685453 h 1780736"/>
                    <a:gd name="connsiteX103" fmla="*/ 219072 w 1537763"/>
                    <a:gd name="connsiteY103" fmla="*/ 717447 h 1780736"/>
                    <a:gd name="connsiteX104" fmla="*/ 126555 w 1537763"/>
                    <a:gd name="connsiteY104" fmla="*/ 782693 h 1780736"/>
                    <a:gd name="connsiteX105" fmla="*/ 55775 w 1537763"/>
                    <a:gd name="connsiteY105" fmla="*/ 864647 h 1780736"/>
                    <a:gd name="connsiteX106" fmla="*/ 16 w 1537763"/>
                    <a:gd name="connsiteY106" fmla="*/ 954553 h 1780736"/>
                    <a:gd name="connsiteX107" fmla="*/ 30315 w 1537763"/>
                    <a:gd name="connsiteY107" fmla="*/ 985585 h 1780736"/>
                    <a:gd name="connsiteX108" fmla="*/ 96247 w 1537763"/>
                    <a:gd name="connsiteY108" fmla="*/ 939999 h 1780736"/>
                    <a:gd name="connsiteX109" fmla="*/ 174685 w 1537763"/>
                    <a:gd name="connsiteY109" fmla="*/ 936398 h 1780736"/>
                    <a:gd name="connsiteX110" fmla="*/ 174466 w 1537763"/>
                    <a:gd name="connsiteY110" fmla="*/ 937484 h 1780736"/>
                    <a:gd name="connsiteX111" fmla="*/ 62452 w 1537763"/>
                    <a:gd name="connsiteY111" fmla="*/ 979728 h 1780736"/>
                    <a:gd name="connsiteX112" fmla="*/ 49784 w 1537763"/>
                    <a:gd name="connsiteY112" fmla="*/ 1131042 h 1780736"/>
                    <a:gd name="connsiteX113" fmla="*/ 62719 w 1537763"/>
                    <a:gd name="connsiteY113" fmla="*/ 1140891 h 1780736"/>
                    <a:gd name="connsiteX114" fmla="*/ 166027 w 1537763"/>
                    <a:gd name="connsiteY114" fmla="*/ 1079330 h 1780736"/>
                    <a:gd name="connsiteX115" fmla="*/ 226615 w 1537763"/>
                    <a:gd name="connsiteY115" fmla="*/ 995339 h 1780736"/>
                    <a:gd name="connsiteX116" fmla="*/ 196431 w 1537763"/>
                    <a:gd name="connsiteY116" fmla="*/ 1056213 h 1780736"/>
                    <a:gd name="connsiteX117" fmla="*/ 203489 w 1537763"/>
                    <a:gd name="connsiteY117" fmla="*/ 1068653 h 1780736"/>
                    <a:gd name="connsiteX118" fmla="*/ 257886 w 1537763"/>
                    <a:gd name="connsiteY118" fmla="*/ 1051117 h 1780736"/>
                    <a:gd name="connsiteX119" fmla="*/ 327514 w 1537763"/>
                    <a:gd name="connsiteY119" fmla="*/ 955277 h 1780736"/>
                    <a:gd name="connsiteX120" fmla="*/ 340525 w 1537763"/>
                    <a:gd name="connsiteY120" fmla="*/ 912272 h 1780736"/>
                    <a:gd name="connsiteX121" fmla="*/ 354765 w 1537763"/>
                    <a:gd name="connsiteY121" fmla="*/ 1004416 h 1780736"/>
                    <a:gd name="connsiteX122" fmla="*/ 348859 w 1537763"/>
                    <a:gd name="connsiteY122" fmla="*/ 1050965 h 1780736"/>
                    <a:gd name="connsiteX123" fmla="*/ 328885 w 1537763"/>
                    <a:gd name="connsiteY123" fmla="*/ 1100790 h 1780736"/>
                    <a:gd name="connsiteX124" fmla="*/ 358918 w 1537763"/>
                    <a:gd name="connsiteY124" fmla="*/ 1165084 h 1780736"/>
                    <a:gd name="connsiteX125" fmla="*/ 368890 w 1537763"/>
                    <a:gd name="connsiteY125" fmla="*/ 1230264 h 1780736"/>
                    <a:gd name="connsiteX126" fmla="*/ 384121 w 1537763"/>
                    <a:gd name="connsiteY126" fmla="*/ 1245494 h 1780736"/>
                    <a:gd name="connsiteX127" fmla="*/ 484229 w 1537763"/>
                    <a:gd name="connsiteY127" fmla="*/ 1170275 h 1780736"/>
                    <a:gd name="connsiteX128" fmla="*/ 507965 w 1537763"/>
                    <a:gd name="connsiteY128" fmla="*/ 1115840 h 1780736"/>
                    <a:gd name="connsiteX129" fmla="*/ 520376 w 1537763"/>
                    <a:gd name="connsiteY129" fmla="*/ 1072234 h 1780736"/>
                    <a:gd name="connsiteX130" fmla="*/ 494639 w 1537763"/>
                    <a:gd name="connsiteY130" fmla="*/ 1182296 h 1780736"/>
                    <a:gd name="connsiteX131" fmla="*/ 509165 w 1537763"/>
                    <a:gd name="connsiteY131" fmla="*/ 1193364 h 1780736"/>
                    <a:gd name="connsiteX132" fmla="*/ 593109 w 1537763"/>
                    <a:gd name="connsiteY132" fmla="*/ 1125079 h 1780736"/>
                    <a:gd name="connsiteX133" fmla="*/ 613178 w 1537763"/>
                    <a:gd name="connsiteY133" fmla="*/ 1014875 h 1780736"/>
                    <a:gd name="connsiteX134" fmla="*/ 682653 w 1537763"/>
                    <a:gd name="connsiteY134" fmla="*/ 1153426 h 1780736"/>
                    <a:gd name="connsiteX135" fmla="*/ 697217 w 1537763"/>
                    <a:gd name="connsiteY135" fmla="*/ 1350936 h 1780736"/>
                    <a:gd name="connsiteX136" fmla="*/ 554447 w 1537763"/>
                    <a:gd name="connsiteY136" fmla="*/ 1413610 h 1780736"/>
                    <a:gd name="connsiteX137" fmla="*/ 550999 w 1537763"/>
                    <a:gd name="connsiteY137" fmla="*/ 1428393 h 1780736"/>
                    <a:gd name="connsiteX138" fmla="*/ 577631 w 1537763"/>
                    <a:gd name="connsiteY138" fmla="*/ 1597205 h 1780736"/>
                    <a:gd name="connsiteX139" fmla="*/ 768350 w 1537763"/>
                    <a:gd name="connsiteY139" fmla="*/ 1780704 h 1780736"/>
                    <a:gd name="connsiteX140" fmla="*/ 954125 w 1537763"/>
                    <a:gd name="connsiteY140" fmla="*/ 1592014 h 1780736"/>
                    <a:gd name="connsiteX141" fmla="*/ 980100 w 1537763"/>
                    <a:gd name="connsiteY141" fmla="*/ 1412744 h 1780736"/>
                    <a:gd name="connsiteX142" fmla="*/ 962393 w 1537763"/>
                    <a:gd name="connsiteY142" fmla="*/ 1391417 h 1780736"/>
                    <a:gd name="connsiteX143" fmla="*/ 926903 w 1537763"/>
                    <a:gd name="connsiteY143" fmla="*/ 1374320 h 1780736"/>
                    <a:gd name="connsiteX144" fmla="*/ 818747 w 1537763"/>
                    <a:gd name="connsiteY144" fmla="*/ 1349698 h 1780736"/>
                    <a:gd name="connsiteX145" fmla="*/ 812879 w 1537763"/>
                    <a:gd name="connsiteY145" fmla="*/ 1202955 h 1780736"/>
                    <a:gd name="connsiteX146" fmla="*/ 932770 w 1537763"/>
                    <a:gd name="connsiteY146" fmla="*/ 1023466 h 1780736"/>
                    <a:gd name="connsiteX147" fmla="*/ 982424 w 1537763"/>
                    <a:gd name="connsiteY147" fmla="*/ 1022685 h 1780736"/>
                    <a:gd name="connsiteX148" fmla="*/ 997645 w 1537763"/>
                    <a:gd name="connsiteY148" fmla="*/ 1000035 h 1780736"/>
                    <a:gd name="connsiteX149" fmla="*/ 997645 w 1537763"/>
                    <a:gd name="connsiteY149" fmla="*/ 992186 h 1780736"/>
                    <a:gd name="connsiteX150" fmla="*/ 1040517 w 1537763"/>
                    <a:gd name="connsiteY150" fmla="*/ 1030505 h 1780736"/>
                    <a:gd name="connsiteX151" fmla="*/ 1149245 w 1537763"/>
                    <a:gd name="connsiteY151" fmla="*/ 1010951 h 1780736"/>
                    <a:gd name="connsiteX152" fmla="*/ 1106783 w 1537763"/>
                    <a:gd name="connsiteY152" fmla="*/ 957115 h 1780736"/>
                    <a:gd name="connsiteX153" fmla="*/ 1231446 w 1537763"/>
                    <a:gd name="connsiteY153" fmla="*/ 1001397 h 1780736"/>
                    <a:gd name="connsiteX154" fmla="*/ 1293606 w 1537763"/>
                    <a:gd name="connsiteY154" fmla="*/ 988319 h 1780736"/>
                    <a:gd name="connsiteX155" fmla="*/ 1297407 w 1537763"/>
                    <a:gd name="connsiteY155" fmla="*/ 973822 h 1780736"/>
                    <a:gd name="connsiteX156" fmla="*/ 1256059 w 1537763"/>
                    <a:gd name="connsiteY156" fmla="*/ 944599 h 1780736"/>
                    <a:gd name="connsiteX157" fmla="*/ 1227740 w 1537763"/>
                    <a:gd name="connsiteY157" fmla="*/ 929159 h 1780736"/>
                    <a:gd name="connsiteX158" fmla="*/ 1432738 w 1537763"/>
                    <a:gd name="connsiteY158" fmla="*/ 974089 h 1780736"/>
                    <a:gd name="connsiteX159" fmla="*/ 1372635 w 1537763"/>
                    <a:gd name="connsiteY159" fmla="*/ 928131 h 1780736"/>
                    <a:gd name="connsiteX160" fmla="*/ 1487621 w 1537763"/>
                    <a:gd name="connsiteY160" fmla="*/ 953229 h 1780736"/>
                    <a:gd name="connsiteX161" fmla="*/ 1530188 w 1537763"/>
                    <a:gd name="connsiteY161" fmla="*/ 958744 h 1780736"/>
                    <a:gd name="connsiteX162" fmla="*/ 1534722 w 1537763"/>
                    <a:gd name="connsiteY162" fmla="*/ 941504 h 1780736"/>
                    <a:gd name="connsiteX163" fmla="*/ 1007885 w 1537763"/>
                    <a:gd name="connsiteY163" fmla="*/ 440241 h 1780736"/>
                    <a:gd name="connsiteX164" fmla="*/ 964127 w 1537763"/>
                    <a:gd name="connsiteY164" fmla="*/ 453471 h 1780736"/>
                    <a:gd name="connsiteX165" fmla="*/ 963107 w 1537763"/>
                    <a:gd name="connsiteY165" fmla="*/ 426459 h 1780736"/>
                    <a:gd name="connsiteX166" fmla="*/ 1040851 w 1537763"/>
                    <a:gd name="connsiteY166" fmla="*/ 406246 h 1780736"/>
                    <a:gd name="connsiteX167" fmla="*/ 1070816 w 1537763"/>
                    <a:gd name="connsiteY167" fmla="*/ 402227 h 1780736"/>
                    <a:gd name="connsiteX168" fmla="*/ 1078503 w 1537763"/>
                    <a:gd name="connsiteY168" fmla="*/ 382148 h 1780736"/>
                    <a:gd name="connsiteX169" fmla="*/ 1034307 w 1537763"/>
                    <a:gd name="connsiteY169" fmla="*/ 351506 h 1780736"/>
                    <a:gd name="connsiteX170" fmla="*/ 1123690 w 1537763"/>
                    <a:gd name="connsiteY170" fmla="*/ 266667 h 1780736"/>
                    <a:gd name="connsiteX171" fmla="*/ 1190231 w 1537763"/>
                    <a:gd name="connsiteY171" fmla="*/ 257542 h 1780736"/>
                    <a:gd name="connsiteX172" fmla="*/ 1249039 w 1537763"/>
                    <a:gd name="connsiteY172" fmla="*/ 232482 h 1780736"/>
                    <a:gd name="connsiteX173" fmla="*/ 1316152 w 1537763"/>
                    <a:gd name="connsiteY173" fmla="*/ 236882 h 1780736"/>
                    <a:gd name="connsiteX174" fmla="*/ 1372721 w 1537763"/>
                    <a:gd name="connsiteY174" fmla="*/ 263829 h 1780736"/>
                    <a:gd name="connsiteX175" fmla="*/ 1439262 w 1537763"/>
                    <a:gd name="connsiteY175" fmla="*/ 271630 h 1780736"/>
                    <a:gd name="connsiteX176" fmla="*/ 1443434 w 1537763"/>
                    <a:gd name="connsiteY176" fmla="*/ 309768 h 1780736"/>
                    <a:gd name="connsiteX177" fmla="*/ 1443510 w 1537763"/>
                    <a:gd name="connsiteY177" fmla="*/ 349411 h 1780736"/>
                    <a:gd name="connsiteX178" fmla="*/ 1340345 w 1537763"/>
                    <a:gd name="connsiteY178" fmla="*/ 358202 h 1780736"/>
                    <a:gd name="connsiteX179" fmla="*/ 1301626 w 1537763"/>
                    <a:gd name="connsiteY179" fmla="*/ 377062 h 1780736"/>
                    <a:gd name="connsiteX180" fmla="*/ 1264593 w 1537763"/>
                    <a:gd name="connsiteY180" fmla="*/ 373880 h 1780736"/>
                    <a:gd name="connsiteX181" fmla="*/ 1198994 w 1537763"/>
                    <a:gd name="connsiteY181" fmla="*/ 367080 h 1780736"/>
                    <a:gd name="connsiteX182" fmla="*/ 1189631 w 1537763"/>
                    <a:gd name="connsiteY182" fmla="*/ 420115 h 1780736"/>
                    <a:gd name="connsiteX183" fmla="*/ 1242600 w 1537763"/>
                    <a:gd name="connsiteY183" fmla="*/ 459558 h 1780736"/>
                    <a:gd name="connsiteX184" fmla="*/ 1161875 w 1537763"/>
                    <a:gd name="connsiteY184" fmla="*/ 451042 h 1780736"/>
                    <a:gd name="connsiteX185" fmla="*/ 1119556 w 1537763"/>
                    <a:gd name="connsiteY185" fmla="*/ 421820 h 1780736"/>
                    <a:gd name="connsiteX186" fmla="*/ 1088199 w 1537763"/>
                    <a:gd name="connsiteY186" fmla="*/ 432392 h 1780736"/>
                    <a:gd name="connsiteX187" fmla="*/ 1007885 w 1537763"/>
                    <a:gd name="connsiteY187" fmla="*/ 440241 h 1780736"/>
                    <a:gd name="connsiteX188" fmla="*/ 843035 w 1537763"/>
                    <a:gd name="connsiteY188" fmla="*/ 164235 h 1780736"/>
                    <a:gd name="connsiteX189" fmla="*/ 844045 w 1537763"/>
                    <a:gd name="connsiteY189" fmla="*/ 130050 h 1780736"/>
                    <a:gd name="connsiteX190" fmla="*/ 916197 w 1537763"/>
                    <a:gd name="connsiteY190" fmla="*/ 126840 h 1780736"/>
                    <a:gd name="connsiteX191" fmla="*/ 881554 w 1537763"/>
                    <a:gd name="connsiteY191" fmla="*/ 82492 h 1780736"/>
                    <a:gd name="connsiteX192" fmla="*/ 900481 w 1537763"/>
                    <a:gd name="connsiteY192" fmla="*/ 50097 h 1780736"/>
                    <a:gd name="connsiteX193" fmla="*/ 965041 w 1537763"/>
                    <a:gd name="connsiteY193" fmla="*/ 134651 h 1780736"/>
                    <a:gd name="connsiteX194" fmla="*/ 1003656 w 1537763"/>
                    <a:gd name="connsiteY194" fmla="*/ 129374 h 1780736"/>
                    <a:gd name="connsiteX195" fmla="*/ 994331 w 1537763"/>
                    <a:gd name="connsiteY195" fmla="*/ 81644 h 1780736"/>
                    <a:gd name="connsiteX196" fmla="*/ 967537 w 1537763"/>
                    <a:gd name="connsiteY196" fmla="*/ 36934 h 1780736"/>
                    <a:gd name="connsiteX197" fmla="*/ 994007 w 1537763"/>
                    <a:gd name="connsiteY197" fmla="*/ 35476 h 1780736"/>
                    <a:gd name="connsiteX198" fmla="*/ 1046604 w 1537763"/>
                    <a:gd name="connsiteY198" fmla="*/ 92455 h 1780736"/>
                    <a:gd name="connsiteX199" fmla="*/ 1077160 w 1537763"/>
                    <a:gd name="connsiteY199" fmla="*/ 86587 h 1780736"/>
                    <a:gd name="connsiteX200" fmla="*/ 1056138 w 1537763"/>
                    <a:gd name="connsiteY200" fmla="*/ 29809 h 1780736"/>
                    <a:gd name="connsiteX201" fmla="*/ 1072673 w 1537763"/>
                    <a:gd name="connsiteY201" fmla="*/ 29390 h 1780736"/>
                    <a:gd name="connsiteX202" fmla="*/ 1136796 w 1537763"/>
                    <a:gd name="connsiteY202" fmla="*/ 22894 h 1780736"/>
                    <a:gd name="connsiteX203" fmla="*/ 1149855 w 1537763"/>
                    <a:gd name="connsiteY203" fmla="*/ 73186 h 1780736"/>
                    <a:gd name="connsiteX204" fmla="*/ 1182992 w 1537763"/>
                    <a:gd name="connsiteY204" fmla="*/ 55326 h 1780736"/>
                    <a:gd name="connsiteX205" fmla="*/ 1185707 w 1537763"/>
                    <a:gd name="connsiteY205" fmla="*/ 39029 h 1780736"/>
                    <a:gd name="connsiteX206" fmla="*/ 1265736 w 1537763"/>
                    <a:gd name="connsiteY206" fmla="*/ 42306 h 1780736"/>
                    <a:gd name="connsiteX207" fmla="*/ 1249029 w 1537763"/>
                    <a:gd name="connsiteY207" fmla="*/ 74643 h 1780736"/>
                    <a:gd name="connsiteX208" fmla="*/ 1409611 w 1537763"/>
                    <a:gd name="connsiteY208" fmla="*/ 60032 h 1780736"/>
                    <a:gd name="connsiteX209" fmla="*/ 1338288 w 1537763"/>
                    <a:gd name="connsiteY209" fmla="*/ 84120 h 1780736"/>
                    <a:gd name="connsiteX210" fmla="*/ 1336288 w 1537763"/>
                    <a:gd name="connsiteY210" fmla="*/ 99608 h 1780736"/>
                    <a:gd name="connsiteX211" fmla="*/ 1341745 w 1537763"/>
                    <a:gd name="connsiteY211" fmla="*/ 105828 h 1780736"/>
                    <a:gd name="connsiteX212" fmla="*/ 1341650 w 1537763"/>
                    <a:gd name="connsiteY212" fmla="*/ 106228 h 1780736"/>
                    <a:gd name="connsiteX213" fmla="*/ 1268717 w 1537763"/>
                    <a:gd name="connsiteY213" fmla="*/ 110276 h 1780736"/>
                    <a:gd name="connsiteX214" fmla="*/ 1193298 w 1537763"/>
                    <a:gd name="connsiteY214" fmla="*/ 103647 h 1780736"/>
                    <a:gd name="connsiteX215" fmla="*/ 1183773 w 1537763"/>
                    <a:gd name="connsiteY215" fmla="*/ 110905 h 1780736"/>
                    <a:gd name="connsiteX216" fmla="*/ 1205614 w 1537763"/>
                    <a:gd name="connsiteY216" fmla="*/ 143842 h 1780736"/>
                    <a:gd name="connsiteX217" fmla="*/ 1242399 w 1537763"/>
                    <a:gd name="connsiteY217" fmla="*/ 154348 h 1780736"/>
                    <a:gd name="connsiteX218" fmla="*/ 1208110 w 1537763"/>
                    <a:gd name="connsiteY218" fmla="*/ 169483 h 1780736"/>
                    <a:gd name="connsiteX219" fmla="*/ 1130138 w 1537763"/>
                    <a:gd name="connsiteY219" fmla="*/ 161949 h 1780736"/>
                    <a:gd name="connsiteX220" fmla="*/ 1061529 w 1537763"/>
                    <a:gd name="connsiteY220" fmla="*/ 167483 h 1780736"/>
                    <a:gd name="connsiteX221" fmla="*/ 1063044 w 1537763"/>
                    <a:gd name="connsiteY221" fmla="*/ 179247 h 1780736"/>
                    <a:gd name="connsiteX222" fmla="*/ 1094933 w 1537763"/>
                    <a:gd name="connsiteY222" fmla="*/ 196954 h 1780736"/>
                    <a:gd name="connsiteX223" fmla="*/ 1074321 w 1537763"/>
                    <a:gd name="connsiteY223" fmla="*/ 207288 h 1780736"/>
                    <a:gd name="connsiteX224" fmla="*/ 940200 w 1537763"/>
                    <a:gd name="connsiteY224" fmla="*/ 207450 h 1780736"/>
                    <a:gd name="connsiteX225" fmla="*/ 843035 w 1537763"/>
                    <a:gd name="connsiteY225" fmla="*/ 164235 h 1780736"/>
                    <a:gd name="connsiteX226" fmla="*/ 1038984 w 1537763"/>
                    <a:gd name="connsiteY226" fmla="*/ 814936 h 1780736"/>
                    <a:gd name="connsiteX227" fmla="*/ 1040384 w 1537763"/>
                    <a:gd name="connsiteY227" fmla="*/ 810649 h 1780736"/>
                    <a:gd name="connsiteX228" fmla="*/ 1038031 w 1537763"/>
                    <a:gd name="connsiteY228" fmla="*/ 853559 h 1780736"/>
                    <a:gd name="connsiteX229" fmla="*/ 1038984 w 1537763"/>
                    <a:gd name="connsiteY229" fmla="*/ 814936 h 1780736"/>
                    <a:gd name="connsiteX230" fmla="*/ 933180 w 1537763"/>
                    <a:gd name="connsiteY230" fmla="*/ 1486038 h 1780736"/>
                    <a:gd name="connsiteX231" fmla="*/ 898595 w 1537763"/>
                    <a:gd name="connsiteY231" fmla="*/ 1492735 h 1780736"/>
                    <a:gd name="connsiteX232" fmla="*/ 930980 w 1537763"/>
                    <a:gd name="connsiteY232" fmla="*/ 1503222 h 1780736"/>
                    <a:gd name="connsiteX233" fmla="*/ 927074 w 1537763"/>
                    <a:gd name="connsiteY233" fmla="*/ 1535264 h 1780736"/>
                    <a:gd name="connsiteX234" fmla="*/ 604748 w 1537763"/>
                    <a:gd name="connsiteY234" fmla="*/ 1543789 h 1780736"/>
                    <a:gd name="connsiteX235" fmla="*/ 586784 w 1537763"/>
                    <a:gd name="connsiteY235" fmla="*/ 1432546 h 1780736"/>
                    <a:gd name="connsiteX236" fmla="*/ 940086 w 1537763"/>
                    <a:gd name="connsiteY236" fmla="*/ 1439718 h 1780736"/>
                    <a:gd name="connsiteX237" fmla="*/ 933180 w 1537763"/>
                    <a:gd name="connsiteY237" fmla="*/ 1486038 h 1780736"/>
                    <a:gd name="connsiteX238" fmla="*/ 822080 w 1537763"/>
                    <a:gd name="connsiteY238" fmla="*/ 1443271 h 1780736"/>
                    <a:gd name="connsiteX239" fmla="*/ 816861 w 1537763"/>
                    <a:gd name="connsiteY239" fmla="*/ 1443595 h 1780736"/>
                    <a:gd name="connsiteX240" fmla="*/ 817518 w 1537763"/>
                    <a:gd name="connsiteY240" fmla="*/ 1413325 h 1780736"/>
                    <a:gd name="connsiteX241" fmla="*/ 889698 w 1537763"/>
                    <a:gd name="connsiteY241" fmla="*/ 1431917 h 1780736"/>
                    <a:gd name="connsiteX242" fmla="*/ 822080 w 1537763"/>
                    <a:gd name="connsiteY242" fmla="*/ 1443271 h 1780736"/>
                    <a:gd name="connsiteX243" fmla="*/ 793401 w 1537763"/>
                    <a:gd name="connsiteY243" fmla="*/ 1444529 h 1780736"/>
                    <a:gd name="connsiteX244" fmla="*/ 629761 w 1537763"/>
                    <a:gd name="connsiteY244" fmla="*/ 1423059 h 1780736"/>
                    <a:gd name="connsiteX245" fmla="*/ 706304 w 1537763"/>
                    <a:gd name="connsiteY245" fmla="*/ 1408419 h 1780736"/>
                    <a:gd name="connsiteX246" fmla="*/ 732441 w 1537763"/>
                    <a:gd name="connsiteY246" fmla="*/ 1407353 h 1780736"/>
                    <a:gd name="connsiteX247" fmla="*/ 793972 w 1537763"/>
                    <a:gd name="connsiteY247" fmla="*/ 1410305 h 1780736"/>
                    <a:gd name="connsiteX248" fmla="*/ 793401 w 1537763"/>
                    <a:gd name="connsiteY248" fmla="*/ 1444529 h 1780736"/>
                    <a:gd name="connsiteX249" fmla="*/ 753920 w 1537763"/>
                    <a:gd name="connsiteY249" fmla="*/ 1396494 h 1780736"/>
                    <a:gd name="connsiteX250" fmla="*/ 729602 w 1537763"/>
                    <a:gd name="connsiteY250" fmla="*/ 1394713 h 1780736"/>
                    <a:gd name="connsiteX251" fmla="*/ 724554 w 1537763"/>
                    <a:gd name="connsiteY251" fmla="*/ 1368233 h 1780736"/>
                    <a:gd name="connsiteX252" fmla="*/ 794410 w 1537763"/>
                    <a:gd name="connsiteY252" fmla="*/ 1367214 h 1780736"/>
                    <a:gd name="connsiteX253" fmla="*/ 794077 w 1537763"/>
                    <a:gd name="connsiteY253" fmla="*/ 1403047 h 1780736"/>
                    <a:gd name="connsiteX254" fmla="*/ 753920 w 1537763"/>
                    <a:gd name="connsiteY254" fmla="*/ 1396494 h 1780736"/>
                    <a:gd name="connsiteX255" fmla="*/ 792629 w 1537763"/>
                    <a:gd name="connsiteY255" fmla="*/ 1077930 h 1780736"/>
                    <a:gd name="connsiteX256" fmla="*/ 789524 w 1537763"/>
                    <a:gd name="connsiteY256" fmla="*/ 1115830 h 1780736"/>
                    <a:gd name="connsiteX257" fmla="*/ 760720 w 1537763"/>
                    <a:gd name="connsiteY257" fmla="*/ 1063957 h 1780736"/>
                    <a:gd name="connsiteX258" fmla="*/ 803716 w 1537763"/>
                    <a:gd name="connsiteY258" fmla="*/ 986109 h 1780736"/>
                    <a:gd name="connsiteX259" fmla="*/ 792629 w 1537763"/>
                    <a:gd name="connsiteY259" fmla="*/ 1077930 h 1780736"/>
                    <a:gd name="connsiteX260" fmla="*/ 627951 w 1537763"/>
                    <a:gd name="connsiteY260" fmla="*/ 752223 h 1780736"/>
                    <a:gd name="connsiteX261" fmla="*/ 587394 w 1537763"/>
                    <a:gd name="connsiteY261" fmla="*/ 729696 h 1780736"/>
                    <a:gd name="connsiteX262" fmla="*/ 581631 w 1537763"/>
                    <a:gd name="connsiteY262" fmla="*/ 715818 h 1780736"/>
                    <a:gd name="connsiteX263" fmla="*/ 605444 w 1537763"/>
                    <a:gd name="connsiteY263" fmla="*/ 692758 h 1780736"/>
                    <a:gd name="connsiteX264" fmla="*/ 627951 w 1537763"/>
                    <a:gd name="connsiteY264" fmla="*/ 752223 h 1780736"/>
                    <a:gd name="connsiteX265" fmla="*/ 392560 w 1537763"/>
                    <a:gd name="connsiteY265" fmla="*/ 630017 h 1780736"/>
                    <a:gd name="connsiteX266" fmla="*/ 402266 w 1537763"/>
                    <a:gd name="connsiteY266" fmla="*/ 569514 h 1780736"/>
                    <a:gd name="connsiteX267" fmla="*/ 396484 w 1537763"/>
                    <a:gd name="connsiteY267" fmla="*/ 547464 h 1780736"/>
                    <a:gd name="connsiteX268" fmla="*/ 412553 w 1537763"/>
                    <a:gd name="connsiteY268" fmla="*/ 539835 h 1780736"/>
                    <a:gd name="connsiteX269" fmla="*/ 439547 w 1537763"/>
                    <a:gd name="connsiteY269" fmla="*/ 549807 h 1780736"/>
                    <a:gd name="connsiteX270" fmla="*/ 533216 w 1537763"/>
                    <a:gd name="connsiteY270" fmla="*/ 563942 h 1780736"/>
                    <a:gd name="connsiteX271" fmla="*/ 548398 w 1537763"/>
                    <a:gd name="connsiteY271" fmla="*/ 548759 h 1780736"/>
                    <a:gd name="connsiteX272" fmla="*/ 445033 w 1537763"/>
                    <a:gd name="connsiteY272" fmla="*/ 483761 h 1780736"/>
                    <a:gd name="connsiteX273" fmla="*/ 442661 w 1537763"/>
                    <a:gd name="connsiteY273" fmla="*/ 481656 h 1780736"/>
                    <a:gd name="connsiteX274" fmla="*/ 441166 w 1537763"/>
                    <a:gd name="connsiteY274" fmla="*/ 479408 h 1780736"/>
                    <a:gd name="connsiteX275" fmla="*/ 444271 w 1537763"/>
                    <a:gd name="connsiteY275" fmla="*/ 462111 h 1780736"/>
                    <a:gd name="connsiteX276" fmla="*/ 456263 w 1537763"/>
                    <a:gd name="connsiteY276" fmla="*/ 462663 h 1780736"/>
                    <a:gd name="connsiteX277" fmla="*/ 493306 w 1537763"/>
                    <a:gd name="connsiteY277" fmla="*/ 486523 h 1780736"/>
                    <a:gd name="connsiteX278" fmla="*/ 542722 w 1537763"/>
                    <a:gd name="connsiteY278" fmla="*/ 503135 h 1780736"/>
                    <a:gd name="connsiteX279" fmla="*/ 557809 w 1537763"/>
                    <a:gd name="connsiteY279" fmla="*/ 488047 h 1780736"/>
                    <a:gd name="connsiteX280" fmla="*/ 526034 w 1537763"/>
                    <a:gd name="connsiteY280" fmla="*/ 430373 h 1780736"/>
                    <a:gd name="connsiteX281" fmla="*/ 527120 w 1537763"/>
                    <a:gd name="connsiteY281" fmla="*/ 422696 h 1780736"/>
                    <a:gd name="connsiteX282" fmla="*/ 572182 w 1537763"/>
                    <a:gd name="connsiteY282" fmla="*/ 411123 h 1780736"/>
                    <a:gd name="connsiteX283" fmla="*/ 626818 w 1537763"/>
                    <a:gd name="connsiteY283" fmla="*/ 411228 h 1780736"/>
                    <a:gd name="connsiteX284" fmla="*/ 655621 w 1537763"/>
                    <a:gd name="connsiteY284" fmla="*/ 415990 h 1780736"/>
                    <a:gd name="connsiteX285" fmla="*/ 644277 w 1537763"/>
                    <a:gd name="connsiteY285" fmla="*/ 438527 h 1780736"/>
                    <a:gd name="connsiteX286" fmla="*/ 622989 w 1537763"/>
                    <a:gd name="connsiteY286" fmla="*/ 502306 h 1780736"/>
                    <a:gd name="connsiteX287" fmla="*/ 686082 w 1537763"/>
                    <a:gd name="connsiteY287" fmla="*/ 501068 h 1780736"/>
                    <a:gd name="connsiteX288" fmla="*/ 719372 w 1537763"/>
                    <a:gd name="connsiteY288" fmla="*/ 526500 h 1780736"/>
                    <a:gd name="connsiteX289" fmla="*/ 695712 w 1537763"/>
                    <a:gd name="connsiteY289" fmla="*/ 668479 h 1780736"/>
                    <a:gd name="connsiteX290" fmla="*/ 613426 w 1537763"/>
                    <a:gd name="connsiteY290" fmla="*/ 658202 h 1780736"/>
                    <a:gd name="connsiteX291" fmla="*/ 602701 w 1537763"/>
                    <a:gd name="connsiteY291" fmla="*/ 664241 h 1780736"/>
                    <a:gd name="connsiteX292" fmla="*/ 576040 w 1537763"/>
                    <a:gd name="connsiteY292" fmla="*/ 705188 h 1780736"/>
                    <a:gd name="connsiteX293" fmla="*/ 476180 w 1537763"/>
                    <a:gd name="connsiteY293" fmla="*/ 671546 h 1780736"/>
                    <a:gd name="connsiteX294" fmla="*/ 450472 w 1537763"/>
                    <a:gd name="connsiteY294" fmla="*/ 681681 h 1780736"/>
                    <a:gd name="connsiteX295" fmla="*/ 392560 w 1537763"/>
                    <a:gd name="connsiteY295" fmla="*/ 630017 h 1780736"/>
                    <a:gd name="connsiteX296" fmla="*/ 443414 w 1537763"/>
                    <a:gd name="connsiteY296" fmla="*/ 695044 h 1780736"/>
                    <a:gd name="connsiteX297" fmla="*/ 450339 w 1537763"/>
                    <a:gd name="connsiteY297" fmla="*/ 711180 h 1780736"/>
                    <a:gd name="connsiteX298" fmla="*/ 449443 w 1537763"/>
                    <a:gd name="connsiteY298" fmla="*/ 711885 h 1780736"/>
                    <a:gd name="connsiteX299" fmla="*/ 424345 w 1537763"/>
                    <a:gd name="connsiteY299" fmla="*/ 684672 h 1780736"/>
                    <a:gd name="connsiteX300" fmla="*/ 425050 w 1537763"/>
                    <a:gd name="connsiteY300" fmla="*/ 683786 h 1780736"/>
                    <a:gd name="connsiteX301" fmla="*/ 443414 w 1537763"/>
                    <a:gd name="connsiteY301" fmla="*/ 695044 h 1780736"/>
                    <a:gd name="connsiteX302" fmla="*/ 339506 w 1537763"/>
                    <a:gd name="connsiteY302" fmla="*/ 880896 h 1780736"/>
                    <a:gd name="connsiteX303" fmla="*/ 293452 w 1537763"/>
                    <a:gd name="connsiteY303" fmla="*/ 987033 h 1780736"/>
                    <a:gd name="connsiteX304" fmla="*/ 221472 w 1537763"/>
                    <a:gd name="connsiteY304" fmla="*/ 1048098 h 1780736"/>
                    <a:gd name="connsiteX305" fmla="*/ 239541 w 1537763"/>
                    <a:gd name="connsiteY305" fmla="*/ 1021800 h 1780736"/>
                    <a:gd name="connsiteX306" fmla="*/ 241589 w 1537763"/>
                    <a:gd name="connsiteY306" fmla="*/ 973994 h 1780736"/>
                    <a:gd name="connsiteX307" fmla="*/ 227577 w 1537763"/>
                    <a:gd name="connsiteY307" fmla="*/ 970317 h 1780736"/>
                    <a:gd name="connsiteX308" fmla="*/ 109248 w 1537763"/>
                    <a:gd name="connsiteY308" fmla="*/ 1096095 h 1780736"/>
                    <a:gd name="connsiteX309" fmla="*/ 70415 w 1537763"/>
                    <a:gd name="connsiteY309" fmla="*/ 1116821 h 1780736"/>
                    <a:gd name="connsiteX310" fmla="*/ 63890 w 1537763"/>
                    <a:gd name="connsiteY310" fmla="*/ 1060995 h 1780736"/>
                    <a:gd name="connsiteX311" fmla="*/ 202374 w 1537763"/>
                    <a:gd name="connsiteY311" fmla="*/ 954896 h 1780736"/>
                    <a:gd name="connsiteX312" fmla="*/ 202546 w 1537763"/>
                    <a:gd name="connsiteY312" fmla="*/ 938913 h 1780736"/>
                    <a:gd name="connsiteX313" fmla="*/ 101266 w 1537763"/>
                    <a:gd name="connsiteY313" fmla="*/ 914843 h 1780736"/>
                    <a:gd name="connsiteX314" fmla="*/ 24762 w 1537763"/>
                    <a:gd name="connsiteY314" fmla="*/ 964488 h 1780736"/>
                    <a:gd name="connsiteX315" fmla="*/ 29610 w 1537763"/>
                    <a:gd name="connsiteY315" fmla="*/ 924806 h 1780736"/>
                    <a:gd name="connsiteX316" fmla="*/ 157426 w 1537763"/>
                    <a:gd name="connsiteY316" fmla="*/ 864085 h 1780736"/>
                    <a:gd name="connsiteX317" fmla="*/ 278308 w 1537763"/>
                    <a:gd name="connsiteY317" fmla="*/ 860884 h 1780736"/>
                    <a:gd name="connsiteX318" fmla="*/ 278308 w 1537763"/>
                    <a:gd name="connsiteY318" fmla="*/ 839262 h 1780736"/>
                    <a:gd name="connsiteX319" fmla="*/ 57747 w 1537763"/>
                    <a:gd name="connsiteY319" fmla="*/ 863589 h 1780736"/>
                    <a:gd name="connsiteX320" fmla="*/ 246818 w 1537763"/>
                    <a:gd name="connsiteY320" fmla="*/ 791190 h 1780736"/>
                    <a:gd name="connsiteX321" fmla="*/ 382159 w 1537763"/>
                    <a:gd name="connsiteY321" fmla="*/ 793847 h 1780736"/>
                    <a:gd name="connsiteX322" fmla="*/ 371586 w 1537763"/>
                    <a:gd name="connsiteY322" fmla="*/ 765044 h 1780736"/>
                    <a:gd name="connsiteX323" fmla="*/ 264001 w 1537763"/>
                    <a:gd name="connsiteY323" fmla="*/ 774921 h 1780736"/>
                    <a:gd name="connsiteX324" fmla="*/ 141710 w 1537763"/>
                    <a:gd name="connsiteY324" fmla="*/ 776178 h 1780736"/>
                    <a:gd name="connsiteX325" fmla="*/ 247437 w 1537763"/>
                    <a:gd name="connsiteY325" fmla="*/ 724334 h 1780736"/>
                    <a:gd name="connsiteX326" fmla="*/ 277546 w 1537763"/>
                    <a:gd name="connsiteY326" fmla="*/ 707846 h 1780736"/>
                    <a:gd name="connsiteX327" fmla="*/ 372367 w 1537763"/>
                    <a:gd name="connsiteY327" fmla="*/ 740736 h 1780736"/>
                    <a:gd name="connsiteX328" fmla="*/ 390074 w 1537763"/>
                    <a:gd name="connsiteY328" fmla="*/ 753395 h 1780736"/>
                    <a:gd name="connsiteX329" fmla="*/ 400209 w 1537763"/>
                    <a:gd name="connsiteY329" fmla="*/ 745670 h 1780736"/>
                    <a:gd name="connsiteX330" fmla="*/ 349164 w 1537763"/>
                    <a:gd name="connsiteY330" fmla="*/ 696206 h 1780736"/>
                    <a:gd name="connsiteX331" fmla="*/ 402676 w 1537763"/>
                    <a:gd name="connsiteY331" fmla="*/ 694863 h 1780736"/>
                    <a:gd name="connsiteX332" fmla="*/ 466236 w 1537763"/>
                    <a:gd name="connsiteY332" fmla="*/ 744022 h 1780736"/>
                    <a:gd name="connsiteX333" fmla="*/ 463988 w 1537763"/>
                    <a:gd name="connsiteY333" fmla="*/ 693825 h 1780736"/>
                    <a:gd name="connsiteX334" fmla="*/ 489010 w 1537763"/>
                    <a:gd name="connsiteY334" fmla="*/ 692377 h 1780736"/>
                    <a:gd name="connsiteX335" fmla="*/ 560619 w 1537763"/>
                    <a:gd name="connsiteY335" fmla="*/ 731906 h 1780736"/>
                    <a:gd name="connsiteX336" fmla="*/ 548408 w 1537763"/>
                    <a:gd name="connsiteY336" fmla="*/ 736859 h 1780736"/>
                    <a:gd name="connsiteX337" fmla="*/ 558714 w 1537763"/>
                    <a:gd name="connsiteY337" fmla="*/ 754490 h 1780736"/>
                    <a:gd name="connsiteX338" fmla="*/ 605882 w 1537763"/>
                    <a:gd name="connsiteY338" fmla="*/ 757824 h 1780736"/>
                    <a:gd name="connsiteX339" fmla="*/ 604501 w 1537763"/>
                    <a:gd name="connsiteY339" fmla="*/ 797448 h 1780736"/>
                    <a:gd name="connsiteX340" fmla="*/ 595166 w 1537763"/>
                    <a:gd name="connsiteY340" fmla="*/ 799210 h 1780736"/>
                    <a:gd name="connsiteX341" fmla="*/ 513861 w 1537763"/>
                    <a:gd name="connsiteY341" fmla="*/ 776283 h 1780736"/>
                    <a:gd name="connsiteX342" fmla="*/ 531101 w 1537763"/>
                    <a:gd name="connsiteY342" fmla="*/ 821451 h 1780736"/>
                    <a:gd name="connsiteX343" fmla="*/ 517185 w 1537763"/>
                    <a:gd name="connsiteY343" fmla="*/ 852988 h 1780736"/>
                    <a:gd name="connsiteX344" fmla="*/ 486629 w 1537763"/>
                    <a:gd name="connsiteY344" fmla="*/ 878905 h 1780736"/>
                    <a:gd name="connsiteX345" fmla="*/ 483362 w 1537763"/>
                    <a:gd name="connsiteY345" fmla="*/ 877743 h 1780736"/>
                    <a:gd name="connsiteX346" fmla="*/ 464826 w 1537763"/>
                    <a:gd name="connsiteY346" fmla="*/ 840339 h 1780736"/>
                    <a:gd name="connsiteX347" fmla="*/ 423478 w 1537763"/>
                    <a:gd name="connsiteY347" fmla="*/ 826327 h 1780736"/>
                    <a:gd name="connsiteX348" fmla="*/ 415506 w 1537763"/>
                    <a:gd name="connsiteY348" fmla="*/ 836795 h 1780736"/>
                    <a:gd name="connsiteX349" fmla="*/ 378768 w 1537763"/>
                    <a:gd name="connsiteY349" fmla="*/ 980366 h 1780736"/>
                    <a:gd name="connsiteX350" fmla="*/ 366966 w 1537763"/>
                    <a:gd name="connsiteY350" fmla="*/ 986290 h 1780736"/>
                    <a:gd name="connsiteX351" fmla="*/ 364480 w 1537763"/>
                    <a:gd name="connsiteY351" fmla="*/ 984014 h 1780736"/>
                    <a:gd name="connsiteX352" fmla="*/ 339506 w 1537763"/>
                    <a:gd name="connsiteY352" fmla="*/ 880896 h 1780736"/>
                    <a:gd name="connsiteX353" fmla="*/ 361737 w 1537763"/>
                    <a:gd name="connsiteY353" fmla="*/ 784684 h 1780736"/>
                    <a:gd name="connsiteX354" fmla="*/ 363080 w 1537763"/>
                    <a:gd name="connsiteY354" fmla="*/ 788380 h 1780736"/>
                    <a:gd name="connsiteX355" fmla="*/ 291728 w 1537763"/>
                    <a:gd name="connsiteY355" fmla="*/ 782836 h 1780736"/>
                    <a:gd name="connsiteX356" fmla="*/ 361737 w 1537763"/>
                    <a:gd name="connsiteY356" fmla="*/ 784684 h 1780736"/>
                    <a:gd name="connsiteX357" fmla="*/ 480266 w 1537763"/>
                    <a:gd name="connsiteY357" fmla="*/ 910633 h 1780736"/>
                    <a:gd name="connsiteX358" fmla="*/ 499735 w 1537763"/>
                    <a:gd name="connsiteY358" fmla="*/ 924930 h 1780736"/>
                    <a:gd name="connsiteX359" fmla="*/ 480266 w 1537763"/>
                    <a:gd name="connsiteY359" fmla="*/ 910633 h 1780736"/>
                    <a:gd name="connsiteX360" fmla="*/ 659812 w 1537763"/>
                    <a:gd name="connsiteY360" fmla="*/ 1133328 h 1780736"/>
                    <a:gd name="connsiteX361" fmla="*/ 625637 w 1537763"/>
                    <a:gd name="connsiteY361" fmla="*/ 992472 h 1780736"/>
                    <a:gd name="connsiteX362" fmla="*/ 590547 w 1537763"/>
                    <a:gd name="connsiteY362" fmla="*/ 1014227 h 1780736"/>
                    <a:gd name="connsiteX363" fmla="*/ 520357 w 1537763"/>
                    <a:gd name="connsiteY363" fmla="*/ 1165170 h 1780736"/>
                    <a:gd name="connsiteX364" fmla="*/ 533730 w 1537763"/>
                    <a:gd name="connsiteY364" fmla="*/ 1043240 h 1780736"/>
                    <a:gd name="connsiteX365" fmla="*/ 514566 w 1537763"/>
                    <a:gd name="connsiteY365" fmla="*/ 1040773 h 1780736"/>
                    <a:gd name="connsiteX366" fmla="*/ 395884 w 1537763"/>
                    <a:gd name="connsiteY366" fmla="*/ 1212842 h 1780736"/>
                    <a:gd name="connsiteX367" fmla="*/ 353498 w 1537763"/>
                    <a:gd name="connsiteY367" fmla="*/ 1101848 h 1780736"/>
                    <a:gd name="connsiteX368" fmla="*/ 371738 w 1537763"/>
                    <a:gd name="connsiteY368" fmla="*/ 1056137 h 1780736"/>
                    <a:gd name="connsiteX369" fmla="*/ 374024 w 1537763"/>
                    <a:gd name="connsiteY369" fmla="*/ 1006817 h 1780736"/>
                    <a:gd name="connsiteX370" fmla="*/ 441233 w 1537763"/>
                    <a:gd name="connsiteY370" fmla="*/ 935036 h 1780736"/>
                    <a:gd name="connsiteX371" fmla="*/ 438899 w 1537763"/>
                    <a:gd name="connsiteY371" fmla="*/ 846425 h 1780736"/>
                    <a:gd name="connsiteX372" fmla="*/ 474465 w 1537763"/>
                    <a:gd name="connsiteY372" fmla="*/ 898413 h 1780736"/>
                    <a:gd name="connsiteX373" fmla="*/ 469141 w 1537763"/>
                    <a:gd name="connsiteY373" fmla="*/ 903623 h 1780736"/>
                    <a:gd name="connsiteX374" fmla="*/ 469274 w 1537763"/>
                    <a:gd name="connsiteY374" fmla="*/ 941847 h 1780736"/>
                    <a:gd name="connsiteX375" fmla="*/ 491544 w 1537763"/>
                    <a:gd name="connsiteY375" fmla="*/ 900442 h 1780736"/>
                    <a:gd name="connsiteX376" fmla="*/ 551037 w 1537763"/>
                    <a:gd name="connsiteY376" fmla="*/ 837205 h 1780736"/>
                    <a:gd name="connsiteX377" fmla="*/ 540902 w 1537763"/>
                    <a:gd name="connsiteY377" fmla="*/ 793285 h 1780736"/>
                    <a:gd name="connsiteX378" fmla="*/ 590566 w 1537763"/>
                    <a:gd name="connsiteY378" fmla="*/ 820698 h 1780736"/>
                    <a:gd name="connsiteX379" fmla="*/ 631476 w 1537763"/>
                    <a:gd name="connsiteY379" fmla="*/ 795705 h 1780736"/>
                    <a:gd name="connsiteX380" fmla="*/ 656602 w 1537763"/>
                    <a:gd name="connsiteY380" fmla="*/ 837434 h 1780736"/>
                    <a:gd name="connsiteX381" fmla="*/ 670823 w 1537763"/>
                    <a:gd name="connsiteY381" fmla="*/ 843215 h 1780736"/>
                    <a:gd name="connsiteX382" fmla="*/ 775217 w 1537763"/>
                    <a:gd name="connsiteY382" fmla="*/ 814697 h 1780736"/>
                    <a:gd name="connsiteX383" fmla="*/ 757996 w 1537763"/>
                    <a:gd name="connsiteY383" fmla="*/ 1024419 h 1780736"/>
                    <a:gd name="connsiteX384" fmla="*/ 659812 w 1537763"/>
                    <a:gd name="connsiteY384" fmla="*/ 1133328 h 1780736"/>
                    <a:gd name="connsiteX385" fmla="*/ 716524 w 1537763"/>
                    <a:gd name="connsiteY385" fmla="*/ 1274269 h 1780736"/>
                    <a:gd name="connsiteX386" fmla="*/ 702218 w 1537763"/>
                    <a:gd name="connsiteY386" fmla="*/ 1141005 h 1780736"/>
                    <a:gd name="connsiteX387" fmla="*/ 750567 w 1537763"/>
                    <a:gd name="connsiteY387" fmla="*/ 1080588 h 1780736"/>
                    <a:gd name="connsiteX388" fmla="*/ 794420 w 1537763"/>
                    <a:gd name="connsiteY388" fmla="*/ 1347412 h 1780736"/>
                    <a:gd name="connsiteX389" fmla="*/ 722001 w 1537763"/>
                    <a:gd name="connsiteY389" fmla="*/ 1348088 h 1780736"/>
                    <a:gd name="connsiteX390" fmla="*/ 716524 w 1537763"/>
                    <a:gd name="connsiteY390" fmla="*/ 1274269 h 1780736"/>
                    <a:gd name="connsiteX391" fmla="*/ 647287 w 1537763"/>
                    <a:gd name="connsiteY391" fmla="*/ 1381559 h 1780736"/>
                    <a:gd name="connsiteX392" fmla="*/ 699570 w 1537763"/>
                    <a:gd name="connsiteY392" fmla="*/ 1371157 h 1780736"/>
                    <a:gd name="connsiteX393" fmla="*/ 703608 w 1537763"/>
                    <a:gd name="connsiteY393" fmla="*/ 1395313 h 1780736"/>
                    <a:gd name="connsiteX394" fmla="*/ 617169 w 1537763"/>
                    <a:gd name="connsiteY394" fmla="*/ 1416268 h 1780736"/>
                    <a:gd name="connsiteX395" fmla="*/ 614864 w 1537763"/>
                    <a:gd name="connsiteY395" fmla="*/ 1418725 h 1780736"/>
                    <a:gd name="connsiteX396" fmla="*/ 583803 w 1537763"/>
                    <a:gd name="connsiteY396" fmla="*/ 1408172 h 1780736"/>
                    <a:gd name="connsiteX397" fmla="*/ 647287 w 1537763"/>
                    <a:gd name="connsiteY397" fmla="*/ 1381559 h 1780736"/>
                    <a:gd name="connsiteX398" fmla="*/ 877659 w 1537763"/>
                    <a:gd name="connsiteY398" fmla="*/ 1717153 h 1780736"/>
                    <a:gd name="connsiteX399" fmla="*/ 706371 w 1537763"/>
                    <a:gd name="connsiteY399" fmla="*/ 1742118 h 1780736"/>
                    <a:gd name="connsiteX400" fmla="*/ 607958 w 1537763"/>
                    <a:gd name="connsiteY400" fmla="*/ 1568135 h 1780736"/>
                    <a:gd name="connsiteX401" fmla="*/ 922845 w 1537763"/>
                    <a:gd name="connsiteY401" fmla="*/ 1569440 h 1780736"/>
                    <a:gd name="connsiteX402" fmla="*/ 877659 w 1537763"/>
                    <a:gd name="connsiteY402" fmla="*/ 1717153 h 1780736"/>
                    <a:gd name="connsiteX403" fmla="*/ 860733 w 1537763"/>
                    <a:gd name="connsiteY403" fmla="*/ 1376453 h 1780736"/>
                    <a:gd name="connsiteX404" fmla="*/ 947963 w 1537763"/>
                    <a:gd name="connsiteY404" fmla="*/ 1401009 h 1780736"/>
                    <a:gd name="connsiteX405" fmla="*/ 946858 w 1537763"/>
                    <a:gd name="connsiteY405" fmla="*/ 1404990 h 1780736"/>
                    <a:gd name="connsiteX406" fmla="*/ 918559 w 1537763"/>
                    <a:gd name="connsiteY406" fmla="*/ 1421707 h 1780736"/>
                    <a:gd name="connsiteX407" fmla="*/ 898480 w 1537763"/>
                    <a:gd name="connsiteY407" fmla="*/ 1420735 h 1780736"/>
                    <a:gd name="connsiteX408" fmla="*/ 817651 w 1537763"/>
                    <a:gd name="connsiteY408" fmla="*/ 1407962 h 1780736"/>
                    <a:gd name="connsiteX409" fmla="*/ 818470 w 1537763"/>
                    <a:gd name="connsiteY409" fmla="*/ 1369433 h 1780736"/>
                    <a:gd name="connsiteX410" fmla="*/ 860733 w 1537763"/>
                    <a:gd name="connsiteY410" fmla="*/ 1376453 h 1780736"/>
                    <a:gd name="connsiteX411" fmla="*/ 826214 w 1537763"/>
                    <a:gd name="connsiteY411" fmla="*/ 1097876 h 1780736"/>
                    <a:gd name="connsiteX412" fmla="*/ 815003 w 1537763"/>
                    <a:gd name="connsiteY412" fmla="*/ 1118088 h 1780736"/>
                    <a:gd name="connsiteX413" fmla="*/ 841616 w 1537763"/>
                    <a:gd name="connsiteY413" fmla="*/ 917472 h 1780736"/>
                    <a:gd name="connsiteX414" fmla="*/ 893832 w 1537763"/>
                    <a:gd name="connsiteY414" fmla="*/ 966059 h 1780736"/>
                    <a:gd name="connsiteX415" fmla="*/ 904538 w 1537763"/>
                    <a:gd name="connsiteY415" fmla="*/ 1013551 h 1780736"/>
                    <a:gd name="connsiteX416" fmla="*/ 826214 w 1537763"/>
                    <a:gd name="connsiteY416" fmla="*/ 1097876 h 1780736"/>
                    <a:gd name="connsiteX417" fmla="*/ 1479906 w 1537763"/>
                    <a:gd name="connsiteY417" fmla="*/ 943723 h 1780736"/>
                    <a:gd name="connsiteX418" fmla="*/ 1348984 w 1537763"/>
                    <a:gd name="connsiteY418" fmla="*/ 911338 h 1780736"/>
                    <a:gd name="connsiteX419" fmla="*/ 1341231 w 1537763"/>
                    <a:gd name="connsiteY419" fmla="*/ 924845 h 1780736"/>
                    <a:gd name="connsiteX420" fmla="*/ 1402639 w 1537763"/>
                    <a:gd name="connsiteY420" fmla="*/ 962602 h 1780736"/>
                    <a:gd name="connsiteX421" fmla="*/ 1209557 w 1537763"/>
                    <a:gd name="connsiteY421" fmla="*/ 910347 h 1780736"/>
                    <a:gd name="connsiteX422" fmla="*/ 1202337 w 1537763"/>
                    <a:gd name="connsiteY422" fmla="*/ 923063 h 1780736"/>
                    <a:gd name="connsiteX423" fmla="*/ 1270203 w 1537763"/>
                    <a:gd name="connsiteY423" fmla="*/ 974184 h 1780736"/>
                    <a:gd name="connsiteX424" fmla="*/ 1226531 w 1537763"/>
                    <a:gd name="connsiteY424" fmla="*/ 980156 h 1780736"/>
                    <a:gd name="connsiteX425" fmla="*/ 1090819 w 1537763"/>
                    <a:gd name="connsiteY425" fmla="*/ 934474 h 1780736"/>
                    <a:gd name="connsiteX426" fmla="*/ 1080303 w 1537763"/>
                    <a:gd name="connsiteY426" fmla="*/ 944990 h 1780736"/>
                    <a:gd name="connsiteX427" fmla="*/ 1102620 w 1537763"/>
                    <a:gd name="connsiteY427" fmla="*/ 980852 h 1780736"/>
                    <a:gd name="connsiteX428" fmla="*/ 1127385 w 1537763"/>
                    <a:gd name="connsiteY428" fmla="*/ 998244 h 1780736"/>
                    <a:gd name="connsiteX429" fmla="*/ 1028744 w 1537763"/>
                    <a:gd name="connsiteY429" fmla="*/ 1003350 h 1780736"/>
                    <a:gd name="connsiteX430" fmla="*/ 1014428 w 1537763"/>
                    <a:gd name="connsiteY430" fmla="*/ 977280 h 1780736"/>
                    <a:gd name="connsiteX431" fmla="*/ 977414 w 1537763"/>
                    <a:gd name="connsiteY431" fmla="*/ 1002197 h 1780736"/>
                    <a:gd name="connsiteX432" fmla="*/ 924722 w 1537763"/>
                    <a:gd name="connsiteY432" fmla="*/ 999140 h 1780736"/>
                    <a:gd name="connsiteX433" fmla="*/ 923884 w 1537763"/>
                    <a:gd name="connsiteY433" fmla="*/ 972231 h 1780736"/>
                    <a:gd name="connsiteX434" fmla="*/ 935142 w 1537763"/>
                    <a:gd name="connsiteY434" fmla="*/ 972679 h 1780736"/>
                    <a:gd name="connsiteX435" fmla="*/ 937333 w 1537763"/>
                    <a:gd name="connsiteY435" fmla="*/ 959716 h 1780736"/>
                    <a:gd name="connsiteX436" fmla="*/ 913025 w 1537763"/>
                    <a:gd name="connsiteY436" fmla="*/ 954391 h 1780736"/>
                    <a:gd name="connsiteX437" fmla="*/ 865229 w 1537763"/>
                    <a:gd name="connsiteY437" fmla="*/ 882163 h 1780736"/>
                    <a:gd name="connsiteX438" fmla="*/ 908672 w 1537763"/>
                    <a:gd name="connsiteY438" fmla="*/ 842749 h 1780736"/>
                    <a:gd name="connsiteX439" fmla="*/ 924360 w 1537763"/>
                    <a:gd name="connsiteY439" fmla="*/ 858655 h 1780736"/>
                    <a:gd name="connsiteX440" fmla="*/ 947325 w 1537763"/>
                    <a:gd name="connsiteY440" fmla="*/ 879353 h 1780736"/>
                    <a:gd name="connsiteX441" fmla="*/ 961936 w 1537763"/>
                    <a:gd name="connsiteY441" fmla="*/ 870971 h 1780736"/>
                    <a:gd name="connsiteX442" fmla="*/ 955259 w 1537763"/>
                    <a:gd name="connsiteY442" fmla="*/ 834843 h 1780736"/>
                    <a:gd name="connsiteX443" fmla="*/ 968803 w 1537763"/>
                    <a:gd name="connsiteY443" fmla="*/ 808182 h 1780736"/>
                    <a:gd name="connsiteX444" fmla="*/ 1028973 w 1537763"/>
                    <a:gd name="connsiteY444" fmla="*/ 776274 h 1780736"/>
                    <a:gd name="connsiteX445" fmla="*/ 1034497 w 1537763"/>
                    <a:gd name="connsiteY445" fmla="*/ 875810 h 1780736"/>
                    <a:gd name="connsiteX446" fmla="*/ 1046623 w 1537763"/>
                    <a:gd name="connsiteY446" fmla="*/ 874248 h 1780736"/>
                    <a:gd name="connsiteX447" fmla="*/ 1056910 w 1537763"/>
                    <a:gd name="connsiteY447" fmla="*/ 798924 h 1780736"/>
                    <a:gd name="connsiteX448" fmla="*/ 1111336 w 1537763"/>
                    <a:gd name="connsiteY448" fmla="*/ 781646 h 1780736"/>
                    <a:gd name="connsiteX449" fmla="*/ 1126880 w 1537763"/>
                    <a:gd name="connsiteY449" fmla="*/ 779750 h 1780736"/>
                    <a:gd name="connsiteX450" fmla="*/ 1152893 w 1537763"/>
                    <a:gd name="connsiteY450" fmla="*/ 775045 h 1780736"/>
                    <a:gd name="connsiteX451" fmla="*/ 1150988 w 1537763"/>
                    <a:gd name="connsiteY451" fmla="*/ 778369 h 1780736"/>
                    <a:gd name="connsiteX452" fmla="*/ 1149721 w 1537763"/>
                    <a:gd name="connsiteY452" fmla="*/ 780903 h 1780736"/>
                    <a:gd name="connsiteX453" fmla="*/ 1133215 w 1537763"/>
                    <a:gd name="connsiteY453" fmla="*/ 804696 h 1780736"/>
                    <a:gd name="connsiteX454" fmla="*/ 1119803 w 1537763"/>
                    <a:gd name="connsiteY454" fmla="*/ 843330 h 1780736"/>
                    <a:gd name="connsiteX455" fmla="*/ 1146588 w 1537763"/>
                    <a:gd name="connsiteY455" fmla="*/ 861522 h 1780736"/>
                    <a:gd name="connsiteX456" fmla="*/ 1171953 w 1537763"/>
                    <a:gd name="connsiteY456" fmla="*/ 824422 h 1780736"/>
                    <a:gd name="connsiteX457" fmla="*/ 1231865 w 1537763"/>
                    <a:gd name="connsiteY457" fmla="*/ 821308 h 1780736"/>
                    <a:gd name="connsiteX458" fmla="*/ 1290587 w 1537763"/>
                    <a:gd name="connsiteY458" fmla="*/ 819679 h 1780736"/>
                    <a:gd name="connsiteX459" fmla="*/ 1235123 w 1537763"/>
                    <a:gd name="connsiteY459" fmla="*/ 869076 h 1780736"/>
                    <a:gd name="connsiteX460" fmla="*/ 1244571 w 1537763"/>
                    <a:gd name="connsiteY460" fmla="*/ 878525 h 1780736"/>
                    <a:gd name="connsiteX461" fmla="*/ 1291453 w 1537763"/>
                    <a:gd name="connsiteY461" fmla="*/ 853293 h 1780736"/>
                    <a:gd name="connsiteX462" fmla="*/ 1404401 w 1537763"/>
                    <a:gd name="connsiteY462" fmla="*/ 869895 h 1780736"/>
                    <a:gd name="connsiteX463" fmla="*/ 1390847 w 1537763"/>
                    <a:gd name="connsiteY463" fmla="*/ 877943 h 1780736"/>
                    <a:gd name="connsiteX464" fmla="*/ 1392590 w 1537763"/>
                    <a:gd name="connsiteY464" fmla="*/ 891307 h 1780736"/>
                    <a:gd name="connsiteX465" fmla="*/ 1461970 w 1537763"/>
                    <a:gd name="connsiteY465" fmla="*/ 911281 h 1780736"/>
                    <a:gd name="connsiteX466" fmla="*/ 1506261 w 1537763"/>
                    <a:gd name="connsiteY466" fmla="*/ 944799 h 1780736"/>
                    <a:gd name="connsiteX467" fmla="*/ 1479906 w 1537763"/>
                    <a:gd name="connsiteY467" fmla="*/ 943723 h 1780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537763" h="1780736">
                      <a:moveTo>
                        <a:pt x="1534722" y="941504"/>
                      </a:moveTo>
                      <a:cubicBezTo>
                        <a:pt x="1494641" y="907319"/>
                        <a:pt x="1471476" y="886592"/>
                        <a:pt x="1416936" y="882268"/>
                      </a:cubicBezTo>
                      <a:cubicBezTo>
                        <a:pt x="1426880" y="877115"/>
                        <a:pt x="1434986" y="869962"/>
                        <a:pt x="1427765" y="859084"/>
                      </a:cubicBezTo>
                      <a:cubicBezTo>
                        <a:pt x="1419688" y="847978"/>
                        <a:pt x="1392485" y="846482"/>
                        <a:pt x="1379074" y="839758"/>
                      </a:cubicBezTo>
                      <a:cubicBezTo>
                        <a:pt x="1358786" y="831776"/>
                        <a:pt x="1339050" y="821413"/>
                        <a:pt x="1317552" y="822851"/>
                      </a:cubicBezTo>
                      <a:cubicBezTo>
                        <a:pt x="1323981" y="817698"/>
                        <a:pt x="1323867" y="807820"/>
                        <a:pt x="1315418" y="804934"/>
                      </a:cubicBezTo>
                      <a:cubicBezTo>
                        <a:pt x="1291301" y="796438"/>
                        <a:pt x="1267260" y="806916"/>
                        <a:pt x="1242847" y="804515"/>
                      </a:cubicBezTo>
                      <a:cubicBezTo>
                        <a:pt x="1221311" y="802401"/>
                        <a:pt x="1198870" y="789294"/>
                        <a:pt x="1177077" y="797143"/>
                      </a:cubicBezTo>
                      <a:cubicBezTo>
                        <a:pt x="1153807" y="804687"/>
                        <a:pt x="1154236" y="834319"/>
                        <a:pt x="1140253" y="842101"/>
                      </a:cubicBezTo>
                      <a:cubicBezTo>
                        <a:pt x="1139882" y="842310"/>
                        <a:pt x="1139396" y="841996"/>
                        <a:pt x="1139434" y="841567"/>
                      </a:cubicBezTo>
                      <a:cubicBezTo>
                        <a:pt x="1141368" y="814583"/>
                        <a:pt x="1176372" y="789323"/>
                        <a:pt x="1171000" y="769387"/>
                      </a:cubicBezTo>
                      <a:cubicBezTo>
                        <a:pt x="1168486" y="761138"/>
                        <a:pt x="1159970" y="757186"/>
                        <a:pt x="1152112" y="755766"/>
                      </a:cubicBezTo>
                      <a:cubicBezTo>
                        <a:pt x="1141120" y="753785"/>
                        <a:pt x="1132272" y="759443"/>
                        <a:pt x="1122061" y="762234"/>
                      </a:cubicBezTo>
                      <a:cubicBezTo>
                        <a:pt x="1109774" y="765596"/>
                        <a:pt x="1097562" y="760510"/>
                        <a:pt x="1085113" y="761453"/>
                      </a:cubicBezTo>
                      <a:cubicBezTo>
                        <a:pt x="1072473" y="762415"/>
                        <a:pt x="1058034" y="764644"/>
                        <a:pt x="1048814" y="773854"/>
                      </a:cubicBezTo>
                      <a:cubicBezTo>
                        <a:pt x="1048832" y="766510"/>
                        <a:pt x="1047347" y="754547"/>
                        <a:pt x="1037650" y="754785"/>
                      </a:cubicBezTo>
                      <a:cubicBezTo>
                        <a:pt x="1022810" y="756490"/>
                        <a:pt x="1008875" y="762567"/>
                        <a:pt x="995569" y="769111"/>
                      </a:cubicBezTo>
                      <a:cubicBezTo>
                        <a:pt x="968975" y="783646"/>
                        <a:pt x="923845" y="804772"/>
                        <a:pt x="936714" y="841996"/>
                      </a:cubicBezTo>
                      <a:cubicBezTo>
                        <a:pt x="910615" y="802448"/>
                        <a:pt x="869991" y="831490"/>
                        <a:pt x="852408" y="862694"/>
                      </a:cubicBezTo>
                      <a:cubicBezTo>
                        <a:pt x="884717" y="719381"/>
                        <a:pt x="957450" y="589641"/>
                        <a:pt x="1043641" y="472064"/>
                      </a:cubicBezTo>
                      <a:cubicBezTo>
                        <a:pt x="1068911" y="483999"/>
                        <a:pt x="1092343" y="462558"/>
                        <a:pt x="1107297" y="444080"/>
                      </a:cubicBezTo>
                      <a:cubicBezTo>
                        <a:pt x="1111288" y="440203"/>
                        <a:pt x="1116041" y="444642"/>
                        <a:pt x="1121194" y="447842"/>
                      </a:cubicBezTo>
                      <a:cubicBezTo>
                        <a:pt x="1147169" y="465959"/>
                        <a:pt x="1162351" y="486009"/>
                        <a:pt x="1197337" y="485523"/>
                      </a:cubicBezTo>
                      <a:cubicBezTo>
                        <a:pt x="1212586" y="487152"/>
                        <a:pt x="1293711" y="482989"/>
                        <a:pt x="1273432" y="454824"/>
                      </a:cubicBezTo>
                      <a:cubicBezTo>
                        <a:pt x="1255058" y="437812"/>
                        <a:pt x="1208148" y="419010"/>
                        <a:pt x="1200337" y="396207"/>
                      </a:cubicBezTo>
                      <a:cubicBezTo>
                        <a:pt x="1199718" y="389740"/>
                        <a:pt x="1204824" y="387234"/>
                        <a:pt x="1210929" y="386463"/>
                      </a:cubicBezTo>
                      <a:cubicBezTo>
                        <a:pt x="1229769" y="384072"/>
                        <a:pt x="1249039" y="392064"/>
                        <a:pt x="1267050" y="396340"/>
                      </a:cubicBezTo>
                      <a:cubicBezTo>
                        <a:pt x="1295930" y="404160"/>
                        <a:pt x="1319590" y="396188"/>
                        <a:pt x="1343965" y="380558"/>
                      </a:cubicBezTo>
                      <a:cubicBezTo>
                        <a:pt x="1351670" y="376262"/>
                        <a:pt x="1359452" y="371890"/>
                        <a:pt x="1368130" y="369918"/>
                      </a:cubicBezTo>
                      <a:cubicBezTo>
                        <a:pt x="1398524" y="364117"/>
                        <a:pt x="1429423" y="374214"/>
                        <a:pt x="1459903" y="368308"/>
                      </a:cubicBezTo>
                      <a:cubicBezTo>
                        <a:pt x="1466761" y="367080"/>
                        <a:pt x="1468847" y="358602"/>
                        <a:pt x="1466037" y="353230"/>
                      </a:cubicBezTo>
                      <a:cubicBezTo>
                        <a:pt x="1446330" y="310530"/>
                        <a:pt x="1503423" y="243740"/>
                        <a:pt x="1391113" y="243769"/>
                      </a:cubicBezTo>
                      <a:cubicBezTo>
                        <a:pt x="1376026" y="243864"/>
                        <a:pt x="1363491" y="242007"/>
                        <a:pt x="1350356" y="234149"/>
                      </a:cubicBezTo>
                      <a:cubicBezTo>
                        <a:pt x="1314332" y="206612"/>
                        <a:pt x="1293301" y="197477"/>
                        <a:pt x="1247267" y="209041"/>
                      </a:cubicBezTo>
                      <a:cubicBezTo>
                        <a:pt x="1224331" y="215261"/>
                        <a:pt x="1205271" y="230891"/>
                        <a:pt x="1181935" y="235930"/>
                      </a:cubicBezTo>
                      <a:cubicBezTo>
                        <a:pt x="1155798" y="240064"/>
                        <a:pt x="1128804" y="239168"/>
                        <a:pt x="1103687" y="248769"/>
                      </a:cubicBezTo>
                      <a:cubicBezTo>
                        <a:pt x="1046585" y="264705"/>
                        <a:pt x="964517" y="342324"/>
                        <a:pt x="1041660" y="388558"/>
                      </a:cubicBezTo>
                      <a:cubicBezTo>
                        <a:pt x="1013314" y="385691"/>
                        <a:pt x="980519" y="384872"/>
                        <a:pt x="956516" y="402655"/>
                      </a:cubicBezTo>
                      <a:cubicBezTo>
                        <a:pt x="932056" y="421163"/>
                        <a:pt x="924493" y="474064"/>
                        <a:pt x="966060" y="473826"/>
                      </a:cubicBezTo>
                      <a:cubicBezTo>
                        <a:pt x="984320" y="472588"/>
                        <a:pt x="1000798" y="457272"/>
                        <a:pt x="1019372" y="462349"/>
                      </a:cubicBezTo>
                      <a:cubicBezTo>
                        <a:pt x="938266" y="571638"/>
                        <a:pt x="870105" y="691892"/>
                        <a:pt x="834644" y="824080"/>
                      </a:cubicBezTo>
                      <a:cubicBezTo>
                        <a:pt x="838339" y="664736"/>
                        <a:pt x="861800" y="503392"/>
                        <a:pt x="921226" y="354792"/>
                      </a:cubicBezTo>
                      <a:cubicBezTo>
                        <a:pt x="939200" y="309320"/>
                        <a:pt x="964622" y="266600"/>
                        <a:pt x="991225" y="226233"/>
                      </a:cubicBezTo>
                      <a:cubicBezTo>
                        <a:pt x="1006799" y="226033"/>
                        <a:pt x="1022381" y="226510"/>
                        <a:pt x="1037936" y="227205"/>
                      </a:cubicBezTo>
                      <a:cubicBezTo>
                        <a:pt x="1056691" y="228053"/>
                        <a:pt x="1077208" y="232815"/>
                        <a:pt x="1095658" y="227919"/>
                      </a:cubicBezTo>
                      <a:cubicBezTo>
                        <a:pt x="1112822" y="223366"/>
                        <a:pt x="1125585" y="204183"/>
                        <a:pt x="1114469" y="187743"/>
                      </a:cubicBezTo>
                      <a:cubicBezTo>
                        <a:pt x="1108145" y="178789"/>
                        <a:pt x="1097715" y="174751"/>
                        <a:pt x="1087695" y="171122"/>
                      </a:cubicBezTo>
                      <a:cubicBezTo>
                        <a:pt x="1094134" y="169779"/>
                        <a:pt x="1101534" y="172179"/>
                        <a:pt x="1108059" y="174465"/>
                      </a:cubicBezTo>
                      <a:cubicBezTo>
                        <a:pt x="1120175" y="178704"/>
                        <a:pt x="1131967" y="183419"/>
                        <a:pt x="1144378" y="186819"/>
                      </a:cubicBezTo>
                      <a:cubicBezTo>
                        <a:pt x="1169171" y="193620"/>
                        <a:pt x="1194213" y="195163"/>
                        <a:pt x="1219444" y="190305"/>
                      </a:cubicBezTo>
                      <a:cubicBezTo>
                        <a:pt x="1235513" y="187209"/>
                        <a:pt x="1257954" y="180990"/>
                        <a:pt x="1263745" y="163387"/>
                      </a:cubicBezTo>
                      <a:cubicBezTo>
                        <a:pt x="1269622" y="145519"/>
                        <a:pt x="1255020" y="131841"/>
                        <a:pt x="1238809" y="128716"/>
                      </a:cubicBezTo>
                      <a:cubicBezTo>
                        <a:pt x="1229255" y="126945"/>
                        <a:pt x="1219159" y="126640"/>
                        <a:pt x="1209681" y="124373"/>
                      </a:cubicBezTo>
                      <a:cubicBezTo>
                        <a:pt x="1208795" y="124163"/>
                        <a:pt x="1209643" y="123716"/>
                        <a:pt x="1210939" y="123754"/>
                      </a:cubicBezTo>
                      <a:cubicBezTo>
                        <a:pt x="1247648" y="124678"/>
                        <a:pt x="1282357" y="132403"/>
                        <a:pt x="1319647" y="131622"/>
                      </a:cubicBezTo>
                      <a:cubicBezTo>
                        <a:pt x="1339736" y="132060"/>
                        <a:pt x="1373930" y="121601"/>
                        <a:pt x="1358843" y="95865"/>
                      </a:cubicBezTo>
                      <a:cubicBezTo>
                        <a:pt x="1388361" y="83244"/>
                        <a:pt x="1423479" y="84520"/>
                        <a:pt x="1448711" y="63289"/>
                      </a:cubicBezTo>
                      <a:cubicBezTo>
                        <a:pt x="1456274" y="56927"/>
                        <a:pt x="1451178" y="45782"/>
                        <a:pt x="1443349" y="42972"/>
                      </a:cubicBezTo>
                      <a:cubicBezTo>
                        <a:pt x="1408363" y="30409"/>
                        <a:pt x="1370177" y="30704"/>
                        <a:pt x="1334897" y="42163"/>
                      </a:cubicBezTo>
                      <a:cubicBezTo>
                        <a:pt x="1315399" y="48516"/>
                        <a:pt x="1297683" y="55822"/>
                        <a:pt x="1277033" y="59270"/>
                      </a:cubicBezTo>
                      <a:cubicBezTo>
                        <a:pt x="1285700" y="52478"/>
                        <a:pt x="1293330" y="45449"/>
                        <a:pt x="1294092" y="31914"/>
                      </a:cubicBezTo>
                      <a:cubicBezTo>
                        <a:pt x="1294444" y="25646"/>
                        <a:pt x="1288520" y="20408"/>
                        <a:pt x="1282548" y="20370"/>
                      </a:cubicBezTo>
                      <a:cubicBezTo>
                        <a:pt x="1258287" y="20208"/>
                        <a:pt x="1234751" y="13464"/>
                        <a:pt x="1210443" y="14702"/>
                      </a:cubicBezTo>
                      <a:cubicBezTo>
                        <a:pt x="1186783" y="15036"/>
                        <a:pt x="1167524" y="18655"/>
                        <a:pt x="1164418" y="45963"/>
                      </a:cubicBezTo>
                      <a:cubicBezTo>
                        <a:pt x="1163837" y="48678"/>
                        <a:pt x="1163094" y="51278"/>
                        <a:pt x="1160313" y="52431"/>
                      </a:cubicBezTo>
                      <a:cubicBezTo>
                        <a:pt x="1156046" y="36114"/>
                        <a:pt x="1164018" y="12654"/>
                        <a:pt x="1147378" y="1929"/>
                      </a:cubicBezTo>
                      <a:cubicBezTo>
                        <a:pt x="1133529" y="-5348"/>
                        <a:pt x="1118013" y="9892"/>
                        <a:pt x="1106573" y="15702"/>
                      </a:cubicBezTo>
                      <a:cubicBezTo>
                        <a:pt x="1099991" y="19046"/>
                        <a:pt x="1094619" y="16645"/>
                        <a:pt x="1087657" y="13740"/>
                      </a:cubicBezTo>
                      <a:cubicBezTo>
                        <a:pt x="1078455" y="9902"/>
                        <a:pt x="1069559" y="5415"/>
                        <a:pt x="1059300" y="6730"/>
                      </a:cubicBezTo>
                      <a:cubicBezTo>
                        <a:pt x="1045289" y="8530"/>
                        <a:pt x="1032078" y="20493"/>
                        <a:pt x="1036117" y="35533"/>
                      </a:cubicBezTo>
                      <a:cubicBezTo>
                        <a:pt x="1038650" y="49468"/>
                        <a:pt x="1060158" y="63156"/>
                        <a:pt x="1058900" y="74957"/>
                      </a:cubicBezTo>
                      <a:cubicBezTo>
                        <a:pt x="1047328" y="67013"/>
                        <a:pt x="1040736" y="53450"/>
                        <a:pt x="1032707" y="42306"/>
                      </a:cubicBezTo>
                      <a:cubicBezTo>
                        <a:pt x="987901" y="-22074"/>
                        <a:pt x="909691" y="29590"/>
                        <a:pt x="955278" y="72748"/>
                      </a:cubicBezTo>
                      <a:cubicBezTo>
                        <a:pt x="969918" y="85844"/>
                        <a:pt x="987882" y="98960"/>
                        <a:pt x="984634" y="121077"/>
                      </a:cubicBezTo>
                      <a:cubicBezTo>
                        <a:pt x="953944" y="105094"/>
                        <a:pt x="954697" y="63032"/>
                        <a:pt x="928903" y="41877"/>
                      </a:cubicBezTo>
                      <a:cubicBezTo>
                        <a:pt x="914730" y="29704"/>
                        <a:pt x="895775" y="26942"/>
                        <a:pt x="880278" y="38429"/>
                      </a:cubicBezTo>
                      <a:cubicBezTo>
                        <a:pt x="865543" y="49354"/>
                        <a:pt x="851827" y="70976"/>
                        <a:pt x="861628" y="89169"/>
                      </a:cubicBezTo>
                      <a:cubicBezTo>
                        <a:pt x="867477" y="100037"/>
                        <a:pt x="878335" y="105999"/>
                        <a:pt x="887812" y="113324"/>
                      </a:cubicBezTo>
                      <a:cubicBezTo>
                        <a:pt x="870896" y="110419"/>
                        <a:pt x="853970" y="101818"/>
                        <a:pt x="836377" y="106733"/>
                      </a:cubicBezTo>
                      <a:cubicBezTo>
                        <a:pt x="818213" y="111181"/>
                        <a:pt x="805488" y="125954"/>
                        <a:pt x="807488" y="145090"/>
                      </a:cubicBezTo>
                      <a:cubicBezTo>
                        <a:pt x="818385" y="211260"/>
                        <a:pt x="899071" y="231967"/>
                        <a:pt x="956269" y="232120"/>
                      </a:cubicBezTo>
                      <a:cubicBezTo>
                        <a:pt x="847969" y="402960"/>
                        <a:pt x="818756" y="610443"/>
                        <a:pt x="808736" y="808973"/>
                      </a:cubicBezTo>
                      <a:cubicBezTo>
                        <a:pt x="787457" y="788828"/>
                        <a:pt x="754310" y="779464"/>
                        <a:pt x="725716" y="787332"/>
                      </a:cubicBezTo>
                      <a:cubicBezTo>
                        <a:pt x="709762" y="791790"/>
                        <a:pt x="696407" y="801458"/>
                        <a:pt x="682339" y="809763"/>
                      </a:cubicBezTo>
                      <a:cubicBezTo>
                        <a:pt x="653916" y="766691"/>
                        <a:pt x="653612" y="731611"/>
                        <a:pt x="621712" y="683691"/>
                      </a:cubicBezTo>
                      <a:cubicBezTo>
                        <a:pt x="641515" y="695025"/>
                        <a:pt x="669404" y="695826"/>
                        <a:pt x="689292" y="690787"/>
                      </a:cubicBezTo>
                      <a:cubicBezTo>
                        <a:pt x="761587" y="671756"/>
                        <a:pt x="761873" y="584545"/>
                        <a:pt x="742937" y="525833"/>
                      </a:cubicBezTo>
                      <a:cubicBezTo>
                        <a:pt x="738251" y="509526"/>
                        <a:pt x="734336" y="488628"/>
                        <a:pt x="717896" y="480094"/>
                      </a:cubicBezTo>
                      <a:cubicBezTo>
                        <a:pt x="693236" y="467302"/>
                        <a:pt x="665642" y="486971"/>
                        <a:pt x="643315" y="488666"/>
                      </a:cubicBezTo>
                      <a:cubicBezTo>
                        <a:pt x="646601" y="471731"/>
                        <a:pt x="660860" y="457853"/>
                        <a:pt x="669395" y="443146"/>
                      </a:cubicBezTo>
                      <a:cubicBezTo>
                        <a:pt x="689988" y="412647"/>
                        <a:pt x="676729" y="390083"/>
                        <a:pt x="640896" y="388263"/>
                      </a:cubicBezTo>
                      <a:cubicBezTo>
                        <a:pt x="580050" y="383863"/>
                        <a:pt x="448929" y="378529"/>
                        <a:pt x="524100" y="472645"/>
                      </a:cubicBezTo>
                      <a:cubicBezTo>
                        <a:pt x="516404" y="470016"/>
                        <a:pt x="508879" y="466882"/>
                        <a:pt x="501631" y="463082"/>
                      </a:cubicBezTo>
                      <a:cubicBezTo>
                        <a:pt x="481028" y="452757"/>
                        <a:pt x="461902" y="426925"/>
                        <a:pt x="436527" y="436574"/>
                      </a:cubicBezTo>
                      <a:cubicBezTo>
                        <a:pt x="424935" y="441689"/>
                        <a:pt x="419268" y="453995"/>
                        <a:pt x="416801" y="465797"/>
                      </a:cubicBezTo>
                      <a:cubicBezTo>
                        <a:pt x="407933" y="519689"/>
                        <a:pt x="479237" y="516012"/>
                        <a:pt x="511146" y="536272"/>
                      </a:cubicBezTo>
                      <a:cubicBezTo>
                        <a:pt x="488867" y="534062"/>
                        <a:pt x="466312" y="532719"/>
                        <a:pt x="445138" y="525938"/>
                      </a:cubicBezTo>
                      <a:cubicBezTo>
                        <a:pt x="426536" y="519984"/>
                        <a:pt x="399008" y="503163"/>
                        <a:pt x="382263" y="521832"/>
                      </a:cubicBezTo>
                      <a:cubicBezTo>
                        <a:pt x="373281" y="531843"/>
                        <a:pt x="370452" y="546616"/>
                        <a:pt x="373538" y="559456"/>
                      </a:cubicBezTo>
                      <a:cubicBezTo>
                        <a:pt x="375939" y="569019"/>
                        <a:pt x="381397" y="574048"/>
                        <a:pt x="375653" y="584231"/>
                      </a:cubicBezTo>
                      <a:cubicBezTo>
                        <a:pt x="369614" y="600452"/>
                        <a:pt x="359213" y="616463"/>
                        <a:pt x="368214" y="633703"/>
                      </a:cubicBezTo>
                      <a:cubicBezTo>
                        <a:pt x="376672" y="649267"/>
                        <a:pt x="392427" y="660402"/>
                        <a:pt x="406143" y="670918"/>
                      </a:cubicBezTo>
                      <a:cubicBezTo>
                        <a:pt x="375453" y="653715"/>
                        <a:pt x="347926" y="679604"/>
                        <a:pt x="318341" y="685453"/>
                      </a:cubicBezTo>
                      <a:cubicBezTo>
                        <a:pt x="273583" y="675775"/>
                        <a:pt x="257038" y="705693"/>
                        <a:pt x="219072" y="717447"/>
                      </a:cubicBezTo>
                      <a:cubicBezTo>
                        <a:pt x="183753" y="728572"/>
                        <a:pt x="133956" y="739698"/>
                        <a:pt x="126555" y="782693"/>
                      </a:cubicBezTo>
                      <a:cubicBezTo>
                        <a:pt x="94751" y="798200"/>
                        <a:pt x="59013" y="828490"/>
                        <a:pt x="55775" y="864647"/>
                      </a:cubicBezTo>
                      <a:cubicBezTo>
                        <a:pt x="21942" y="880687"/>
                        <a:pt x="2835" y="918368"/>
                        <a:pt x="16" y="954553"/>
                      </a:cubicBezTo>
                      <a:cubicBezTo>
                        <a:pt x="-489" y="971069"/>
                        <a:pt x="11265" y="990396"/>
                        <a:pt x="30315" y="985585"/>
                      </a:cubicBezTo>
                      <a:cubicBezTo>
                        <a:pt x="56213" y="978051"/>
                        <a:pt x="73253" y="952686"/>
                        <a:pt x="96247" y="939999"/>
                      </a:cubicBezTo>
                      <a:cubicBezTo>
                        <a:pt x="118859" y="929750"/>
                        <a:pt x="150692" y="926826"/>
                        <a:pt x="174685" y="936398"/>
                      </a:cubicBezTo>
                      <a:cubicBezTo>
                        <a:pt x="175257" y="936627"/>
                        <a:pt x="175085" y="937475"/>
                        <a:pt x="174466" y="937484"/>
                      </a:cubicBezTo>
                      <a:cubicBezTo>
                        <a:pt x="133356" y="937684"/>
                        <a:pt x="89113" y="948352"/>
                        <a:pt x="62452" y="979728"/>
                      </a:cubicBezTo>
                      <a:cubicBezTo>
                        <a:pt x="24933" y="1023876"/>
                        <a:pt x="53365" y="1080264"/>
                        <a:pt x="49784" y="1131042"/>
                      </a:cubicBezTo>
                      <a:cubicBezTo>
                        <a:pt x="49308" y="1137805"/>
                        <a:pt x="56680" y="1142481"/>
                        <a:pt x="62719" y="1140891"/>
                      </a:cubicBezTo>
                      <a:cubicBezTo>
                        <a:pt x="101200" y="1129146"/>
                        <a:pt x="135795" y="1105410"/>
                        <a:pt x="166027" y="1079330"/>
                      </a:cubicBezTo>
                      <a:cubicBezTo>
                        <a:pt x="192030" y="1055823"/>
                        <a:pt x="200393" y="1018542"/>
                        <a:pt x="226615" y="995339"/>
                      </a:cubicBezTo>
                      <a:cubicBezTo>
                        <a:pt x="225682" y="1018132"/>
                        <a:pt x="200384" y="1033534"/>
                        <a:pt x="196431" y="1056213"/>
                      </a:cubicBezTo>
                      <a:cubicBezTo>
                        <a:pt x="195335" y="1060995"/>
                        <a:pt x="197888" y="1067881"/>
                        <a:pt x="203489" y="1068653"/>
                      </a:cubicBezTo>
                      <a:cubicBezTo>
                        <a:pt x="223472" y="1071387"/>
                        <a:pt x="241932" y="1062500"/>
                        <a:pt x="257886" y="1051117"/>
                      </a:cubicBezTo>
                      <a:cubicBezTo>
                        <a:pt x="290442" y="1027381"/>
                        <a:pt x="319037" y="995711"/>
                        <a:pt x="327514" y="955277"/>
                      </a:cubicBezTo>
                      <a:cubicBezTo>
                        <a:pt x="331009" y="941180"/>
                        <a:pt x="333762" y="925483"/>
                        <a:pt x="340525" y="912272"/>
                      </a:cubicBezTo>
                      <a:cubicBezTo>
                        <a:pt x="343087" y="938465"/>
                        <a:pt x="330781" y="987376"/>
                        <a:pt x="354765" y="1004416"/>
                      </a:cubicBezTo>
                      <a:cubicBezTo>
                        <a:pt x="354812" y="1020323"/>
                        <a:pt x="356936" y="1037049"/>
                        <a:pt x="348859" y="1050965"/>
                      </a:cubicBezTo>
                      <a:cubicBezTo>
                        <a:pt x="339058" y="1067834"/>
                        <a:pt x="325294" y="1079321"/>
                        <a:pt x="328885" y="1100790"/>
                      </a:cubicBezTo>
                      <a:cubicBezTo>
                        <a:pt x="332743" y="1123812"/>
                        <a:pt x="348135" y="1144824"/>
                        <a:pt x="358918" y="1165084"/>
                      </a:cubicBezTo>
                      <a:cubicBezTo>
                        <a:pt x="370176" y="1186230"/>
                        <a:pt x="374567" y="1206594"/>
                        <a:pt x="368890" y="1230264"/>
                      </a:cubicBezTo>
                      <a:cubicBezTo>
                        <a:pt x="366843" y="1238779"/>
                        <a:pt x="374815" y="1248866"/>
                        <a:pt x="384121" y="1245494"/>
                      </a:cubicBezTo>
                      <a:cubicBezTo>
                        <a:pt x="423011" y="1229759"/>
                        <a:pt x="456778" y="1201631"/>
                        <a:pt x="484229" y="1170275"/>
                      </a:cubicBezTo>
                      <a:cubicBezTo>
                        <a:pt x="497649" y="1153806"/>
                        <a:pt x="503717" y="1136528"/>
                        <a:pt x="507965" y="1115840"/>
                      </a:cubicBezTo>
                      <a:cubicBezTo>
                        <a:pt x="510956" y="1101305"/>
                        <a:pt x="513204" y="1085331"/>
                        <a:pt x="520376" y="1072234"/>
                      </a:cubicBezTo>
                      <a:cubicBezTo>
                        <a:pt x="529672" y="1109858"/>
                        <a:pt x="492753" y="1143948"/>
                        <a:pt x="494639" y="1182296"/>
                      </a:cubicBezTo>
                      <a:cubicBezTo>
                        <a:pt x="494630" y="1189506"/>
                        <a:pt x="502012" y="1195650"/>
                        <a:pt x="509165" y="1193364"/>
                      </a:cubicBezTo>
                      <a:cubicBezTo>
                        <a:pt x="544846" y="1181953"/>
                        <a:pt x="576764" y="1159655"/>
                        <a:pt x="593109" y="1125079"/>
                      </a:cubicBezTo>
                      <a:cubicBezTo>
                        <a:pt x="609959" y="1090113"/>
                        <a:pt x="605206" y="1051813"/>
                        <a:pt x="613178" y="1014875"/>
                      </a:cubicBezTo>
                      <a:cubicBezTo>
                        <a:pt x="634933" y="1055680"/>
                        <a:pt x="601672" y="1178419"/>
                        <a:pt x="682653" y="1153426"/>
                      </a:cubicBezTo>
                      <a:cubicBezTo>
                        <a:pt x="692959" y="1218815"/>
                        <a:pt x="690674" y="1285204"/>
                        <a:pt x="697217" y="1350936"/>
                      </a:cubicBezTo>
                      <a:cubicBezTo>
                        <a:pt x="650792" y="1359623"/>
                        <a:pt x="578917" y="1368243"/>
                        <a:pt x="554447" y="1413610"/>
                      </a:cubicBezTo>
                      <a:cubicBezTo>
                        <a:pt x="551285" y="1417287"/>
                        <a:pt x="549637" y="1422345"/>
                        <a:pt x="550999" y="1428393"/>
                      </a:cubicBezTo>
                      <a:cubicBezTo>
                        <a:pt x="563448" y="1483838"/>
                        <a:pt x="569954" y="1540960"/>
                        <a:pt x="577631" y="1597205"/>
                      </a:cubicBezTo>
                      <a:cubicBezTo>
                        <a:pt x="589727" y="1726621"/>
                        <a:pt x="631628" y="1782295"/>
                        <a:pt x="768350" y="1780704"/>
                      </a:cubicBezTo>
                      <a:cubicBezTo>
                        <a:pt x="904443" y="1781266"/>
                        <a:pt x="943505" y="1719277"/>
                        <a:pt x="954125" y="1592014"/>
                      </a:cubicBezTo>
                      <a:cubicBezTo>
                        <a:pt x="961622" y="1532416"/>
                        <a:pt x="966946" y="1471437"/>
                        <a:pt x="980100" y="1412744"/>
                      </a:cubicBezTo>
                      <a:cubicBezTo>
                        <a:pt x="982967" y="1399970"/>
                        <a:pt x="972404" y="1391560"/>
                        <a:pt x="962393" y="1391417"/>
                      </a:cubicBezTo>
                      <a:cubicBezTo>
                        <a:pt x="952163" y="1383083"/>
                        <a:pt x="939219" y="1378796"/>
                        <a:pt x="926903" y="1374320"/>
                      </a:cubicBezTo>
                      <a:cubicBezTo>
                        <a:pt x="891899" y="1362204"/>
                        <a:pt x="855513" y="1354079"/>
                        <a:pt x="818747" y="1349698"/>
                      </a:cubicBezTo>
                      <a:cubicBezTo>
                        <a:pt x="820890" y="1300472"/>
                        <a:pt x="814432" y="1251571"/>
                        <a:pt x="812879" y="1202955"/>
                      </a:cubicBezTo>
                      <a:cubicBezTo>
                        <a:pt x="832558" y="1120745"/>
                        <a:pt x="865286" y="1072949"/>
                        <a:pt x="932770" y="1023466"/>
                      </a:cubicBezTo>
                      <a:cubicBezTo>
                        <a:pt x="949258" y="1026753"/>
                        <a:pt x="966479" y="1029305"/>
                        <a:pt x="982424" y="1022685"/>
                      </a:cubicBezTo>
                      <a:cubicBezTo>
                        <a:pt x="992816" y="1018361"/>
                        <a:pt x="999979" y="1012008"/>
                        <a:pt x="997645" y="1000035"/>
                      </a:cubicBezTo>
                      <a:cubicBezTo>
                        <a:pt x="996959" y="996587"/>
                        <a:pt x="996397" y="995615"/>
                        <a:pt x="997645" y="992186"/>
                      </a:cubicBezTo>
                      <a:cubicBezTo>
                        <a:pt x="1007180" y="1010636"/>
                        <a:pt x="1018486" y="1028572"/>
                        <a:pt x="1040517" y="1030505"/>
                      </a:cubicBezTo>
                      <a:cubicBezTo>
                        <a:pt x="1076798" y="1035506"/>
                        <a:pt x="1116812" y="1027886"/>
                        <a:pt x="1149245" y="1010951"/>
                      </a:cubicBezTo>
                      <a:cubicBezTo>
                        <a:pt x="1170924" y="993158"/>
                        <a:pt x="1116384" y="969079"/>
                        <a:pt x="1106783" y="957115"/>
                      </a:cubicBezTo>
                      <a:cubicBezTo>
                        <a:pt x="1162371" y="979356"/>
                        <a:pt x="1155636" y="1005779"/>
                        <a:pt x="1231446" y="1001397"/>
                      </a:cubicBezTo>
                      <a:cubicBezTo>
                        <a:pt x="1252991" y="1000740"/>
                        <a:pt x="1273775" y="996834"/>
                        <a:pt x="1293606" y="988319"/>
                      </a:cubicBezTo>
                      <a:cubicBezTo>
                        <a:pt x="1299054" y="985976"/>
                        <a:pt x="1299759" y="978394"/>
                        <a:pt x="1297407" y="973822"/>
                      </a:cubicBezTo>
                      <a:cubicBezTo>
                        <a:pt x="1289148" y="957801"/>
                        <a:pt x="1271803" y="950991"/>
                        <a:pt x="1256059" y="944599"/>
                      </a:cubicBezTo>
                      <a:cubicBezTo>
                        <a:pt x="1246543" y="940732"/>
                        <a:pt x="1234646" y="936932"/>
                        <a:pt x="1227740" y="929159"/>
                      </a:cubicBezTo>
                      <a:cubicBezTo>
                        <a:pt x="1297530" y="933636"/>
                        <a:pt x="1361757" y="1016704"/>
                        <a:pt x="1432738" y="974089"/>
                      </a:cubicBezTo>
                      <a:cubicBezTo>
                        <a:pt x="1459227" y="949457"/>
                        <a:pt x="1387141" y="935341"/>
                        <a:pt x="1372635" y="928131"/>
                      </a:cubicBezTo>
                      <a:cubicBezTo>
                        <a:pt x="1412135" y="931083"/>
                        <a:pt x="1448730" y="947219"/>
                        <a:pt x="1487621" y="953229"/>
                      </a:cubicBezTo>
                      <a:cubicBezTo>
                        <a:pt x="1502632" y="955572"/>
                        <a:pt x="1514538" y="962211"/>
                        <a:pt x="1530188" y="958744"/>
                      </a:cubicBezTo>
                      <a:cubicBezTo>
                        <a:pt x="1537398" y="957125"/>
                        <a:pt x="1540570" y="946457"/>
                        <a:pt x="1534722" y="941504"/>
                      </a:cubicBezTo>
                      <a:close/>
                      <a:moveTo>
                        <a:pt x="1007885" y="440241"/>
                      </a:moveTo>
                      <a:cubicBezTo>
                        <a:pt x="992502" y="441089"/>
                        <a:pt x="979195" y="452119"/>
                        <a:pt x="964127" y="453471"/>
                      </a:cubicBezTo>
                      <a:cubicBezTo>
                        <a:pt x="950087" y="453195"/>
                        <a:pt x="959231" y="432783"/>
                        <a:pt x="963107" y="426459"/>
                      </a:cubicBezTo>
                      <a:cubicBezTo>
                        <a:pt x="979900" y="402417"/>
                        <a:pt x="1014933" y="406246"/>
                        <a:pt x="1040851" y="406246"/>
                      </a:cubicBezTo>
                      <a:cubicBezTo>
                        <a:pt x="1050776" y="407294"/>
                        <a:pt x="1062082" y="407104"/>
                        <a:pt x="1070816" y="402227"/>
                      </a:cubicBezTo>
                      <a:cubicBezTo>
                        <a:pt x="1084304" y="409961"/>
                        <a:pt x="1092352" y="388177"/>
                        <a:pt x="1078503" y="382148"/>
                      </a:cubicBezTo>
                      <a:cubicBezTo>
                        <a:pt x="1063320" y="375966"/>
                        <a:pt x="1041527" y="367699"/>
                        <a:pt x="1034307" y="351506"/>
                      </a:cubicBezTo>
                      <a:cubicBezTo>
                        <a:pt x="1020753" y="311625"/>
                        <a:pt x="1091685" y="273230"/>
                        <a:pt x="1123690" y="266667"/>
                      </a:cubicBezTo>
                      <a:cubicBezTo>
                        <a:pt x="1145616" y="261085"/>
                        <a:pt x="1168314" y="262762"/>
                        <a:pt x="1190231" y="257542"/>
                      </a:cubicBezTo>
                      <a:cubicBezTo>
                        <a:pt x="1211291" y="252522"/>
                        <a:pt x="1228655" y="239006"/>
                        <a:pt x="1249039" y="232482"/>
                      </a:cubicBezTo>
                      <a:cubicBezTo>
                        <a:pt x="1270784" y="225529"/>
                        <a:pt x="1296426" y="224176"/>
                        <a:pt x="1316152" y="236882"/>
                      </a:cubicBezTo>
                      <a:cubicBezTo>
                        <a:pt x="1334259" y="248541"/>
                        <a:pt x="1350394" y="261685"/>
                        <a:pt x="1372721" y="263829"/>
                      </a:cubicBezTo>
                      <a:cubicBezTo>
                        <a:pt x="1393323" y="265810"/>
                        <a:pt x="1421450" y="257199"/>
                        <a:pt x="1439262" y="271630"/>
                      </a:cubicBezTo>
                      <a:cubicBezTo>
                        <a:pt x="1450045" y="280364"/>
                        <a:pt x="1445082" y="298185"/>
                        <a:pt x="1443434" y="309768"/>
                      </a:cubicBezTo>
                      <a:cubicBezTo>
                        <a:pt x="1441501" y="323398"/>
                        <a:pt x="1440634" y="336523"/>
                        <a:pt x="1443510" y="349411"/>
                      </a:cubicBezTo>
                      <a:cubicBezTo>
                        <a:pt x="1408763" y="349763"/>
                        <a:pt x="1372330" y="339933"/>
                        <a:pt x="1340345" y="358202"/>
                      </a:cubicBezTo>
                      <a:cubicBezTo>
                        <a:pt x="1327753" y="364794"/>
                        <a:pt x="1315732" y="373995"/>
                        <a:pt x="1301626" y="377062"/>
                      </a:cubicBezTo>
                      <a:cubicBezTo>
                        <a:pt x="1289167" y="379776"/>
                        <a:pt x="1276661" y="377109"/>
                        <a:pt x="1264593" y="373880"/>
                      </a:cubicBezTo>
                      <a:cubicBezTo>
                        <a:pt x="1244352" y="368461"/>
                        <a:pt x="1219797" y="360117"/>
                        <a:pt x="1198994" y="367080"/>
                      </a:cubicBezTo>
                      <a:cubicBezTo>
                        <a:pt x="1175334" y="374719"/>
                        <a:pt x="1173191" y="403903"/>
                        <a:pt x="1189631" y="420115"/>
                      </a:cubicBezTo>
                      <a:cubicBezTo>
                        <a:pt x="1204242" y="436898"/>
                        <a:pt x="1224455" y="447233"/>
                        <a:pt x="1242600" y="459558"/>
                      </a:cubicBezTo>
                      <a:cubicBezTo>
                        <a:pt x="1218711" y="463816"/>
                        <a:pt x="1181259" y="467645"/>
                        <a:pt x="1161875" y="451042"/>
                      </a:cubicBezTo>
                      <a:cubicBezTo>
                        <a:pt x="1148607" y="440365"/>
                        <a:pt x="1135843" y="427820"/>
                        <a:pt x="1119556" y="421820"/>
                      </a:cubicBezTo>
                      <a:cubicBezTo>
                        <a:pt x="1106364" y="416962"/>
                        <a:pt x="1096505" y="422172"/>
                        <a:pt x="1088199" y="432392"/>
                      </a:cubicBezTo>
                      <a:cubicBezTo>
                        <a:pt x="1055605" y="475722"/>
                        <a:pt x="1045994" y="437717"/>
                        <a:pt x="1007885" y="440241"/>
                      </a:cubicBezTo>
                      <a:close/>
                      <a:moveTo>
                        <a:pt x="843035" y="164235"/>
                      </a:moveTo>
                      <a:cubicBezTo>
                        <a:pt x="834425" y="152977"/>
                        <a:pt x="825157" y="134536"/>
                        <a:pt x="844045" y="130050"/>
                      </a:cubicBezTo>
                      <a:cubicBezTo>
                        <a:pt x="870172" y="126392"/>
                        <a:pt x="888994" y="148319"/>
                        <a:pt x="916197" y="126840"/>
                      </a:cubicBezTo>
                      <a:cubicBezTo>
                        <a:pt x="930799" y="110266"/>
                        <a:pt x="889155" y="94322"/>
                        <a:pt x="881554" y="82492"/>
                      </a:cubicBezTo>
                      <a:cubicBezTo>
                        <a:pt x="872068" y="71405"/>
                        <a:pt x="888412" y="51726"/>
                        <a:pt x="900481" y="50097"/>
                      </a:cubicBezTo>
                      <a:cubicBezTo>
                        <a:pt x="934104" y="48068"/>
                        <a:pt x="934780" y="117382"/>
                        <a:pt x="965041" y="134651"/>
                      </a:cubicBezTo>
                      <a:cubicBezTo>
                        <a:pt x="977681" y="143833"/>
                        <a:pt x="996731" y="146919"/>
                        <a:pt x="1003656" y="129374"/>
                      </a:cubicBezTo>
                      <a:cubicBezTo>
                        <a:pt x="1009446" y="114696"/>
                        <a:pt x="1003579" y="93702"/>
                        <a:pt x="994331" y="81644"/>
                      </a:cubicBezTo>
                      <a:cubicBezTo>
                        <a:pt x="987072" y="69233"/>
                        <a:pt x="947620" y="52164"/>
                        <a:pt x="967537" y="36934"/>
                      </a:cubicBezTo>
                      <a:cubicBezTo>
                        <a:pt x="975509" y="30504"/>
                        <a:pt x="985244" y="31257"/>
                        <a:pt x="994007" y="35476"/>
                      </a:cubicBezTo>
                      <a:cubicBezTo>
                        <a:pt x="1018629" y="47325"/>
                        <a:pt x="1024915" y="76986"/>
                        <a:pt x="1046604" y="92455"/>
                      </a:cubicBezTo>
                      <a:cubicBezTo>
                        <a:pt x="1057376" y="100141"/>
                        <a:pt x="1070473" y="98732"/>
                        <a:pt x="1077160" y="86587"/>
                      </a:cubicBezTo>
                      <a:cubicBezTo>
                        <a:pt x="1089476" y="64185"/>
                        <a:pt x="1065349" y="47516"/>
                        <a:pt x="1056138" y="29809"/>
                      </a:cubicBezTo>
                      <a:cubicBezTo>
                        <a:pt x="1059462" y="24799"/>
                        <a:pt x="1068444" y="27751"/>
                        <a:pt x="1072673" y="29390"/>
                      </a:cubicBezTo>
                      <a:cubicBezTo>
                        <a:pt x="1105316" y="45030"/>
                        <a:pt x="1107554" y="37905"/>
                        <a:pt x="1136796" y="22894"/>
                      </a:cubicBezTo>
                      <a:cubicBezTo>
                        <a:pt x="1139558" y="39029"/>
                        <a:pt x="1132786" y="63127"/>
                        <a:pt x="1149855" y="73186"/>
                      </a:cubicBezTo>
                      <a:cubicBezTo>
                        <a:pt x="1163399" y="80139"/>
                        <a:pt x="1179296" y="68452"/>
                        <a:pt x="1182992" y="55326"/>
                      </a:cubicBezTo>
                      <a:cubicBezTo>
                        <a:pt x="1184450" y="50145"/>
                        <a:pt x="1183545" y="43973"/>
                        <a:pt x="1185707" y="39029"/>
                      </a:cubicBezTo>
                      <a:cubicBezTo>
                        <a:pt x="1192593" y="23627"/>
                        <a:pt x="1249048" y="42725"/>
                        <a:pt x="1265736" y="42306"/>
                      </a:cubicBezTo>
                      <a:cubicBezTo>
                        <a:pt x="1257821" y="52050"/>
                        <a:pt x="1233599" y="62346"/>
                        <a:pt x="1249029" y="74643"/>
                      </a:cubicBezTo>
                      <a:cubicBezTo>
                        <a:pt x="1291587" y="94550"/>
                        <a:pt x="1345622" y="47211"/>
                        <a:pt x="1409611" y="60032"/>
                      </a:cubicBezTo>
                      <a:cubicBezTo>
                        <a:pt x="1386827" y="70023"/>
                        <a:pt x="1360452" y="71766"/>
                        <a:pt x="1338288" y="84120"/>
                      </a:cubicBezTo>
                      <a:cubicBezTo>
                        <a:pt x="1332792" y="87187"/>
                        <a:pt x="1331792" y="95255"/>
                        <a:pt x="1336288" y="99608"/>
                      </a:cubicBezTo>
                      <a:cubicBezTo>
                        <a:pt x="1338326" y="101580"/>
                        <a:pt x="1339907" y="103770"/>
                        <a:pt x="1341745" y="105828"/>
                      </a:cubicBezTo>
                      <a:cubicBezTo>
                        <a:pt x="1341860" y="105961"/>
                        <a:pt x="1341812" y="106161"/>
                        <a:pt x="1341650" y="106228"/>
                      </a:cubicBezTo>
                      <a:cubicBezTo>
                        <a:pt x="1318599" y="114658"/>
                        <a:pt x="1292787" y="113162"/>
                        <a:pt x="1268717" y="110276"/>
                      </a:cubicBezTo>
                      <a:cubicBezTo>
                        <a:pt x="1243657" y="106847"/>
                        <a:pt x="1218625" y="103847"/>
                        <a:pt x="1193298" y="103647"/>
                      </a:cubicBezTo>
                      <a:cubicBezTo>
                        <a:pt x="1188945" y="103609"/>
                        <a:pt x="1184935" y="106742"/>
                        <a:pt x="1183773" y="110905"/>
                      </a:cubicBezTo>
                      <a:cubicBezTo>
                        <a:pt x="1178896" y="128221"/>
                        <a:pt x="1189279" y="139842"/>
                        <a:pt x="1205614" y="143842"/>
                      </a:cubicBezTo>
                      <a:cubicBezTo>
                        <a:pt x="1213139" y="145690"/>
                        <a:pt x="1240942" y="145928"/>
                        <a:pt x="1242399" y="154348"/>
                      </a:cubicBezTo>
                      <a:cubicBezTo>
                        <a:pt x="1243657" y="161635"/>
                        <a:pt x="1215044" y="168055"/>
                        <a:pt x="1208110" y="169483"/>
                      </a:cubicBezTo>
                      <a:cubicBezTo>
                        <a:pt x="1181954" y="176399"/>
                        <a:pt x="1154941" y="171560"/>
                        <a:pt x="1130138" y="161949"/>
                      </a:cubicBezTo>
                      <a:cubicBezTo>
                        <a:pt x="1105659" y="153558"/>
                        <a:pt x="1080036" y="142032"/>
                        <a:pt x="1061529" y="167483"/>
                      </a:cubicBezTo>
                      <a:cubicBezTo>
                        <a:pt x="1059120" y="170798"/>
                        <a:pt x="1060110" y="176561"/>
                        <a:pt x="1063044" y="179247"/>
                      </a:cubicBezTo>
                      <a:cubicBezTo>
                        <a:pt x="1072235" y="187657"/>
                        <a:pt x="1085590" y="189019"/>
                        <a:pt x="1094933" y="196954"/>
                      </a:cubicBezTo>
                      <a:cubicBezTo>
                        <a:pt x="1106430" y="206707"/>
                        <a:pt x="1078589" y="207536"/>
                        <a:pt x="1074321" y="207288"/>
                      </a:cubicBezTo>
                      <a:cubicBezTo>
                        <a:pt x="1029478" y="204802"/>
                        <a:pt x="984720" y="197411"/>
                        <a:pt x="940200" y="207450"/>
                      </a:cubicBezTo>
                      <a:cubicBezTo>
                        <a:pt x="904862" y="202564"/>
                        <a:pt x="865952" y="194115"/>
                        <a:pt x="843035" y="164235"/>
                      </a:cubicBezTo>
                      <a:close/>
                      <a:moveTo>
                        <a:pt x="1038984" y="814936"/>
                      </a:moveTo>
                      <a:cubicBezTo>
                        <a:pt x="1039431" y="813526"/>
                        <a:pt x="1039898" y="812088"/>
                        <a:pt x="1040384" y="810649"/>
                      </a:cubicBezTo>
                      <a:cubicBezTo>
                        <a:pt x="1042136" y="825832"/>
                        <a:pt x="1045699" y="841301"/>
                        <a:pt x="1038031" y="853559"/>
                      </a:cubicBezTo>
                      <a:cubicBezTo>
                        <a:pt x="1029249" y="843530"/>
                        <a:pt x="1034964" y="827671"/>
                        <a:pt x="1038984" y="814936"/>
                      </a:cubicBezTo>
                      <a:close/>
                      <a:moveTo>
                        <a:pt x="933180" y="1486038"/>
                      </a:moveTo>
                      <a:cubicBezTo>
                        <a:pt x="926408" y="1469151"/>
                        <a:pt x="898061" y="1474056"/>
                        <a:pt x="898595" y="1492735"/>
                      </a:cubicBezTo>
                      <a:cubicBezTo>
                        <a:pt x="898252" y="1509280"/>
                        <a:pt x="921369" y="1515956"/>
                        <a:pt x="930980" y="1503222"/>
                      </a:cubicBezTo>
                      <a:cubicBezTo>
                        <a:pt x="929646" y="1513909"/>
                        <a:pt x="928370" y="1524596"/>
                        <a:pt x="927074" y="1535264"/>
                      </a:cubicBezTo>
                      <a:cubicBezTo>
                        <a:pt x="825681" y="1588461"/>
                        <a:pt x="709123" y="1589966"/>
                        <a:pt x="604748" y="1543789"/>
                      </a:cubicBezTo>
                      <a:cubicBezTo>
                        <a:pt x="599786" y="1506527"/>
                        <a:pt x="594414" y="1469217"/>
                        <a:pt x="586784" y="1432546"/>
                      </a:cubicBezTo>
                      <a:cubicBezTo>
                        <a:pt x="686225" y="1475294"/>
                        <a:pt x="841140" y="1488296"/>
                        <a:pt x="940086" y="1439718"/>
                      </a:cubicBezTo>
                      <a:cubicBezTo>
                        <a:pt x="937457" y="1455073"/>
                        <a:pt x="935218" y="1470541"/>
                        <a:pt x="933180" y="1486038"/>
                      </a:cubicBezTo>
                      <a:close/>
                      <a:moveTo>
                        <a:pt x="822080" y="1443271"/>
                      </a:moveTo>
                      <a:cubicBezTo>
                        <a:pt x="820347" y="1443395"/>
                        <a:pt x="818604" y="1443481"/>
                        <a:pt x="816861" y="1443595"/>
                      </a:cubicBezTo>
                      <a:cubicBezTo>
                        <a:pt x="817051" y="1433527"/>
                        <a:pt x="817280" y="1423431"/>
                        <a:pt x="817518" y="1413325"/>
                      </a:cubicBezTo>
                      <a:cubicBezTo>
                        <a:pt x="842273" y="1416630"/>
                        <a:pt x="866181" y="1423545"/>
                        <a:pt x="889698" y="1431917"/>
                      </a:cubicBezTo>
                      <a:cubicBezTo>
                        <a:pt x="867677" y="1438156"/>
                        <a:pt x="844893" y="1441623"/>
                        <a:pt x="822080" y="1443271"/>
                      </a:cubicBezTo>
                      <a:close/>
                      <a:moveTo>
                        <a:pt x="793401" y="1444529"/>
                      </a:moveTo>
                      <a:cubicBezTo>
                        <a:pt x="738184" y="1445481"/>
                        <a:pt x="682730" y="1438042"/>
                        <a:pt x="629761" y="1423059"/>
                      </a:cubicBezTo>
                      <a:cubicBezTo>
                        <a:pt x="654755" y="1415820"/>
                        <a:pt x="680196" y="1409734"/>
                        <a:pt x="706304" y="1408419"/>
                      </a:cubicBezTo>
                      <a:cubicBezTo>
                        <a:pt x="710257" y="1429984"/>
                        <a:pt x="735298" y="1431727"/>
                        <a:pt x="732441" y="1407353"/>
                      </a:cubicBezTo>
                      <a:cubicBezTo>
                        <a:pt x="752967" y="1406972"/>
                        <a:pt x="773627" y="1407781"/>
                        <a:pt x="793972" y="1410305"/>
                      </a:cubicBezTo>
                      <a:cubicBezTo>
                        <a:pt x="793801" y="1421707"/>
                        <a:pt x="793610" y="1433118"/>
                        <a:pt x="793401" y="1444529"/>
                      </a:cubicBezTo>
                      <a:close/>
                      <a:moveTo>
                        <a:pt x="753920" y="1396494"/>
                      </a:moveTo>
                      <a:cubicBezTo>
                        <a:pt x="745976" y="1395503"/>
                        <a:pt x="737832" y="1394932"/>
                        <a:pt x="729602" y="1394713"/>
                      </a:cubicBezTo>
                      <a:cubicBezTo>
                        <a:pt x="727078" y="1385874"/>
                        <a:pt x="725992" y="1377215"/>
                        <a:pt x="724554" y="1368233"/>
                      </a:cubicBezTo>
                      <a:cubicBezTo>
                        <a:pt x="747728" y="1366090"/>
                        <a:pt x="771188" y="1365700"/>
                        <a:pt x="794410" y="1367214"/>
                      </a:cubicBezTo>
                      <a:cubicBezTo>
                        <a:pt x="794363" y="1379158"/>
                        <a:pt x="794239" y="1391103"/>
                        <a:pt x="794077" y="1403047"/>
                      </a:cubicBezTo>
                      <a:cubicBezTo>
                        <a:pt x="780751" y="1400457"/>
                        <a:pt x="767369" y="1398170"/>
                        <a:pt x="753920" y="1396494"/>
                      </a:cubicBezTo>
                      <a:close/>
                      <a:moveTo>
                        <a:pt x="792629" y="1077930"/>
                      </a:moveTo>
                      <a:cubicBezTo>
                        <a:pt x="791438" y="1090541"/>
                        <a:pt x="790362" y="1103181"/>
                        <a:pt x="789524" y="1115830"/>
                      </a:cubicBezTo>
                      <a:cubicBezTo>
                        <a:pt x="783180" y="1097476"/>
                        <a:pt x="774370" y="1077254"/>
                        <a:pt x="760720" y="1063957"/>
                      </a:cubicBezTo>
                      <a:cubicBezTo>
                        <a:pt x="775627" y="1038249"/>
                        <a:pt x="790200" y="1012846"/>
                        <a:pt x="803716" y="986109"/>
                      </a:cubicBezTo>
                      <a:cubicBezTo>
                        <a:pt x="799325" y="1016627"/>
                        <a:pt x="795534" y="1047241"/>
                        <a:pt x="792629" y="1077930"/>
                      </a:cubicBezTo>
                      <a:close/>
                      <a:moveTo>
                        <a:pt x="627951" y="752223"/>
                      </a:moveTo>
                      <a:cubicBezTo>
                        <a:pt x="619522" y="739031"/>
                        <a:pt x="603062" y="731306"/>
                        <a:pt x="587394" y="729696"/>
                      </a:cubicBezTo>
                      <a:cubicBezTo>
                        <a:pt x="585689" y="725039"/>
                        <a:pt x="583774" y="720381"/>
                        <a:pt x="581631" y="715818"/>
                      </a:cubicBezTo>
                      <a:cubicBezTo>
                        <a:pt x="592137" y="711332"/>
                        <a:pt x="599224" y="702302"/>
                        <a:pt x="605444" y="692758"/>
                      </a:cubicBezTo>
                      <a:cubicBezTo>
                        <a:pt x="614054" y="714056"/>
                        <a:pt x="620846" y="731163"/>
                        <a:pt x="627951" y="752223"/>
                      </a:cubicBezTo>
                      <a:close/>
                      <a:moveTo>
                        <a:pt x="392560" y="630017"/>
                      </a:moveTo>
                      <a:cubicBezTo>
                        <a:pt x="377015" y="613158"/>
                        <a:pt x="407286" y="591289"/>
                        <a:pt x="402266" y="569514"/>
                      </a:cubicBezTo>
                      <a:cubicBezTo>
                        <a:pt x="400809" y="562247"/>
                        <a:pt x="395627" y="555103"/>
                        <a:pt x="396484" y="547464"/>
                      </a:cubicBezTo>
                      <a:cubicBezTo>
                        <a:pt x="397751" y="536044"/>
                        <a:pt x="403590" y="537129"/>
                        <a:pt x="412553" y="539835"/>
                      </a:cubicBezTo>
                      <a:cubicBezTo>
                        <a:pt x="421754" y="542616"/>
                        <a:pt x="430384" y="546969"/>
                        <a:pt x="439547" y="549807"/>
                      </a:cubicBezTo>
                      <a:cubicBezTo>
                        <a:pt x="469741" y="559180"/>
                        <a:pt x="502345" y="557989"/>
                        <a:pt x="533216" y="563942"/>
                      </a:cubicBezTo>
                      <a:cubicBezTo>
                        <a:pt x="543207" y="565866"/>
                        <a:pt x="549713" y="558313"/>
                        <a:pt x="548398" y="548759"/>
                      </a:cubicBezTo>
                      <a:cubicBezTo>
                        <a:pt x="539674" y="500982"/>
                        <a:pt x="477894" y="504878"/>
                        <a:pt x="445033" y="483761"/>
                      </a:cubicBezTo>
                      <a:cubicBezTo>
                        <a:pt x="444900" y="483675"/>
                        <a:pt x="443633" y="482751"/>
                        <a:pt x="442661" y="481656"/>
                      </a:cubicBezTo>
                      <a:cubicBezTo>
                        <a:pt x="441785" y="480665"/>
                        <a:pt x="441204" y="479494"/>
                        <a:pt x="441166" y="479408"/>
                      </a:cubicBezTo>
                      <a:cubicBezTo>
                        <a:pt x="439356" y="474712"/>
                        <a:pt x="441480" y="467883"/>
                        <a:pt x="444271" y="462111"/>
                      </a:cubicBezTo>
                      <a:cubicBezTo>
                        <a:pt x="447348" y="457167"/>
                        <a:pt x="450882" y="459463"/>
                        <a:pt x="456263" y="462663"/>
                      </a:cubicBezTo>
                      <a:cubicBezTo>
                        <a:pt x="468998" y="470235"/>
                        <a:pt x="479818" y="479960"/>
                        <a:pt x="493306" y="486523"/>
                      </a:cubicBezTo>
                      <a:cubicBezTo>
                        <a:pt x="509032" y="494172"/>
                        <a:pt x="525615" y="499601"/>
                        <a:pt x="542722" y="503135"/>
                      </a:cubicBezTo>
                      <a:cubicBezTo>
                        <a:pt x="552313" y="505116"/>
                        <a:pt x="559571" y="497486"/>
                        <a:pt x="557809" y="488047"/>
                      </a:cubicBezTo>
                      <a:cubicBezTo>
                        <a:pt x="553923" y="465616"/>
                        <a:pt x="535511" y="450109"/>
                        <a:pt x="526034" y="430373"/>
                      </a:cubicBezTo>
                      <a:cubicBezTo>
                        <a:pt x="524605" y="426563"/>
                        <a:pt x="524110" y="425782"/>
                        <a:pt x="527120" y="422696"/>
                      </a:cubicBezTo>
                      <a:cubicBezTo>
                        <a:pt x="537216" y="412361"/>
                        <a:pt x="558819" y="411904"/>
                        <a:pt x="572182" y="411123"/>
                      </a:cubicBezTo>
                      <a:cubicBezTo>
                        <a:pt x="590366" y="410056"/>
                        <a:pt x="608635" y="410342"/>
                        <a:pt x="626818" y="411228"/>
                      </a:cubicBezTo>
                      <a:cubicBezTo>
                        <a:pt x="636457" y="411685"/>
                        <a:pt x="646982" y="411533"/>
                        <a:pt x="655621" y="415990"/>
                      </a:cubicBezTo>
                      <a:cubicBezTo>
                        <a:pt x="654402" y="424677"/>
                        <a:pt x="648792" y="431383"/>
                        <a:pt x="644277" y="438527"/>
                      </a:cubicBezTo>
                      <a:cubicBezTo>
                        <a:pt x="633342" y="454843"/>
                        <a:pt x="610102" y="481351"/>
                        <a:pt x="622989" y="502306"/>
                      </a:cubicBezTo>
                      <a:cubicBezTo>
                        <a:pt x="635886" y="523270"/>
                        <a:pt x="668871" y="505268"/>
                        <a:pt x="686082" y="501068"/>
                      </a:cubicBezTo>
                      <a:cubicBezTo>
                        <a:pt x="711495" y="493695"/>
                        <a:pt x="713743" y="505430"/>
                        <a:pt x="719372" y="526500"/>
                      </a:cubicBezTo>
                      <a:cubicBezTo>
                        <a:pt x="734174" y="572458"/>
                        <a:pt x="746033" y="641095"/>
                        <a:pt x="695712" y="668479"/>
                      </a:cubicBezTo>
                      <a:cubicBezTo>
                        <a:pt x="672338" y="680624"/>
                        <a:pt x="630390" y="679823"/>
                        <a:pt x="613426" y="658202"/>
                      </a:cubicBezTo>
                      <a:cubicBezTo>
                        <a:pt x="608911" y="653125"/>
                        <a:pt x="600414" y="657878"/>
                        <a:pt x="602701" y="664241"/>
                      </a:cubicBezTo>
                      <a:cubicBezTo>
                        <a:pt x="595576" y="680643"/>
                        <a:pt x="592814" y="696397"/>
                        <a:pt x="576040" y="705188"/>
                      </a:cubicBezTo>
                      <a:cubicBezTo>
                        <a:pt x="554228" y="665098"/>
                        <a:pt x="516699" y="664393"/>
                        <a:pt x="476180" y="671546"/>
                      </a:cubicBezTo>
                      <a:cubicBezTo>
                        <a:pt x="467817" y="672784"/>
                        <a:pt x="456920" y="675509"/>
                        <a:pt x="450472" y="681681"/>
                      </a:cubicBezTo>
                      <a:cubicBezTo>
                        <a:pt x="431365" y="664545"/>
                        <a:pt x="408648" y="650125"/>
                        <a:pt x="392560" y="630017"/>
                      </a:cubicBezTo>
                      <a:close/>
                      <a:moveTo>
                        <a:pt x="443414" y="695044"/>
                      </a:moveTo>
                      <a:cubicBezTo>
                        <a:pt x="443852" y="701159"/>
                        <a:pt x="447310" y="706170"/>
                        <a:pt x="450339" y="711180"/>
                      </a:cubicBezTo>
                      <a:cubicBezTo>
                        <a:pt x="450682" y="711751"/>
                        <a:pt x="449929" y="712342"/>
                        <a:pt x="449443" y="711885"/>
                      </a:cubicBezTo>
                      <a:cubicBezTo>
                        <a:pt x="440280" y="703293"/>
                        <a:pt x="433155" y="693349"/>
                        <a:pt x="424345" y="684672"/>
                      </a:cubicBezTo>
                      <a:cubicBezTo>
                        <a:pt x="423850" y="684186"/>
                        <a:pt x="424459" y="683414"/>
                        <a:pt x="425050" y="683786"/>
                      </a:cubicBezTo>
                      <a:cubicBezTo>
                        <a:pt x="431079" y="687634"/>
                        <a:pt x="437204" y="691349"/>
                        <a:pt x="443414" y="695044"/>
                      </a:cubicBezTo>
                      <a:close/>
                      <a:moveTo>
                        <a:pt x="339506" y="880896"/>
                      </a:moveTo>
                      <a:cubicBezTo>
                        <a:pt x="307387" y="907519"/>
                        <a:pt x="315531" y="954791"/>
                        <a:pt x="293452" y="987033"/>
                      </a:cubicBezTo>
                      <a:cubicBezTo>
                        <a:pt x="275974" y="1010903"/>
                        <a:pt x="250295" y="1037887"/>
                        <a:pt x="221472" y="1048098"/>
                      </a:cubicBezTo>
                      <a:cubicBezTo>
                        <a:pt x="226787" y="1038973"/>
                        <a:pt x="234245" y="1030925"/>
                        <a:pt x="239541" y="1021800"/>
                      </a:cubicBezTo>
                      <a:cubicBezTo>
                        <a:pt x="248599" y="1006207"/>
                        <a:pt x="249075" y="990291"/>
                        <a:pt x="241589" y="973994"/>
                      </a:cubicBezTo>
                      <a:cubicBezTo>
                        <a:pt x="239131" y="968631"/>
                        <a:pt x="232188" y="968202"/>
                        <a:pt x="227577" y="970317"/>
                      </a:cubicBezTo>
                      <a:cubicBezTo>
                        <a:pt x="173218" y="999987"/>
                        <a:pt x="192125" y="1049822"/>
                        <a:pt x="109248" y="1096095"/>
                      </a:cubicBezTo>
                      <a:cubicBezTo>
                        <a:pt x="96961" y="1103791"/>
                        <a:pt x="84055" y="1111439"/>
                        <a:pt x="70415" y="1116821"/>
                      </a:cubicBezTo>
                      <a:cubicBezTo>
                        <a:pt x="69777" y="1098124"/>
                        <a:pt x="65929" y="1079578"/>
                        <a:pt x="63890" y="1060995"/>
                      </a:cubicBezTo>
                      <a:cubicBezTo>
                        <a:pt x="48012" y="971298"/>
                        <a:pt x="132356" y="954353"/>
                        <a:pt x="202374" y="954896"/>
                      </a:cubicBezTo>
                      <a:cubicBezTo>
                        <a:pt x="212814" y="954582"/>
                        <a:pt x="212433" y="940142"/>
                        <a:pt x="202546" y="938913"/>
                      </a:cubicBezTo>
                      <a:cubicBezTo>
                        <a:pt x="188354" y="904852"/>
                        <a:pt x="131251" y="905604"/>
                        <a:pt x="101266" y="914843"/>
                      </a:cubicBezTo>
                      <a:cubicBezTo>
                        <a:pt x="71082" y="923606"/>
                        <a:pt x="52651" y="951886"/>
                        <a:pt x="24762" y="964488"/>
                      </a:cubicBezTo>
                      <a:cubicBezTo>
                        <a:pt x="15303" y="957420"/>
                        <a:pt x="26276" y="933046"/>
                        <a:pt x="29610" y="924806"/>
                      </a:cubicBezTo>
                      <a:cubicBezTo>
                        <a:pt x="47450" y="873467"/>
                        <a:pt x="110696" y="866809"/>
                        <a:pt x="157426" y="864085"/>
                      </a:cubicBezTo>
                      <a:cubicBezTo>
                        <a:pt x="197688" y="862218"/>
                        <a:pt x="238045" y="862170"/>
                        <a:pt x="278308" y="860884"/>
                      </a:cubicBezTo>
                      <a:cubicBezTo>
                        <a:pt x="292224" y="860884"/>
                        <a:pt x="292243" y="839262"/>
                        <a:pt x="278308" y="839262"/>
                      </a:cubicBezTo>
                      <a:cubicBezTo>
                        <a:pt x="205641" y="842491"/>
                        <a:pt x="125660" y="833281"/>
                        <a:pt x="57747" y="863589"/>
                      </a:cubicBezTo>
                      <a:cubicBezTo>
                        <a:pt x="98104" y="802934"/>
                        <a:pt x="175647" y="766777"/>
                        <a:pt x="246818" y="791190"/>
                      </a:cubicBezTo>
                      <a:cubicBezTo>
                        <a:pt x="272021" y="799238"/>
                        <a:pt x="376910" y="837186"/>
                        <a:pt x="382159" y="793847"/>
                      </a:cubicBezTo>
                      <a:cubicBezTo>
                        <a:pt x="388369" y="784170"/>
                        <a:pt x="380511" y="770454"/>
                        <a:pt x="371586" y="765044"/>
                      </a:cubicBezTo>
                      <a:cubicBezTo>
                        <a:pt x="345183" y="750204"/>
                        <a:pt x="290814" y="763405"/>
                        <a:pt x="264001" y="774921"/>
                      </a:cubicBezTo>
                      <a:cubicBezTo>
                        <a:pt x="224472" y="761624"/>
                        <a:pt x="181057" y="760786"/>
                        <a:pt x="141710" y="776178"/>
                      </a:cubicBezTo>
                      <a:cubicBezTo>
                        <a:pt x="162474" y="738583"/>
                        <a:pt x="212890" y="741736"/>
                        <a:pt x="247437" y="724334"/>
                      </a:cubicBezTo>
                      <a:cubicBezTo>
                        <a:pt x="257848" y="719524"/>
                        <a:pt x="267154" y="712666"/>
                        <a:pt x="277546" y="707846"/>
                      </a:cubicBezTo>
                      <a:cubicBezTo>
                        <a:pt x="312064" y="692939"/>
                        <a:pt x="348888" y="716047"/>
                        <a:pt x="372367" y="740736"/>
                      </a:cubicBezTo>
                      <a:cubicBezTo>
                        <a:pt x="377758" y="746079"/>
                        <a:pt x="382206" y="752004"/>
                        <a:pt x="390074" y="753395"/>
                      </a:cubicBezTo>
                      <a:cubicBezTo>
                        <a:pt x="394675" y="754204"/>
                        <a:pt x="400771" y="751309"/>
                        <a:pt x="400209" y="745670"/>
                      </a:cubicBezTo>
                      <a:cubicBezTo>
                        <a:pt x="398761" y="727487"/>
                        <a:pt x="364528" y="704779"/>
                        <a:pt x="349164" y="696206"/>
                      </a:cubicBezTo>
                      <a:cubicBezTo>
                        <a:pt x="367414" y="689025"/>
                        <a:pt x="385931" y="680052"/>
                        <a:pt x="402676" y="694863"/>
                      </a:cubicBezTo>
                      <a:cubicBezTo>
                        <a:pt x="424097" y="712847"/>
                        <a:pt x="434832" y="741584"/>
                        <a:pt x="466236" y="744022"/>
                      </a:cubicBezTo>
                      <a:cubicBezTo>
                        <a:pt x="488067" y="742888"/>
                        <a:pt x="476161" y="702417"/>
                        <a:pt x="463988" y="693825"/>
                      </a:cubicBezTo>
                      <a:cubicBezTo>
                        <a:pt x="470827" y="690949"/>
                        <a:pt x="483733" y="692682"/>
                        <a:pt x="489010" y="692377"/>
                      </a:cubicBezTo>
                      <a:cubicBezTo>
                        <a:pt x="527282" y="689282"/>
                        <a:pt x="546255" y="693359"/>
                        <a:pt x="560619" y="731906"/>
                      </a:cubicBezTo>
                      <a:cubicBezTo>
                        <a:pt x="556352" y="733135"/>
                        <a:pt x="552247" y="734773"/>
                        <a:pt x="548408" y="736859"/>
                      </a:cubicBezTo>
                      <a:cubicBezTo>
                        <a:pt x="536845" y="743117"/>
                        <a:pt x="547141" y="760748"/>
                        <a:pt x="558714" y="754490"/>
                      </a:cubicBezTo>
                      <a:cubicBezTo>
                        <a:pt x="572535" y="747013"/>
                        <a:pt x="593347" y="747899"/>
                        <a:pt x="605882" y="757824"/>
                      </a:cubicBezTo>
                      <a:cubicBezTo>
                        <a:pt x="617636" y="767130"/>
                        <a:pt x="614940" y="787904"/>
                        <a:pt x="604501" y="797448"/>
                      </a:cubicBezTo>
                      <a:cubicBezTo>
                        <a:pt x="602024" y="799715"/>
                        <a:pt x="599138" y="799991"/>
                        <a:pt x="595166" y="799210"/>
                      </a:cubicBezTo>
                      <a:cubicBezTo>
                        <a:pt x="571773" y="796362"/>
                        <a:pt x="533016" y="747508"/>
                        <a:pt x="513861" y="776283"/>
                      </a:cubicBezTo>
                      <a:cubicBezTo>
                        <a:pt x="506088" y="791237"/>
                        <a:pt x="528177" y="807744"/>
                        <a:pt x="531101" y="821451"/>
                      </a:cubicBezTo>
                      <a:cubicBezTo>
                        <a:pt x="533140" y="830995"/>
                        <a:pt x="524119" y="844958"/>
                        <a:pt x="517185" y="852988"/>
                      </a:cubicBezTo>
                      <a:cubicBezTo>
                        <a:pt x="508765" y="862608"/>
                        <a:pt x="498526" y="874086"/>
                        <a:pt x="486629" y="878905"/>
                      </a:cubicBezTo>
                      <a:cubicBezTo>
                        <a:pt x="485248" y="879467"/>
                        <a:pt x="483619" y="878067"/>
                        <a:pt x="483362" y="877743"/>
                      </a:cubicBezTo>
                      <a:cubicBezTo>
                        <a:pt x="476056" y="867018"/>
                        <a:pt x="473437" y="852054"/>
                        <a:pt x="464826" y="840339"/>
                      </a:cubicBezTo>
                      <a:cubicBezTo>
                        <a:pt x="454730" y="826480"/>
                        <a:pt x="439937" y="822279"/>
                        <a:pt x="423478" y="826327"/>
                      </a:cubicBezTo>
                      <a:cubicBezTo>
                        <a:pt x="419354" y="827347"/>
                        <a:pt x="414915" y="832242"/>
                        <a:pt x="415506" y="836795"/>
                      </a:cubicBezTo>
                      <a:cubicBezTo>
                        <a:pt x="426164" y="896079"/>
                        <a:pt x="435289" y="941170"/>
                        <a:pt x="378768" y="980366"/>
                      </a:cubicBezTo>
                      <a:cubicBezTo>
                        <a:pt x="374891" y="983071"/>
                        <a:pt x="371148" y="985576"/>
                        <a:pt x="366966" y="986290"/>
                      </a:cubicBezTo>
                      <a:cubicBezTo>
                        <a:pt x="366385" y="986395"/>
                        <a:pt x="364756" y="984462"/>
                        <a:pt x="364480" y="984014"/>
                      </a:cubicBezTo>
                      <a:cubicBezTo>
                        <a:pt x="354212" y="967355"/>
                        <a:pt x="374129" y="859284"/>
                        <a:pt x="339506" y="880896"/>
                      </a:cubicBezTo>
                      <a:close/>
                      <a:moveTo>
                        <a:pt x="361737" y="784684"/>
                      </a:moveTo>
                      <a:cubicBezTo>
                        <a:pt x="362280" y="785541"/>
                        <a:pt x="362652" y="786846"/>
                        <a:pt x="363080" y="788380"/>
                      </a:cubicBezTo>
                      <a:cubicBezTo>
                        <a:pt x="339582" y="796495"/>
                        <a:pt x="314836" y="788751"/>
                        <a:pt x="291728" y="782836"/>
                      </a:cubicBezTo>
                      <a:cubicBezTo>
                        <a:pt x="311035" y="782655"/>
                        <a:pt x="345497" y="774407"/>
                        <a:pt x="361737" y="784684"/>
                      </a:cubicBezTo>
                      <a:close/>
                      <a:moveTo>
                        <a:pt x="480266" y="910633"/>
                      </a:moveTo>
                      <a:cubicBezTo>
                        <a:pt x="488467" y="913424"/>
                        <a:pt x="501374" y="916672"/>
                        <a:pt x="499735" y="924930"/>
                      </a:cubicBezTo>
                      <a:cubicBezTo>
                        <a:pt x="485953" y="945952"/>
                        <a:pt x="432041" y="916101"/>
                        <a:pt x="480266" y="910633"/>
                      </a:cubicBezTo>
                      <a:close/>
                      <a:moveTo>
                        <a:pt x="659812" y="1133328"/>
                      </a:moveTo>
                      <a:cubicBezTo>
                        <a:pt x="633866" y="1103876"/>
                        <a:pt x="656260" y="1026886"/>
                        <a:pt x="625637" y="992472"/>
                      </a:cubicBezTo>
                      <a:cubicBezTo>
                        <a:pt x="606777" y="972727"/>
                        <a:pt x="592690" y="994777"/>
                        <a:pt x="590547" y="1014227"/>
                      </a:cubicBezTo>
                      <a:cubicBezTo>
                        <a:pt x="582393" y="1077845"/>
                        <a:pt x="588956" y="1134033"/>
                        <a:pt x="520357" y="1165170"/>
                      </a:cubicBezTo>
                      <a:cubicBezTo>
                        <a:pt x="534787" y="1122212"/>
                        <a:pt x="563505" y="1088398"/>
                        <a:pt x="533730" y="1043240"/>
                      </a:cubicBezTo>
                      <a:cubicBezTo>
                        <a:pt x="529091" y="1036239"/>
                        <a:pt x="520824" y="1035592"/>
                        <a:pt x="514566" y="1040773"/>
                      </a:cubicBezTo>
                      <a:cubicBezTo>
                        <a:pt x="458397" y="1099647"/>
                        <a:pt x="526529" y="1130308"/>
                        <a:pt x="395884" y="1212842"/>
                      </a:cubicBezTo>
                      <a:cubicBezTo>
                        <a:pt x="399075" y="1171142"/>
                        <a:pt x="366795" y="1138938"/>
                        <a:pt x="353498" y="1101848"/>
                      </a:cubicBezTo>
                      <a:cubicBezTo>
                        <a:pt x="347592" y="1083579"/>
                        <a:pt x="364937" y="1071644"/>
                        <a:pt x="371738" y="1056137"/>
                      </a:cubicBezTo>
                      <a:cubicBezTo>
                        <a:pt x="378682" y="1040307"/>
                        <a:pt x="376415" y="1023447"/>
                        <a:pt x="374024" y="1006817"/>
                      </a:cubicBezTo>
                      <a:cubicBezTo>
                        <a:pt x="405066" y="996615"/>
                        <a:pt x="431108" y="965402"/>
                        <a:pt x="441233" y="935036"/>
                      </a:cubicBezTo>
                      <a:cubicBezTo>
                        <a:pt x="450262" y="906309"/>
                        <a:pt x="443957" y="875667"/>
                        <a:pt x="438899" y="846425"/>
                      </a:cubicBezTo>
                      <a:cubicBezTo>
                        <a:pt x="458063" y="852159"/>
                        <a:pt x="454720" y="889031"/>
                        <a:pt x="474465" y="898413"/>
                      </a:cubicBezTo>
                      <a:cubicBezTo>
                        <a:pt x="471322" y="898174"/>
                        <a:pt x="468769" y="900375"/>
                        <a:pt x="469141" y="903623"/>
                      </a:cubicBezTo>
                      <a:cubicBezTo>
                        <a:pt x="440852" y="909824"/>
                        <a:pt x="446062" y="932645"/>
                        <a:pt x="469274" y="941847"/>
                      </a:cubicBezTo>
                      <a:cubicBezTo>
                        <a:pt x="504336" y="956887"/>
                        <a:pt x="535826" y="915815"/>
                        <a:pt x="491544" y="900442"/>
                      </a:cubicBezTo>
                      <a:cubicBezTo>
                        <a:pt x="518166" y="891764"/>
                        <a:pt x="542903" y="863599"/>
                        <a:pt x="551037" y="837205"/>
                      </a:cubicBezTo>
                      <a:cubicBezTo>
                        <a:pt x="556228" y="820974"/>
                        <a:pt x="549713" y="806687"/>
                        <a:pt x="540902" y="793285"/>
                      </a:cubicBezTo>
                      <a:cubicBezTo>
                        <a:pt x="556866" y="803020"/>
                        <a:pt x="571811" y="816707"/>
                        <a:pt x="590566" y="820698"/>
                      </a:cubicBezTo>
                      <a:cubicBezTo>
                        <a:pt x="609273" y="824889"/>
                        <a:pt x="625732" y="813564"/>
                        <a:pt x="631476" y="795705"/>
                      </a:cubicBezTo>
                      <a:cubicBezTo>
                        <a:pt x="643001" y="807106"/>
                        <a:pt x="649125" y="822241"/>
                        <a:pt x="656602" y="837434"/>
                      </a:cubicBezTo>
                      <a:cubicBezTo>
                        <a:pt x="658831" y="841977"/>
                        <a:pt x="665966" y="845111"/>
                        <a:pt x="670823" y="843215"/>
                      </a:cubicBezTo>
                      <a:cubicBezTo>
                        <a:pt x="705837" y="828918"/>
                        <a:pt x="734565" y="796162"/>
                        <a:pt x="775217" y="814697"/>
                      </a:cubicBezTo>
                      <a:cubicBezTo>
                        <a:pt x="855351" y="857598"/>
                        <a:pt x="788571" y="967774"/>
                        <a:pt x="757996" y="1024419"/>
                      </a:cubicBezTo>
                      <a:cubicBezTo>
                        <a:pt x="741108" y="1052413"/>
                        <a:pt x="697227" y="1141138"/>
                        <a:pt x="659812" y="1133328"/>
                      </a:cubicBezTo>
                      <a:close/>
                      <a:moveTo>
                        <a:pt x="716524" y="1274269"/>
                      </a:moveTo>
                      <a:cubicBezTo>
                        <a:pt x="712952" y="1229854"/>
                        <a:pt x="714210" y="1184191"/>
                        <a:pt x="702218" y="1141005"/>
                      </a:cubicBezTo>
                      <a:cubicBezTo>
                        <a:pt x="722563" y="1123050"/>
                        <a:pt x="736289" y="1102610"/>
                        <a:pt x="750567" y="1080588"/>
                      </a:cubicBezTo>
                      <a:cubicBezTo>
                        <a:pt x="790019" y="1163589"/>
                        <a:pt x="793953" y="1257048"/>
                        <a:pt x="794420" y="1347412"/>
                      </a:cubicBezTo>
                      <a:cubicBezTo>
                        <a:pt x="770360" y="1345745"/>
                        <a:pt x="746119" y="1345983"/>
                        <a:pt x="722001" y="1348088"/>
                      </a:cubicBezTo>
                      <a:cubicBezTo>
                        <a:pt x="719353" y="1323561"/>
                        <a:pt x="717915" y="1298901"/>
                        <a:pt x="716524" y="1274269"/>
                      </a:cubicBezTo>
                      <a:close/>
                      <a:moveTo>
                        <a:pt x="647287" y="1381559"/>
                      </a:moveTo>
                      <a:cubicBezTo>
                        <a:pt x="664546" y="1377168"/>
                        <a:pt x="681996" y="1373691"/>
                        <a:pt x="699570" y="1371157"/>
                      </a:cubicBezTo>
                      <a:cubicBezTo>
                        <a:pt x="700637" y="1379263"/>
                        <a:pt x="701951" y="1387312"/>
                        <a:pt x="703608" y="1395313"/>
                      </a:cubicBezTo>
                      <a:cubicBezTo>
                        <a:pt x="673605" y="1397427"/>
                        <a:pt x="643477" y="1404447"/>
                        <a:pt x="617169" y="1416268"/>
                      </a:cubicBezTo>
                      <a:cubicBezTo>
                        <a:pt x="615931" y="1416830"/>
                        <a:pt x="615207" y="1417716"/>
                        <a:pt x="614864" y="1418725"/>
                      </a:cubicBezTo>
                      <a:cubicBezTo>
                        <a:pt x="604320" y="1415830"/>
                        <a:pt x="594242" y="1411658"/>
                        <a:pt x="583803" y="1408172"/>
                      </a:cubicBezTo>
                      <a:cubicBezTo>
                        <a:pt x="602320" y="1394465"/>
                        <a:pt x="624541" y="1387350"/>
                        <a:pt x="647287" y="1381559"/>
                      </a:cubicBezTo>
                      <a:close/>
                      <a:moveTo>
                        <a:pt x="877659" y="1717153"/>
                      </a:moveTo>
                      <a:cubicBezTo>
                        <a:pt x="834863" y="1753634"/>
                        <a:pt x="759130" y="1750510"/>
                        <a:pt x="706371" y="1742118"/>
                      </a:cubicBezTo>
                      <a:cubicBezTo>
                        <a:pt x="618055" y="1724002"/>
                        <a:pt x="617769" y="1641010"/>
                        <a:pt x="607958" y="1568135"/>
                      </a:cubicBezTo>
                      <a:cubicBezTo>
                        <a:pt x="702951" y="1620455"/>
                        <a:pt x="827052" y="1616865"/>
                        <a:pt x="922845" y="1569440"/>
                      </a:cubicBezTo>
                      <a:cubicBezTo>
                        <a:pt x="914911" y="1619131"/>
                        <a:pt x="917530" y="1679605"/>
                        <a:pt x="877659" y="1717153"/>
                      </a:cubicBezTo>
                      <a:close/>
                      <a:moveTo>
                        <a:pt x="860733" y="1376453"/>
                      </a:moveTo>
                      <a:cubicBezTo>
                        <a:pt x="890441" y="1382092"/>
                        <a:pt x="918797" y="1393598"/>
                        <a:pt x="947963" y="1401009"/>
                      </a:cubicBezTo>
                      <a:cubicBezTo>
                        <a:pt x="947477" y="1402228"/>
                        <a:pt x="947124" y="1403647"/>
                        <a:pt x="946858" y="1404990"/>
                      </a:cubicBezTo>
                      <a:cubicBezTo>
                        <a:pt x="938066" y="1411696"/>
                        <a:pt x="928703" y="1417382"/>
                        <a:pt x="918559" y="1421707"/>
                      </a:cubicBezTo>
                      <a:cubicBezTo>
                        <a:pt x="912558" y="1418411"/>
                        <a:pt x="904043" y="1417278"/>
                        <a:pt x="898480" y="1420735"/>
                      </a:cubicBezTo>
                      <a:cubicBezTo>
                        <a:pt x="871325" y="1418211"/>
                        <a:pt x="844359" y="1413401"/>
                        <a:pt x="817651" y="1407962"/>
                      </a:cubicBezTo>
                      <a:cubicBezTo>
                        <a:pt x="817956" y="1395141"/>
                        <a:pt x="818251" y="1382292"/>
                        <a:pt x="818470" y="1369433"/>
                      </a:cubicBezTo>
                      <a:cubicBezTo>
                        <a:pt x="832644" y="1371119"/>
                        <a:pt x="846741" y="1373444"/>
                        <a:pt x="860733" y="1376453"/>
                      </a:cubicBezTo>
                      <a:close/>
                      <a:moveTo>
                        <a:pt x="826214" y="1097876"/>
                      </a:moveTo>
                      <a:cubicBezTo>
                        <a:pt x="822299" y="1104343"/>
                        <a:pt x="818499" y="1111115"/>
                        <a:pt x="815003" y="1118088"/>
                      </a:cubicBezTo>
                      <a:cubicBezTo>
                        <a:pt x="819470" y="1050717"/>
                        <a:pt x="830129" y="983938"/>
                        <a:pt x="841616" y="917472"/>
                      </a:cubicBezTo>
                      <a:cubicBezTo>
                        <a:pt x="848026" y="941485"/>
                        <a:pt x="870944" y="958277"/>
                        <a:pt x="893832" y="966059"/>
                      </a:cubicBezTo>
                      <a:cubicBezTo>
                        <a:pt x="876611" y="981490"/>
                        <a:pt x="885907" y="1004474"/>
                        <a:pt x="904538" y="1013551"/>
                      </a:cubicBezTo>
                      <a:cubicBezTo>
                        <a:pt x="873182" y="1036135"/>
                        <a:pt x="846255" y="1064767"/>
                        <a:pt x="826214" y="1097876"/>
                      </a:cubicBezTo>
                      <a:close/>
                      <a:moveTo>
                        <a:pt x="1479906" y="943723"/>
                      </a:moveTo>
                      <a:cubicBezTo>
                        <a:pt x="1435043" y="934932"/>
                        <a:pt x="1395981" y="908585"/>
                        <a:pt x="1348984" y="911338"/>
                      </a:cubicBezTo>
                      <a:cubicBezTo>
                        <a:pt x="1341945" y="911710"/>
                        <a:pt x="1338126" y="918615"/>
                        <a:pt x="1341231" y="924845"/>
                      </a:cubicBezTo>
                      <a:cubicBezTo>
                        <a:pt x="1353223" y="948867"/>
                        <a:pt x="1380264" y="952334"/>
                        <a:pt x="1402639" y="962602"/>
                      </a:cubicBezTo>
                      <a:cubicBezTo>
                        <a:pt x="1334516" y="974022"/>
                        <a:pt x="1279300" y="895288"/>
                        <a:pt x="1209557" y="910347"/>
                      </a:cubicBezTo>
                      <a:cubicBezTo>
                        <a:pt x="1203614" y="911605"/>
                        <a:pt x="1201585" y="917815"/>
                        <a:pt x="1202337" y="923063"/>
                      </a:cubicBezTo>
                      <a:cubicBezTo>
                        <a:pt x="1207948" y="956620"/>
                        <a:pt x="1246619" y="958096"/>
                        <a:pt x="1270203" y="974184"/>
                      </a:cubicBezTo>
                      <a:cubicBezTo>
                        <a:pt x="1256039" y="978194"/>
                        <a:pt x="1241409" y="979994"/>
                        <a:pt x="1226531" y="980156"/>
                      </a:cubicBezTo>
                      <a:cubicBezTo>
                        <a:pt x="1154379" y="986671"/>
                        <a:pt x="1147302" y="933693"/>
                        <a:pt x="1090819" y="934474"/>
                      </a:cubicBezTo>
                      <a:cubicBezTo>
                        <a:pt x="1085332" y="934893"/>
                        <a:pt x="1080065" y="938961"/>
                        <a:pt x="1080303" y="944990"/>
                      </a:cubicBezTo>
                      <a:cubicBezTo>
                        <a:pt x="1080941" y="960744"/>
                        <a:pt x="1090571" y="971746"/>
                        <a:pt x="1102620" y="980852"/>
                      </a:cubicBezTo>
                      <a:cubicBezTo>
                        <a:pt x="1110269" y="986633"/>
                        <a:pt x="1119927" y="991558"/>
                        <a:pt x="1127385" y="998244"/>
                      </a:cubicBezTo>
                      <a:cubicBezTo>
                        <a:pt x="1107240" y="1007703"/>
                        <a:pt x="1044984" y="1020657"/>
                        <a:pt x="1028744" y="1003350"/>
                      </a:cubicBezTo>
                      <a:cubicBezTo>
                        <a:pt x="1022591" y="995825"/>
                        <a:pt x="1017476" y="986452"/>
                        <a:pt x="1014428" y="977280"/>
                      </a:cubicBezTo>
                      <a:cubicBezTo>
                        <a:pt x="1002808" y="939818"/>
                        <a:pt x="971699" y="980261"/>
                        <a:pt x="977414" y="1002197"/>
                      </a:cubicBezTo>
                      <a:cubicBezTo>
                        <a:pt x="961688" y="1010598"/>
                        <a:pt x="940867" y="1003721"/>
                        <a:pt x="924722" y="999140"/>
                      </a:cubicBezTo>
                      <a:cubicBezTo>
                        <a:pt x="904386" y="991739"/>
                        <a:pt x="897461" y="981756"/>
                        <a:pt x="923884" y="972231"/>
                      </a:cubicBezTo>
                      <a:cubicBezTo>
                        <a:pt x="927636" y="972536"/>
                        <a:pt x="931389" y="972689"/>
                        <a:pt x="935142" y="972679"/>
                      </a:cubicBezTo>
                      <a:cubicBezTo>
                        <a:pt x="943314" y="972650"/>
                        <a:pt x="943553" y="962506"/>
                        <a:pt x="937333" y="959716"/>
                      </a:cubicBezTo>
                      <a:cubicBezTo>
                        <a:pt x="935657" y="945190"/>
                        <a:pt x="922788" y="950400"/>
                        <a:pt x="913025" y="954391"/>
                      </a:cubicBezTo>
                      <a:cubicBezTo>
                        <a:pt x="878545" y="944952"/>
                        <a:pt x="846960" y="920330"/>
                        <a:pt x="865229" y="882163"/>
                      </a:cubicBezTo>
                      <a:cubicBezTo>
                        <a:pt x="872391" y="866685"/>
                        <a:pt x="889070" y="840444"/>
                        <a:pt x="908672" y="842749"/>
                      </a:cubicBezTo>
                      <a:cubicBezTo>
                        <a:pt x="915625" y="844520"/>
                        <a:pt x="920293" y="853369"/>
                        <a:pt x="924360" y="858655"/>
                      </a:cubicBezTo>
                      <a:cubicBezTo>
                        <a:pt x="930808" y="867028"/>
                        <a:pt x="937885" y="874362"/>
                        <a:pt x="947325" y="879353"/>
                      </a:cubicBezTo>
                      <a:cubicBezTo>
                        <a:pt x="954249" y="883011"/>
                        <a:pt x="961222" y="878334"/>
                        <a:pt x="961936" y="870971"/>
                      </a:cubicBezTo>
                      <a:cubicBezTo>
                        <a:pt x="963203" y="857865"/>
                        <a:pt x="959050" y="847044"/>
                        <a:pt x="955259" y="834843"/>
                      </a:cubicBezTo>
                      <a:cubicBezTo>
                        <a:pt x="951515" y="822813"/>
                        <a:pt x="959745" y="815307"/>
                        <a:pt x="968803" y="808182"/>
                      </a:cubicBezTo>
                      <a:cubicBezTo>
                        <a:pt x="987082" y="794647"/>
                        <a:pt x="1007294" y="783617"/>
                        <a:pt x="1028973" y="776274"/>
                      </a:cubicBezTo>
                      <a:cubicBezTo>
                        <a:pt x="1024001" y="808849"/>
                        <a:pt x="994473" y="854245"/>
                        <a:pt x="1034497" y="875810"/>
                      </a:cubicBezTo>
                      <a:cubicBezTo>
                        <a:pt x="1038698" y="877962"/>
                        <a:pt x="1043117" y="877334"/>
                        <a:pt x="1046623" y="874248"/>
                      </a:cubicBezTo>
                      <a:cubicBezTo>
                        <a:pt x="1070340" y="853302"/>
                        <a:pt x="1056224" y="825261"/>
                        <a:pt x="1056910" y="798924"/>
                      </a:cubicBezTo>
                      <a:cubicBezTo>
                        <a:pt x="1058767" y="772035"/>
                        <a:pt x="1093114" y="780541"/>
                        <a:pt x="1111336" y="781646"/>
                      </a:cubicBezTo>
                      <a:cubicBezTo>
                        <a:pt x="1116470" y="781808"/>
                        <a:pt x="1121937" y="781122"/>
                        <a:pt x="1126880" y="779750"/>
                      </a:cubicBezTo>
                      <a:cubicBezTo>
                        <a:pt x="1134748" y="777417"/>
                        <a:pt x="1144930" y="770816"/>
                        <a:pt x="1152893" y="775045"/>
                      </a:cubicBezTo>
                      <a:cubicBezTo>
                        <a:pt x="1153084" y="775150"/>
                        <a:pt x="1151903" y="776436"/>
                        <a:pt x="1150988" y="778369"/>
                      </a:cubicBezTo>
                      <a:cubicBezTo>
                        <a:pt x="1150502" y="779388"/>
                        <a:pt x="1150055" y="780388"/>
                        <a:pt x="1149721" y="780903"/>
                      </a:cubicBezTo>
                      <a:cubicBezTo>
                        <a:pt x="1144549" y="789066"/>
                        <a:pt x="1138053" y="796314"/>
                        <a:pt x="1133215" y="804696"/>
                      </a:cubicBezTo>
                      <a:cubicBezTo>
                        <a:pt x="1126652" y="816060"/>
                        <a:pt x="1119956" y="829947"/>
                        <a:pt x="1119803" y="843330"/>
                      </a:cubicBezTo>
                      <a:cubicBezTo>
                        <a:pt x="1119622" y="858751"/>
                        <a:pt x="1132272" y="866971"/>
                        <a:pt x="1146588" y="861522"/>
                      </a:cubicBezTo>
                      <a:cubicBezTo>
                        <a:pt x="1162856" y="855331"/>
                        <a:pt x="1164475" y="837700"/>
                        <a:pt x="1171953" y="824422"/>
                      </a:cubicBezTo>
                      <a:cubicBezTo>
                        <a:pt x="1184211" y="802667"/>
                        <a:pt x="1213206" y="817660"/>
                        <a:pt x="1231865" y="821308"/>
                      </a:cubicBezTo>
                      <a:cubicBezTo>
                        <a:pt x="1251067" y="825061"/>
                        <a:pt x="1271251" y="819231"/>
                        <a:pt x="1290587" y="819679"/>
                      </a:cubicBezTo>
                      <a:cubicBezTo>
                        <a:pt x="1267889" y="832719"/>
                        <a:pt x="1238180" y="837938"/>
                        <a:pt x="1235123" y="869076"/>
                      </a:cubicBezTo>
                      <a:cubicBezTo>
                        <a:pt x="1234665" y="873752"/>
                        <a:pt x="1239847" y="879096"/>
                        <a:pt x="1244571" y="878525"/>
                      </a:cubicBezTo>
                      <a:cubicBezTo>
                        <a:pt x="1263726" y="876210"/>
                        <a:pt x="1276423" y="864132"/>
                        <a:pt x="1291453" y="853293"/>
                      </a:cubicBezTo>
                      <a:cubicBezTo>
                        <a:pt x="1328191" y="825204"/>
                        <a:pt x="1367596" y="859408"/>
                        <a:pt x="1404401" y="869895"/>
                      </a:cubicBezTo>
                      <a:cubicBezTo>
                        <a:pt x="1400172" y="873219"/>
                        <a:pt x="1395819" y="875686"/>
                        <a:pt x="1390847" y="877943"/>
                      </a:cubicBezTo>
                      <a:cubicBezTo>
                        <a:pt x="1384370" y="880887"/>
                        <a:pt x="1387541" y="889183"/>
                        <a:pt x="1392590" y="891307"/>
                      </a:cubicBezTo>
                      <a:cubicBezTo>
                        <a:pt x="1414993" y="900746"/>
                        <a:pt x="1440682" y="898860"/>
                        <a:pt x="1461970" y="911281"/>
                      </a:cubicBezTo>
                      <a:cubicBezTo>
                        <a:pt x="1477962" y="920615"/>
                        <a:pt x="1492021" y="932884"/>
                        <a:pt x="1506261" y="944799"/>
                      </a:cubicBezTo>
                      <a:cubicBezTo>
                        <a:pt x="1497470" y="947695"/>
                        <a:pt x="1488973" y="945714"/>
                        <a:pt x="1479906" y="943723"/>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grpSp>
        </p:grpSp>
      </p:grpSp>
      <p:grpSp>
        <p:nvGrpSpPr>
          <p:cNvPr id="108" name="Graphic 30" descr="Classroom with whiteboard and books">
            <a:extLst>
              <a:ext uri="{FF2B5EF4-FFF2-40B4-BE49-F238E27FC236}">
                <a16:creationId xmlns:a16="http://schemas.microsoft.com/office/drawing/2014/main" id="{7C168B83-AD3B-1AAD-D45C-215D6ED054DE}"/>
              </a:ext>
            </a:extLst>
          </p:cNvPr>
          <p:cNvGrpSpPr/>
          <p:nvPr/>
        </p:nvGrpSpPr>
        <p:grpSpPr>
          <a:xfrm>
            <a:off x="10713197" y="972112"/>
            <a:ext cx="1195120" cy="1195073"/>
            <a:chOff x="10343096" y="1266026"/>
            <a:chExt cx="1195120" cy="1195073"/>
          </a:xfrm>
        </p:grpSpPr>
        <p:sp>
          <p:nvSpPr>
            <p:cNvPr id="109" name="Freeform: Shape 108">
              <a:extLst>
                <a:ext uri="{FF2B5EF4-FFF2-40B4-BE49-F238E27FC236}">
                  <a16:creationId xmlns:a16="http://schemas.microsoft.com/office/drawing/2014/main" id="{E147FF67-1AEA-AA06-F8A7-08A09C8F4068}"/>
                </a:ext>
              </a:extLst>
            </p:cNvPr>
            <p:cNvSpPr/>
            <p:nvPr/>
          </p:nvSpPr>
          <p:spPr>
            <a:xfrm>
              <a:off x="10353745" y="1276779"/>
              <a:ext cx="1169384" cy="1169384"/>
            </a:xfrm>
            <a:custGeom>
              <a:avLst/>
              <a:gdLst>
                <a:gd name="connsiteX0" fmla="*/ 1169384 w 1169384"/>
                <a:gd name="connsiteY0" fmla="*/ 584692 h 1169384"/>
                <a:gd name="connsiteX1" fmla="*/ 584692 w 1169384"/>
                <a:gd name="connsiteY1" fmla="*/ 1169384 h 1169384"/>
                <a:gd name="connsiteX2" fmla="*/ 0 w 1169384"/>
                <a:gd name="connsiteY2" fmla="*/ 584692 h 1169384"/>
                <a:gd name="connsiteX3" fmla="*/ 584692 w 1169384"/>
                <a:gd name="connsiteY3" fmla="*/ 0 h 1169384"/>
                <a:gd name="connsiteX4" fmla="*/ 1169384 w 1169384"/>
                <a:gd name="connsiteY4" fmla="*/ 584692 h 1169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384" h="1169384">
                  <a:moveTo>
                    <a:pt x="1169384" y="584692"/>
                  </a:moveTo>
                  <a:cubicBezTo>
                    <a:pt x="1169384" y="907609"/>
                    <a:pt x="907609" y="1169384"/>
                    <a:pt x="584692" y="1169384"/>
                  </a:cubicBezTo>
                  <a:cubicBezTo>
                    <a:pt x="261776" y="1169384"/>
                    <a:pt x="0" y="907609"/>
                    <a:pt x="0" y="584692"/>
                  </a:cubicBezTo>
                  <a:cubicBezTo>
                    <a:pt x="0" y="261776"/>
                    <a:pt x="261775" y="0"/>
                    <a:pt x="584692" y="0"/>
                  </a:cubicBezTo>
                  <a:cubicBezTo>
                    <a:pt x="907608" y="0"/>
                    <a:pt x="1169384" y="261776"/>
                    <a:pt x="1169384" y="584692"/>
                  </a:cubicBezTo>
                  <a:close/>
                </a:path>
              </a:pathLst>
            </a:custGeom>
            <a:solidFill>
              <a:srgbClr val="FFFFFF"/>
            </a:solidFill>
            <a:ln w="9525" cap="flat">
              <a:noFill/>
              <a:prstDash val="solid"/>
              <a:miter/>
            </a:ln>
          </p:spPr>
          <p:txBody>
            <a:bodyPr rtlCol="0" anchor="ctr"/>
            <a:lstStyle/>
            <a:p>
              <a:endParaRPr lang="en-US" sz="1600">
                <a:latin typeface="Raleway" panose="020B0503030101060003" pitchFamily="34" charset="77"/>
              </a:endParaRPr>
            </a:p>
          </p:txBody>
        </p:sp>
        <p:sp>
          <p:nvSpPr>
            <p:cNvPr id="110" name="Freeform: Shape 109">
              <a:extLst>
                <a:ext uri="{FF2B5EF4-FFF2-40B4-BE49-F238E27FC236}">
                  <a16:creationId xmlns:a16="http://schemas.microsoft.com/office/drawing/2014/main" id="{08EBFA8E-E8E5-8803-48F7-33C8B586787C}"/>
                </a:ext>
              </a:extLst>
            </p:cNvPr>
            <p:cNvSpPr/>
            <p:nvPr/>
          </p:nvSpPr>
          <p:spPr>
            <a:xfrm>
              <a:off x="10471493" y="1387641"/>
              <a:ext cx="950690" cy="950690"/>
            </a:xfrm>
            <a:custGeom>
              <a:avLst/>
              <a:gdLst>
                <a:gd name="connsiteX0" fmla="*/ 950690 w 950690"/>
                <a:gd name="connsiteY0" fmla="*/ 475345 h 950690"/>
                <a:gd name="connsiteX1" fmla="*/ 475345 w 950690"/>
                <a:gd name="connsiteY1" fmla="*/ 950690 h 950690"/>
                <a:gd name="connsiteX2" fmla="*/ -1 w 950690"/>
                <a:gd name="connsiteY2" fmla="*/ 475345 h 950690"/>
                <a:gd name="connsiteX3" fmla="*/ 475345 w 950690"/>
                <a:gd name="connsiteY3" fmla="*/ 0 h 950690"/>
                <a:gd name="connsiteX4" fmla="*/ 950690 w 950690"/>
                <a:gd name="connsiteY4" fmla="*/ 475345 h 950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690" h="950690">
                  <a:moveTo>
                    <a:pt x="950690" y="475345"/>
                  </a:moveTo>
                  <a:cubicBezTo>
                    <a:pt x="950690" y="737871"/>
                    <a:pt x="737871" y="950690"/>
                    <a:pt x="475345" y="950690"/>
                  </a:cubicBezTo>
                  <a:cubicBezTo>
                    <a:pt x="212819" y="950690"/>
                    <a:pt x="-1" y="737871"/>
                    <a:pt x="-1" y="475345"/>
                  </a:cubicBezTo>
                  <a:cubicBezTo>
                    <a:pt x="-1" y="212819"/>
                    <a:pt x="212818" y="0"/>
                    <a:pt x="475345" y="0"/>
                  </a:cubicBezTo>
                  <a:cubicBezTo>
                    <a:pt x="737870" y="0"/>
                    <a:pt x="950690" y="212819"/>
                    <a:pt x="950690" y="475345"/>
                  </a:cubicBezTo>
                  <a:close/>
                </a:path>
              </a:pathLst>
            </a:custGeom>
            <a:solidFill>
              <a:srgbClr val="FFFFFF">
                <a:alpha val="50000"/>
              </a:srgbClr>
            </a:solidFill>
            <a:ln w="9525" cap="flat">
              <a:noFill/>
              <a:prstDash val="solid"/>
              <a:miter/>
            </a:ln>
          </p:spPr>
          <p:txBody>
            <a:bodyPr rtlCol="0" anchor="ctr"/>
            <a:lstStyle/>
            <a:p>
              <a:endParaRPr lang="en-US" sz="1600">
                <a:latin typeface="Raleway" panose="020B0503030101060003" pitchFamily="34" charset="77"/>
              </a:endParaRPr>
            </a:p>
          </p:txBody>
        </p:sp>
        <p:grpSp>
          <p:nvGrpSpPr>
            <p:cNvPr id="111" name="Graphic 30" descr="Classroom with whiteboard and books">
              <a:extLst>
                <a:ext uri="{FF2B5EF4-FFF2-40B4-BE49-F238E27FC236}">
                  <a16:creationId xmlns:a16="http://schemas.microsoft.com/office/drawing/2014/main" id="{C76AAF99-C0B6-02EE-1A66-A6DF79336FE9}"/>
                </a:ext>
              </a:extLst>
            </p:cNvPr>
            <p:cNvGrpSpPr/>
            <p:nvPr/>
          </p:nvGrpSpPr>
          <p:grpSpPr>
            <a:xfrm>
              <a:off x="10343096" y="1266026"/>
              <a:ext cx="1195120" cy="1195073"/>
              <a:chOff x="10343096" y="1266026"/>
              <a:chExt cx="1195120" cy="1195073"/>
            </a:xfrm>
            <a:solidFill>
              <a:srgbClr val="000000"/>
            </a:solidFill>
          </p:grpSpPr>
          <p:sp>
            <p:nvSpPr>
              <p:cNvPr id="112" name="Freeform: Shape 111">
                <a:extLst>
                  <a:ext uri="{FF2B5EF4-FFF2-40B4-BE49-F238E27FC236}">
                    <a16:creationId xmlns:a16="http://schemas.microsoft.com/office/drawing/2014/main" id="{06E52729-F6F2-D699-C900-95B2902D9C83}"/>
                  </a:ext>
                </a:extLst>
              </p:cNvPr>
              <p:cNvSpPr/>
              <p:nvPr/>
            </p:nvSpPr>
            <p:spPr>
              <a:xfrm>
                <a:off x="10343096" y="1266026"/>
                <a:ext cx="1195120" cy="1195073"/>
              </a:xfrm>
              <a:custGeom>
                <a:avLst/>
                <a:gdLst>
                  <a:gd name="connsiteX0" fmla="*/ 597541 w 1195120"/>
                  <a:gd name="connsiteY0" fmla="*/ 1195073 h 1195073"/>
                  <a:gd name="connsiteX1" fmla="*/ 268967 w 1195120"/>
                  <a:gd name="connsiteY1" fmla="*/ 1096708 h 1195073"/>
                  <a:gd name="connsiteX2" fmla="*/ 268186 w 1195120"/>
                  <a:gd name="connsiteY2" fmla="*/ 1096156 h 1195073"/>
                  <a:gd name="connsiteX3" fmla="*/ 207912 w 1195120"/>
                  <a:gd name="connsiteY3" fmla="*/ 1050588 h 1195073"/>
                  <a:gd name="connsiteX4" fmla="*/ 0 w 1195120"/>
                  <a:gd name="connsiteY4" fmla="*/ 597541 h 1195073"/>
                  <a:gd name="connsiteX5" fmla="*/ 175013 w 1195120"/>
                  <a:gd name="connsiteY5" fmla="*/ 175012 h 1195073"/>
                  <a:gd name="connsiteX6" fmla="*/ 597541 w 1195120"/>
                  <a:gd name="connsiteY6" fmla="*/ 0 h 1195073"/>
                  <a:gd name="connsiteX7" fmla="*/ 1020051 w 1195120"/>
                  <a:gd name="connsiteY7" fmla="*/ 175012 h 1195073"/>
                  <a:gd name="connsiteX8" fmla="*/ 1195121 w 1195120"/>
                  <a:gd name="connsiteY8" fmla="*/ 597541 h 1195073"/>
                  <a:gd name="connsiteX9" fmla="*/ 1140543 w 1195120"/>
                  <a:gd name="connsiteY9" fmla="*/ 847249 h 1195073"/>
                  <a:gd name="connsiteX10" fmla="*/ 993191 w 1195120"/>
                  <a:gd name="connsiteY10" fmla="*/ 1045340 h 1195073"/>
                  <a:gd name="connsiteX11" fmla="*/ 992428 w 1195120"/>
                  <a:gd name="connsiteY11" fmla="*/ 1045940 h 1195073"/>
                  <a:gd name="connsiteX12" fmla="*/ 933469 w 1195120"/>
                  <a:gd name="connsiteY12" fmla="*/ 1091794 h 1195073"/>
                  <a:gd name="connsiteX13" fmla="*/ 597541 w 1195120"/>
                  <a:gd name="connsiteY13" fmla="*/ 1195073 h 1195073"/>
                  <a:gd name="connsiteX14" fmla="*/ 285817 w 1195120"/>
                  <a:gd name="connsiteY14" fmla="*/ 1072029 h 1195073"/>
                  <a:gd name="connsiteX15" fmla="*/ 597541 w 1195120"/>
                  <a:gd name="connsiteY15" fmla="*/ 1165203 h 1195073"/>
                  <a:gd name="connsiteX16" fmla="*/ 916229 w 1195120"/>
                  <a:gd name="connsiteY16" fmla="*/ 1067362 h 1195073"/>
                  <a:gd name="connsiteX17" fmla="*/ 973760 w 1195120"/>
                  <a:gd name="connsiteY17" fmla="*/ 1022642 h 1195073"/>
                  <a:gd name="connsiteX18" fmla="*/ 1165212 w 1195120"/>
                  <a:gd name="connsiteY18" fmla="*/ 597532 h 1195073"/>
                  <a:gd name="connsiteX19" fmla="*/ 597541 w 1195120"/>
                  <a:gd name="connsiteY19" fmla="*/ 29870 h 1195073"/>
                  <a:gd name="connsiteX20" fmla="*/ 29880 w 1195120"/>
                  <a:gd name="connsiteY20" fmla="*/ 597532 h 1195073"/>
                  <a:gd name="connsiteX21" fmla="*/ 227048 w 1195120"/>
                  <a:gd name="connsiteY21" fmla="*/ 1027633 h 1195073"/>
                  <a:gd name="connsiteX22" fmla="*/ 285817 w 1195120"/>
                  <a:gd name="connsiteY22" fmla="*/ 1072029 h 1195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95120" h="1195073">
                    <a:moveTo>
                      <a:pt x="597541" y="1195073"/>
                    </a:moveTo>
                    <a:cubicBezTo>
                      <a:pt x="480165" y="1195073"/>
                      <a:pt x="366541" y="1161059"/>
                      <a:pt x="268967" y="1096708"/>
                    </a:cubicBezTo>
                    <a:lnTo>
                      <a:pt x="268186" y="1096156"/>
                    </a:lnTo>
                    <a:lnTo>
                      <a:pt x="207912" y="1050588"/>
                    </a:lnTo>
                    <a:cubicBezTo>
                      <a:pt x="75781" y="936850"/>
                      <a:pt x="0" y="771725"/>
                      <a:pt x="0" y="597541"/>
                    </a:cubicBezTo>
                    <a:cubicBezTo>
                      <a:pt x="0" y="437931"/>
                      <a:pt x="62160" y="287874"/>
                      <a:pt x="175013" y="175012"/>
                    </a:cubicBezTo>
                    <a:cubicBezTo>
                      <a:pt x="287874" y="62151"/>
                      <a:pt x="437931" y="0"/>
                      <a:pt x="597541" y="0"/>
                    </a:cubicBezTo>
                    <a:cubicBezTo>
                      <a:pt x="757161" y="0"/>
                      <a:pt x="907180" y="62151"/>
                      <a:pt x="1020051" y="175012"/>
                    </a:cubicBezTo>
                    <a:cubicBezTo>
                      <a:pt x="1132922" y="287874"/>
                      <a:pt x="1195121" y="437931"/>
                      <a:pt x="1195121" y="597541"/>
                    </a:cubicBezTo>
                    <a:cubicBezTo>
                      <a:pt x="1195121" y="684686"/>
                      <a:pt x="1176738" y="768706"/>
                      <a:pt x="1140543" y="847249"/>
                    </a:cubicBezTo>
                    <a:cubicBezTo>
                      <a:pt x="1105585" y="923134"/>
                      <a:pt x="1056056" y="989781"/>
                      <a:pt x="993191" y="1045340"/>
                    </a:cubicBezTo>
                    <a:lnTo>
                      <a:pt x="992428" y="1045940"/>
                    </a:lnTo>
                    <a:lnTo>
                      <a:pt x="933469" y="1091794"/>
                    </a:lnTo>
                    <a:cubicBezTo>
                      <a:pt x="834219" y="1159364"/>
                      <a:pt x="718109" y="1195073"/>
                      <a:pt x="597541" y="1195073"/>
                    </a:cubicBezTo>
                    <a:close/>
                    <a:moveTo>
                      <a:pt x="285817" y="1072029"/>
                    </a:moveTo>
                    <a:cubicBezTo>
                      <a:pt x="378409" y="1132989"/>
                      <a:pt x="486185" y="1165203"/>
                      <a:pt x="597541" y="1165203"/>
                    </a:cubicBezTo>
                    <a:cubicBezTo>
                      <a:pt x="711918" y="1165203"/>
                      <a:pt x="822027" y="1131379"/>
                      <a:pt x="916229" y="1067362"/>
                    </a:cubicBezTo>
                    <a:lnTo>
                      <a:pt x="973760" y="1022642"/>
                    </a:lnTo>
                    <a:cubicBezTo>
                      <a:pt x="1095394" y="914876"/>
                      <a:pt x="1165212" y="759952"/>
                      <a:pt x="1165212" y="597532"/>
                    </a:cubicBezTo>
                    <a:cubicBezTo>
                      <a:pt x="1165212" y="284521"/>
                      <a:pt x="910514" y="29870"/>
                      <a:pt x="597541" y="29870"/>
                    </a:cubicBezTo>
                    <a:cubicBezTo>
                      <a:pt x="284531" y="29870"/>
                      <a:pt x="29880" y="284521"/>
                      <a:pt x="29880" y="597532"/>
                    </a:cubicBezTo>
                    <a:cubicBezTo>
                      <a:pt x="29880" y="762848"/>
                      <a:pt x="101746" y="919582"/>
                      <a:pt x="227048" y="1027633"/>
                    </a:cubicBezTo>
                    <a:lnTo>
                      <a:pt x="285817" y="1072029"/>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13" name="Freeform: Shape 112">
                <a:extLst>
                  <a:ext uri="{FF2B5EF4-FFF2-40B4-BE49-F238E27FC236}">
                    <a16:creationId xmlns:a16="http://schemas.microsoft.com/office/drawing/2014/main" id="{4313192D-F9D1-8136-A018-A8BE16824738}"/>
                  </a:ext>
                </a:extLst>
              </p:cNvPr>
              <p:cNvSpPr/>
              <p:nvPr/>
            </p:nvSpPr>
            <p:spPr>
              <a:xfrm>
                <a:off x="10459758" y="1376992"/>
                <a:ext cx="974350" cy="974312"/>
              </a:xfrm>
              <a:custGeom>
                <a:avLst/>
                <a:gdLst>
                  <a:gd name="connsiteX0" fmla="*/ 487156 w 974350"/>
                  <a:gd name="connsiteY0" fmla="*/ 974312 h 974312"/>
                  <a:gd name="connsiteX1" fmla="*/ 142685 w 974350"/>
                  <a:gd name="connsiteY1" fmla="*/ 831628 h 974312"/>
                  <a:gd name="connsiteX2" fmla="*/ 0 w 974350"/>
                  <a:gd name="connsiteY2" fmla="*/ 487156 h 974312"/>
                  <a:gd name="connsiteX3" fmla="*/ 142685 w 974350"/>
                  <a:gd name="connsiteY3" fmla="*/ 142684 h 974312"/>
                  <a:gd name="connsiteX4" fmla="*/ 487156 w 974350"/>
                  <a:gd name="connsiteY4" fmla="*/ 0 h 974312"/>
                  <a:gd name="connsiteX5" fmla="*/ 831666 w 974350"/>
                  <a:gd name="connsiteY5" fmla="*/ 142684 h 974312"/>
                  <a:gd name="connsiteX6" fmla="*/ 974351 w 974350"/>
                  <a:gd name="connsiteY6" fmla="*/ 487156 h 974312"/>
                  <a:gd name="connsiteX7" fmla="*/ 831666 w 974350"/>
                  <a:gd name="connsiteY7" fmla="*/ 831628 h 974312"/>
                  <a:gd name="connsiteX8" fmla="*/ 487156 w 974350"/>
                  <a:gd name="connsiteY8" fmla="*/ 974312 h 974312"/>
                  <a:gd name="connsiteX9" fmla="*/ 487156 w 974350"/>
                  <a:gd name="connsiteY9" fmla="*/ 24355 h 974312"/>
                  <a:gd name="connsiteX10" fmla="*/ 24355 w 974350"/>
                  <a:gd name="connsiteY10" fmla="*/ 487156 h 974312"/>
                  <a:gd name="connsiteX11" fmla="*/ 487156 w 974350"/>
                  <a:gd name="connsiteY11" fmla="*/ 949957 h 974312"/>
                  <a:gd name="connsiteX12" fmla="*/ 949966 w 974350"/>
                  <a:gd name="connsiteY12" fmla="*/ 487156 h 974312"/>
                  <a:gd name="connsiteX13" fmla="*/ 487156 w 974350"/>
                  <a:gd name="connsiteY13" fmla="*/ 24355 h 97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4350" h="974312">
                    <a:moveTo>
                      <a:pt x="487156" y="974312"/>
                    </a:moveTo>
                    <a:cubicBezTo>
                      <a:pt x="357035" y="974312"/>
                      <a:pt x="234696" y="923639"/>
                      <a:pt x="142685" y="831628"/>
                    </a:cubicBezTo>
                    <a:cubicBezTo>
                      <a:pt x="50673" y="739616"/>
                      <a:pt x="0" y="617277"/>
                      <a:pt x="0" y="487156"/>
                    </a:cubicBezTo>
                    <a:cubicBezTo>
                      <a:pt x="0" y="357035"/>
                      <a:pt x="50673" y="234696"/>
                      <a:pt x="142685" y="142684"/>
                    </a:cubicBezTo>
                    <a:cubicBezTo>
                      <a:pt x="234696" y="50673"/>
                      <a:pt x="357035" y="0"/>
                      <a:pt x="487156" y="0"/>
                    </a:cubicBezTo>
                    <a:cubicBezTo>
                      <a:pt x="617258" y="0"/>
                      <a:pt x="739655" y="50673"/>
                      <a:pt x="831666" y="142684"/>
                    </a:cubicBezTo>
                    <a:cubicBezTo>
                      <a:pt x="923677" y="234696"/>
                      <a:pt x="974351" y="357035"/>
                      <a:pt x="974351" y="487156"/>
                    </a:cubicBezTo>
                    <a:cubicBezTo>
                      <a:pt x="974351" y="617277"/>
                      <a:pt x="923677" y="739616"/>
                      <a:pt x="831666" y="831628"/>
                    </a:cubicBezTo>
                    <a:cubicBezTo>
                      <a:pt x="739655" y="923639"/>
                      <a:pt x="617258" y="974312"/>
                      <a:pt x="487156" y="974312"/>
                    </a:cubicBezTo>
                    <a:close/>
                    <a:moveTo>
                      <a:pt x="487156" y="24355"/>
                    </a:moveTo>
                    <a:cubicBezTo>
                      <a:pt x="231963" y="24355"/>
                      <a:pt x="24355" y="231972"/>
                      <a:pt x="24355" y="487156"/>
                    </a:cubicBezTo>
                    <a:cubicBezTo>
                      <a:pt x="24355" y="742340"/>
                      <a:pt x="231963" y="949957"/>
                      <a:pt x="487156" y="949957"/>
                    </a:cubicBezTo>
                    <a:cubicBezTo>
                      <a:pt x="742322" y="949957"/>
                      <a:pt x="949966" y="742340"/>
                      <a:pt x="949966" y="487156"/>
                    </a:cubicBezTo>
                    <a:cubicBezTo>
                      <a:pt x="949966" y="231972"/>
                      <a:pt x="742322" y="24355"/>
                      <a:pt x="487156" y="24355"/>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14" name="Freeform: Shape 113">
                <a:extLst>
                  <a:ext uri="{FF2B5EF4-FFF2-40B4-BE49-F238E27FC236}">
                    <a16:creationId xmlns:a16="http://schemas.microsoft.com/office/drawing/2014/main" id="{243E74D7-1535-5253-1EB2-FFC76349ACE8}"/>
                  </a:ext>
                </a:extLst>
              </p:cNvPr>
              <p:cNvSpPr/>
              <p:nvPr/>
            </p:nvSpPr>
            <p:spPr>
              <a:xfrm>
                <a:off x="10830350" y="1540795"/>
                <a:ext cx="158853" cy="515019"/>
              </a:xfrm>
              <a:custGeom>
                <a:avLst/>
                <a:gdLst>
                  <a:gd name="connsiteX0" fmla="*/ 158836 w 158853"/>
                  <a:gd name="connsiteY0" fmla="*/ 331306 h 515019"/>
                  <a:gd name="connsiteX1" fmla="*/ 135938 w 158853"/>
                  <a:gd name="connsiteY1" fmla="*/ 296950 h 515019"/>
                  <a:gd name="connsiteX2" fmla="*/ 130118 w 158853"/>
                  <a:gd name="connsiteY2" fmla="*/ 151284 h 515019"/>
                  <a:gd name="connsiteX3" fmla="*/ 134347 w 158853"/>
                  <a:gd name="connsiteY3" fmla="*/ 7752 h 515019"/>
                  <a:gd name="connsiteX4" fmla="*/ 122289 w 158853"/>
                  <a:gd name="connsiteY4" fmla="*/ 4427 h 515019"/>
                  <a:gd name="connsiteX5" fmla="*/ 110887 w 158853"/>
                  <a:gd name="connsiteY5" fmla="*/ 72236 h 515019"/>
                  <a:gd name="connsiteX6" fmla="*/ 109677 w 158853"/>
                  <a:gd name="connsiteY6" fmla="*/ 148103 h 515019"/>
                  <a:gd name="connsiteX7" fmla="*/ 114011 w 158853"/>
                  <a:gd name="connsiteY7" fmla="*/ 290673 h 515019"/>
                  <a:gd name="connsiteX8" fmla="*/ 78874 w 158853"/>
                  <a:gd name="connsiteY8" fmla="*/ 320562 h 515019"/>
                  <a:gd name="connsiteX9" fmla="*/ 89808 w 158853"/>
                  <a:gd name="connsiteY9" fmla="*/ 360786 h 515019"/>
                  <a:gd name="connsiteX10" fmla="*/ 87274 w 158853"/>
                  <a:gd name="connsiteY10" fmla="*/ 365330 h 515019"/>
                  <a:gd name="connsiteX11" fmla="*/ 56937 w 158853"/>
                  <a:gd name="connsiteY11" fmla="*/ 417231 h 515019"/>
                  <a:gd name="connsiteX12" fmla="*/ 25400 w 158853"/>
                  <a:gd name="connsiteY12" fmla="*/ 467390 h 515019"/>
                  <a:gd name="connsiteX13" fmla="*/ 9618 w 158853"/>
                  <a:gd name="connsiteY13" fmla="*/ 490183 h 515019"/>
                  <a:gd name="connsiteX14" fmla="*/ 16 w 158853"/>
                  <a:gd name="connsiteY14" fmla="*/ 511157 h 515019"/>
                  <a:gd name="connsiteX15" fmla="*/ 4845 w 158853"/>
                  <a:gd name="connsiteY15" fmla="*/ 514834 h 515019"/>
                  <a:gd name="connsiteX16" fmla="*/ 37707 w 158853"/>
                  <a:gd name="connsiteY16" fmla="*/ 477772 h 515019"/>
                  <a:gd name="connsiteX17" fmla="*/ 72549 w 158853"/>
                  <a:gd name="connsiteY17" fmla="*/ 426356 h 515019"/>
                  <a:gd name="connsiteX18" fmla="*/ 104153 w 158853"/>
                  <a:gd name="connsiteY18" fmla="*/ 375188 h 515019"/>
                  <a:gd name="connsiteX19" fmla="*/ 107649 w 158853"/>
                  <a:gd name="connsiteY19" fmla="*/ 369083 h 515019"/>
                  <a:gd name="connsiteX20" fmla="*/ 115669 w 158853"/>
                  <a:gd name="connsiteY20" fmla="*/ 368892 h 515019"/>
                  <a:gd name="connsiteX21" fmla="*/ 158836 w 158853"/>
                  <a:gd name="connsiteY21" fmla="*/ 331306 h 51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8853" h="515019">
                    <a:moveTo>
                      <a:pt x="158836" y="331306"/>
                    </a:moveTo>
                    <a:cubicBezTo>
                      <a:pt x="158340" y="314704"/>
                      <a:pt x="148692" y="302255"/>
                      <a:pt x="135938" y="296950"/>
                    </a:cubicBezTo>
                    <a:cubicBezTo>
                      <a:pt x="137243" y="248324"/>
                      <a:pt x="132900" y="199785"/>
                      <a:pt x="130118" y="151284"/>
                    </a:cubicBezTo>
                    <a:cubicBezTo>
                      <a:pt x="127346" y="102868"/>
                      <a:pt x="126870" y="55767"/>
                      <a:pt x="134347" y="7752"/>
                    </a:cubicBezTo>
                    <a:cubicBezTo>
                      <a:pt x="135576" y="-126"/>
                      <a:pt x="125051" y="-3278"/>
                      <a:pt x="122289" y="4427"/>
                    </a:cubicBezTo>
                    <a:cubicBezTo>
                      <a:pt x="114478" y="26230"/>
                      <a:pt x="112373" y="49214"/>
                      <a:pt x="110887" y="72236"/>
                    </a:cubicBezTo>
                    <a:cubicBezTo>
                      <a:pt x="109249" y="97506"/>
                      <a:pt x="108963" y="122785"/>
                      <a:pt x="109677" y="148103"/>
                    </a:cubicBezTo>
                    <a:cubicBezTo>
                      <a:pt x="111011" y="195585"/>
                      <a:pt x="115002" y="243143"/>
                      <a:pt x="114011" y="290673"/>
                    </a:cubicBezTo>
                    <a:cubicBezTo>
                      <a:pt x="97914" y="293235"/>
                      <a:pt x="83941" y="304370"/>
                      <a:pt x="78874" y="320562"/>
                    </a:cubicBezTo>
                    <a:cubicBezTo>
                      <a:pt x="74387" y="334907"/>
                      <a:pt x="78931" y="351061"/>
                      <a:pt x="89808" y="360786"/>
                    </a:cubicBezTo>
                    <a:cubicBezTo>
                      <a:pt x="88960" y="362301"/>
                      <a:pt x="88122" y="363815"/>
                      <a:pt x="87274" y="365330"/>
                    </a:cubicBezTo>
                    <a:cubicBezTo>
                      <a:pt x="77445" y="382789"/>
                      <a:pt x="67148" y="399991"/>
                      <a:pt x="56937" y="417231"/>
                    </a:cubicBezTo>
                    <a:cubicBezTo>
                      <a:pt x="46860" y="434233"/>
                      <a:pt x="36364" y="450950"/>
                      <a:pt x="25400" y="467390"/>
                    </a:cubicBezTo>
                    <a:cubicBezTo>
                      <a:pt x="20286" y="475058"/>
                      <a:pt x="14523" y="482382"/>
                      <a:pt x="9618" y="490183"/>
                    </a:cubicBezTo>
                    <a:cubicBezTo>
                      <a:pt x="5721" y="496384"/>
                      <a:pt x="845" y="503785"/>
                      <a:pt x="16" y="511157"/>
                    </a:cubicBezTo>
                    <a:cubicBezTo>
                      <a:pt x="-241" y="513482"/>
                      <a:pt x="2683" y="515682"/>
                      <a:pt x="4845" y="514834"/>
                    </a:cubicBezTo>
                    <a:cubicBezTo>
                      <a:pt x="19343" y="509129"/>
                      <a:pt x="29268" y="489898"/>
                      <a:pt x="37707" y="477772"/>
                    </a:cubicBezTo>
                    <a:cubicBezTo>
                      <a:pt x="49527" y="460780"/>
                      <a:pt x="61119" y="443616"/>
                      <a:pt x="72549" y="426356"/>
                    </a:cubicBezTo>
                    <a:cubicBezTo>
                      <a:pt x="83617" y="409630"/>
                      <a:pt x="94057" y="392514"/>
                      <a:pt x="104153" y="375188"/>
                    </a:cubicBezTo>
                    <a:cubicBezTo>
                      <a:pt x="105334" y="373159"/>
                      <a:pt x="106487" y="371121"/>
                      <a:pt x="107649" y="369083"/>
                    </a:cubicBezTo>
                    <a:cubicBezTo>
                      <a:pt x="110420" y="369425"/>
                      <a:pt x="113107" y="369349"/>
                      <a:pt x="115669" y="368892"/>
                    </a:cubicBezTo>
                    <a:cubicBezTo>
                      <a:pt x="138424" y="371588"/>
                      <a:pt x="159560" y="355624"/>
                      <a:pt x="158836" y="331306"/>
                    </a:cubicBez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grpSp>
            <p:nvGrpSpPr>
              <p:cNvPr id="115" name="Graphic 30" descr="Classroom with whiteboard and books">
                <a:extLst>
                  <a:ext uri="{FF2B5EF4-FFF2-40B4-BE49-F238E27FC236}">
                    <a16:creationId xmlns:a16="http://schemas.microsoft.com/office/drawing/2014/main" id="{543FA3C3-6BE9-D84A-70A8-FC960C135FCB}"/>
                  </a:ext>
                </a:extLst>
              </p:cNvPr>
              <p:cNvGrpSpPr/>
              <p:nvPr/>
            </p:nvGrpSpPr>
            <p:grpSpPr>
              <a:xfrm>
                <a:off x="10524957" y="1433330"/>
                <a:ext cx="838488" cy="832812"/>
                <a:chOff x="10524957" y="1433330"/>
                <a:chExt cx="838488" cy="832812"/>
              </a:xfrm>
              <a:solidFill>
                <a:srgbClr val="000000"/>
              </a:solidFill>
            </p:grpSpPr>
            <p:sp>
              <p:nvSpPr>
                <p:cNvPr id="116" name="Freeform: Shape 115">
                  <a:extLst>
                    <a:ext uri="{FF2B5EF4-FFF2-40B4-BE49-F238E27FC236}">
                      <a16:creationId xmlns:a16="http://schemas.microsoft.com/office/drawing/2014/main" id="{5FDFCD2E-5776-4868-BE05-51E059A9D7D8}"/>
                    </a:ext>
                  </a:extLst>
                </p:cNvPr>
                <p:cNvSpPr/>
                <p:nvPr/>
              </p:nvSpPr>
              <p:spPr>
                <a:xfrm>
                  <a:off x="10717951" y="1487989"/>
                  <a:ext cx="63478" cy="77753"/>
                </a:xfrm>
                <a:custGeom>
                  <a:avLst/>
                  <a:gdLst>
                    <a:gd name="connsiteX0" fmla="*/ 373 w 63478"/>
                    <a:gd name="connsiteY0" fmla="*/ 7085 h 77753"/>
                    <a:gd name="connsiteX1" fmla="*/ 23537 w 63478"/>
                    <a:gd name="connsiteY1" fmla="*/ 38603 h 77753"/>
                    <a:gd name="connsiteX2" fmla="*/ 48864 w 63478"/>
                    <a:gd name="connsiteY2" fmla="*/ 73598 h 77753"/>
                    <a:gd name="connsiteX3" fmla="*/ 62686 w 63478"/>
                    <a:gd name="connsiteY3" fmla="*/ 65521 h 77753"/>
                    <a:gd name="connsiteX4" fmla="*/ 38863 w 63478"/>
                    <a:gd name="connsiteY4" fmla="*/ 31659 h 77753"/>
                    <a:gd name="connsiteX5" fmla="*/ 10088 w 63478"/>
                    <a:gd name="connsiteY5" fmla="*/ 1427 h 77753"/>
                    <a:gd name="connsiteX6" fmla="*/ 373 w 63478"/>
                    <a:gd name="connsiteY6" fmla="*/ 7085 h 77753"/>
                    <a:gd name="connsiteX7" fmla="*/ 373 w 63478"/>
                    <a:gd name="connsiteY7" fmla="*/ 7085 h 77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78" h="77753">
                      <a:moveTo>
                        <a:pt x="373" y="7085"/>
                      </a:moveTo>
                      <a:cubicBezTo>
                        <a:pt x="5097" y="19820"/>
                        <a:pt x="14489" y="28821"/>
                        <a:pt x="23537" y="38603"/>
                      </a:cubicBezTo>
                      <a:cubicBezTo>
                        <a:pt x="33453" y="49328"/>
                        <a:pt x="42778" y="60177"/>
                        <a:pt x="48864" y="73598"/>
                      </a:cubicBezTo>
                      <a:cubicBezTo>
                        <a:pt x="53113" y="82970"/>
                        <a:pt x="66905" y="74836"/>
                        <a:pt x="62686" y="65521"/>
                      </a:cubicBezTo>
                      <a:cubicBezTo>
                        <a:pt x="56913" y="52786"/>
                        <a:pt x="48188" y="41956"/>
                        <a:pt x="38863" y="31659"/>
                      </a:cubicBezTo>
                      <a:cubicBezTo>
                        <a:pt x="29577" y="21401"/>
                        <a:pt x="20499" y="10571"/>
                        <a:pt x="10088" y="1427"/>
                      </a:cubicBezTo>
                      <a:cubicBezTo>
                        <a:pt x="6126" y="-2050"/>
                        <a:pt x="-1808" y="1208"/>
                        <a:pt x="373" y="7085"/>
                      </a:cubicBezTo>
                      <a:lnTo>
                        <a:pt x="373" y="7085"/>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17" name="Freeform: Shape 116">
                  <a:extLst>
                    <a:ext uri="{FF2B5EF4-FFF2-40B4-BE49-F238E27FC236}">
                      <a16:creationId xmlns:a16="http://schemas.microsoft.com/office/drawing/2014/main" id="{510C67C5-F574-E037-1175-77F7BA99A4D6}"/>
                    </a:ext>
                  </a:extLst>
                </p:cNvPr>
                <p:cNvSpPr/>
                <p:nvPr/>
              </p:nvSpPr>
              <p:spPr>
                <a:xfrm>
                  <a:off x="11162218" y="1514322"/>
                  <a:ext cx="53697" cy="63848"/>
                </a:xfrm>
                <a:custGeom>
                  <a:avLst/>
                  <a:gdLst>
                    <a:gd name="connsiteX0" fmla="*/ 9477 w 53697"/>
                    <a:gd name="connsiteY0" fmla="*/ 62914 h 63848"/>
                    <a:gd name="connsiteX1" fmla="*/ 52339 w 53697"/>
                    <a:gd name="connsiteY1" fmla="*/ 11708 h 63848"/>
                    <a:gd name="connsiteX2" fmla="*/ 38528 w 53697"/>
                    <a:gd name="connsiteY2" fmla="*/ 3631 h 63848"/>
                    <a:gd name="connsiteX3" fmla="*/ 904 w 53697"/>
                    <a:gd name="connsiteY3" fmla="*/ 54275 h 63848"/>
                    <a:gd name="connsiteX4" fmla="*/ 9477 w 53697"/>
                    <a:gd name="connsiteY4" fmla="*/ 62914 h 63848"/>
                    <a:gd name="connsiteX5" fmla="*/ 9477 w 53697"/>
                    <a:gd name="connsiteY5" fmla="*/ 62914 h 63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697" h="63848">
                      <a:moveTo>
                        <a:pt x="9477" y="62914"/>
                      </a:moveTo>
                      <a:cubicBezTo>
                        <a:pt x="27479" y="51218"/>
                        <a:pt x="40528" y="29301"/>
                        <a:pt x="52339" y="11708"/>
                      </a:cubicBezTo>
                      <a:cubicBezTo>
                        <a:pt x="58054" y="3136"/>
                        <a:pt x="44243" y="-4884"/>
                        <a:pt x="38528" y="3631"/>
                      </a:cubicBezTo>
                      <a:cubicBezTo>
                        <a:pt x="26812" y="21081"/>
                        <a:pt x="11953" y="36521"/>
                        <a:pt x="904" y="54275"/>
                      </a:cubicBezTo>
                      <a:cubicBezTo>
                        <a:pt x="-2430" y="59533"/>
                        <a:pt x="4143" y="66362"/>
                        <a:pt x="9477" y="62914"/>
                      </a:cubicBezTo>
                      <a:lnTo>
                        <a:pt x="9477" y="62914"/>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18" name="Freeform: Shape 117">
                  <a:extLst>
                    <a:ext uri="{FF2B5EF4-FFF2-40B4-BE49-F238E27FC236}">
                      <a16:creationId xmlns:a16="http://schemas.microsoft.com/office/drawing/2014/main" id="{A747D568-01BA-0356-EBE6-C686E050FBDA}"/>
                    </a:ext>
                  </a:extLst>
                </p:cNvPr>
                <p:cNvSpPr/>
                <p:nvPr/>
              </p:nvSpPr>
              <p:spPr>
                <a:xfrm>
                  <a:off x="10581052" y="1663025"/>
                  <a:ext cx="76319" cy="33934"/>
                </a:xfrm>
                <a:custGeom>
                  <a:avLst/>
                  <a:gdLst>
                    <a:gd name="connsiteX0" fmla="*/ 2026 w 76319"/>
                    <a:gd name="connsiteY0" fmla="*/ 8461 h 33934"/>
                    <a:gd name="connsiteX1" fmla="*/ 30725 w 76319"/>
                    <a:gd name="connsiteY1" fmla="*/ 19291 h 33934"/>
                    <a:gd name="connsiteX2" fmla="*/ 64158 w 76319"/>
                    <a:gd name="connsiteY2" fmla="*/ 33036 h 33934"/>
                    <a:gd name="connsiteX3" fmla="*/ 72235 w 76319"/>
                    <a:gd name="connsiteY3" fmla="*/ 19215 h 33934"/>
                    <a:gd name="connsiteX4" fmla="*/ 3045 w 76319"/>
                    <a:gd name="connsiteY4" fmla="*/ 689 h 33934"/>
                    <a:gd name="connsiteX5" fmla="*/ 2026 w 76319"/>
                    <a:gd name="connsiteY5" fmla="*/ 8461 h 33934"/>
                    <a:gd name="connsiteX6" fmla="*/ 2026 w 76319"/>
                    <a:gd name="connsiteY6" fmla="*/ 8461 h 3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319" h="33934">
                      <a:moveTo>
                        <a:pt x="2026" y="8461"/>
                      </a:moveTo>
                      <a:cubicBezTo>
                        <a:pt x="10951" y="13424"/>
                        <a:pt x="21143" y="15900"/>
                        <a:pt x="30725" y="19291"/>
                      </a:cubicBezTo>
                      <a:cubicBezTo>
                        <a:pt x="42145" y="23339"/>
                        <a:pt x="53271" y="27692"/>
                        <a:pt x="64158" y="33036"/>
                      </a:cubicBezTo>
                      <a:cubicBezTo>
                        <a:pt x="73368" y="37560"/>
                        <a:pt x="81493" y="23758"/>
                        <a:pt x="72235" y="19215"/>
                      </a:cubicBezTo>
                      <a:cubicBezTo>
                        <a:pt x="51756" y="9156"/>
                        <a:pt x="26467" y="-3045"/>
                        <a:pt x="3045" y="689"/>
                      </a:cubicBezTo>
                      <a:cubicBezTo>
                        <a:pt x="-660" y="1279"/>
                        <a:pt x="-965" y="6794"/>
                        <a:pt x="2026" y="8461"/>
                      </a:cubicBezTo>
                      <a:lnTo>
                        <a:pt x="2026" y="8461"/>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19" name="Freeform: Shape 118">
                  <a:extLst>
                    <a:ext uri="{FF2B5EF4-FFF2-40B4-BE49-F238E27FC236}">
                      <a16:creationId xmlns:a16="http://schemas.microsoft.com/office/drawing/2014/main" id="{BFC0B2F3-C2CE-A4F1-4621-B10E4DC199AC}"/>
                    </a:ext>
                  </a:extLst>
                </p:cNvPr>
                <p:cNvSpPr/>
                <p:nvPr/>
              </p:nvSpPr>
              <p:spPr>
                <a:xfrm>
                  <a:off x="10524957" y="1855298"/>
                  <a:ext cx="75060" cy="27249"/>
                </a:xfrm>
                <a:custGeom>
                  <a:avLst/>
                  <a:gdLst>
                    <a:gd name="connsiteX0" fmla="*/ 2438 w 75060"/>
                    <a:gd name="connsiteY0" fmla="*/ 25671 h 27249"/>
                    <a:gd name="connsiteX1" fmla="*/ 38700 w 75060"/>
                    <a:gd name="connsiteY1" fmla="*/ 23576 h 27249"/>
                    <a:gd name="connsiteX2" fmla="*/ 69504 w 75060"/>
                    <a:gd name="connsiteY2" fmla="*/ 15851 h 27249"/>
                    <a:gd name="connsiteX3" fmla="*/ 65246 w 75060"/>
                    <a:gd name="connsiteY3" fmla="*/ 420 h 27249"/>
                    <a:gd name="connsiteX4" fmla="*/ 1619 w 75060"/>
                    <a:gd name="connsiteY4" fmla="*/ 19394 h 27249"/>
                    <a:gd name="connsiteX5" fmla="*/ 2438 w 75060"/>
                    <a:gd name="connsiteY5" fmla="*/ 25671 h 27249"/>
                    <a:gd name="connsiteX6" fmla="*/ 2438 w 75060"/>
                    <a:gd name="connsiteY6" fmla="*/ 25671 h 2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60" h="27249">
                      <a:moveTo>
                        <a:pt x="2438" y="25671"/>
                      </a:moveTo>
                      <a:cubicBezTo>
                        <a:pt x="14811" y="29100"/>
                        <a:pt x="26355" y="26262"/>
                        <a:pt x="38700" y="23576"/>
                      </a:cubicBezTo>
                      <a:cubicBezTo>
                        <a:pt x="49063" y="21318"/>
                        <a:pt x="59417" y="19118"/>
                        <a:pt x="69504" y="15851"/>
                      </a:cubicBezTo>
                      <a:cubicBezTo>
                        <a:pt x="79257" y="12689"/>
                        <a:pt x="75114" y="-2723"/>
                        <a:pt x="65246" y="420"/>
                      </a:cubicBezTo>
                      <a:cubicBezTo>
                        <a:pt x="44662" y="6983"/>
                        <a:pt x="19545" y="7002"/>
                        <a:pt x="1619" y="19394"/>
                      </a:cubicBezTo>
                      <a:cubicBezTo>
                        <a:pt x="-743" y="21023"/>
                        <a:pt x="-562" y="24842"/>
                        <a:pt x="2438" y="25671"/>
                      </a:cubicBezTo>
                      <a:lnTo>
                        <a:pt x="2438" y="25671"/>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20" name="Freeform: Shape 119">
                  <a:extLst>
                    <a:ext uri="{FF2B5EF4-FFF2-40B4-BE49-F238E27FC236}">
                      <a16:creationId xmlns:a16="http://schemas.microsoft.com/office/drawing/2014/main" id="{AB6340F3-C646-C706-7D72-007EB7DC3A15}"/>
                    </a:ext>
                  </a:extLst>
                </p:cNvPr>
                <p:cNvSpPr/>
                <p:nvPr/>
              </p:nvSpPr>
              <p:spPr>
                <a:xfrm>
                  <a:off x="10580746" y="2037343"/>
                  <a:ext cx="61779" cy="45264"/>
                </a:xfrm>
                <a:custGeom>
                  <a:avLst/>
                  <a:gdLst>
                    <a:gd name="connsiteX0" fmla="*/ 9161 w 61779"/>
                    <a:gd name="connsiteY0" fmla="*/ 45146 h 45264"/>
                    <a:gd name="connsiteX1" fmla="*/ 35450 w 61779"/>
                    <a:gd name="connsiteY1" fmla="*/ 30782 h 45264"/>
                    <a:gd name="connsiteX2" fmla="*/ 60634 w 61779"/>
                    <a:gd name="connsiteY2" fmla="*/ 11199 h 45264"/>
                    <a:gd name="connsiteX3" fmla="*/ 52300 w 61779"/>
                    <a:gd name="connsiteY3" fmla="*/ 360 h 45264"/>
                    <a:gd name="connsiteX4" fmla="*/ 26240 w 61779"/>
                    <a:gd name="connsiteY4" fmla="*/ 17724 h 45264"/>
                    <a:gd name="connsiteX5" fmla="*/ 2323 w 61779"/>
                    <a:gd name="connsiteY5" fmla="*/ 33402 h 45264"/>
                    <a:gd name="connsiteX6" fmla="*/ 9161 w 61779"/>
                    <a:gd name="connsiteY6" fmla="*/ 45146 h 45264"/>
                    <a:gd name="connsiteX7" fmla="*/ 9161 w 61779"/>
                    <a:gd name="connsiteY7" fmla="*/ 45146 h 4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779" h="45264">
                      <a:moveTo>
                        <a:pt x="9161" y="45146"/>
                      </a:moveTo>
                      <a:cubicBezTo>
                        <a:pt x="18753" y="43298"/>
                        <a:pt x="27554" y="36164"/>
                        <a:pt x="35450" y="30782"/>
                      </a:cubicBezTo>
                      <a:cubicBezTo>
                        <a:pt x="43785" y="25106"/>
                        <a:pt x="54558" y="19333"/>
                        <a:pt x="60634" y="11199"/>
                      </a:cubicBezTo>
                      <a:cubicBezTo>
                        <a:pt x="64416" y="6141"/>
                        <a:pt x="58101" y="-1784"/>
                        <a:pt x="52300" y="360"/>
                      </a:cubicBezTo>
                      <a:cubicBezTo>
                        <a:pt x="42918" y="3827"/>
                        <a:pt x="34517" y="12132"/>
                        <a:pt x="26240" y="17724"/>
                      </a:cubicBezTo>
                      <a:cubicBezTo>
                        <a:pt x="18372" y="23039"/>
                        <a:pt x="9704" y="27420"/>
                        <a:pt x="2323" y="33402"/>
                      </a:cubicBezTo>
                      <a:cubicBezTo>
                        <a:pt x="-3621" y="38231"/>
                        <a:pt x="3008" y="46337"/>
                        <a:pt x="9161" y="45146"/>
                      </a:cubicBezTo>
                      <a:lnTo>
                        <a:pt x="9161" y="45146"/>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21" name="Freeform: Shape 120">
                  <a:extLst>
                    <a:ext uri="{FF2B5EF4-FFF2-40B4-BE49-F238E27FC236}">
                      <a16:creationId xmlns:a16="http://schemas.microsoft.com/office/drawing/2014/main" id="{16752492-05EB-E5B7-D90A-8A646F02A778}"/>
                    </a:ext>
                  </a:extLst>
                </p:cNvPr>
                <p:cNvSpPr/>
                <p:nvPr/>
              </p:nvSpPr>
              <p:spPr>
                <a:xfrm>
                  <a:off x="10739552" y="2162722"/>
                  <a:ext cx="37311" cy="65771"/>
                </a:xfrm>
                <a:custGeom>
                  <a:avLst/>
                  <a:gdLst>
                    <a:gd name="connsiteX0" fmla="*/ 8623 w 37311"/>
                    <a:gd name="connsiteY0" fmla="*/ 64901 h 65771"/>
                    <a:gd name="connsiteX1" fmla="*/ 26663 w 37311"/>
                    <a:gd name="connsiteY1" fmla="*/ 36716 h 65771"/>
                    <a:gd name="connsiteX2" fmla="*/ 33435 w 37311"/>
                    <a:gd name="connsiteY2" fmla="*/ 19809 h 65771"/>
                    <a:gd name="connsiteX3" fmla="*/ 37065 w 37311"/>
                    <a:gd name="connsiteY3" fmla="*/ 4798 h 65771"/>
                    <a:gd name="connsiteX4" fmla="*/ 27234 w 37311"/>
                    <a:gd name="connsiteY4" fmla="*/ 797 h 65771"/>
                    <a:gd name="connsiteX5" fmla="*/ 13395 w 37311"/>
                    <a:gd name="connsiteY5" fmla="*/ 27134 h 65771"/>
                    <a:gd name="connsiteX6" fmla="*/ 174 w 37311"/>
                    <a:gd name="connsiteY6" fmla="*/ 58405 h 65771"/>
                    <a:gd name="connsiteX7" fmla="*/ 8623 w 37311"/>
                    <a:gd name="connsiteY7" fmla="*/ 64901 h 65771"/>
                    <a:gd name="connsiteX8" fmla="*/ 8623 w 37311"/>
                    <a:gd name="connsiteY8" fmla="*/ 64901 h 65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11" h="65771">
                      <a:moveTo>
                        <a:pt x="8623" y="64901"/>
                      </a:moveTo>
                      <a:cubicBezTo>
                        <a:pt x="18491" y="58347"/>
                        <a:pt x="22310" y="47270"/>
                        <a:pt x="26663" y="36716"/>
                      </a:cubicBezTo>
                      <a:cubicBezTo>
                        <a:pt x="28978" y="31106"/>
                        <a:pt x="31130" y="25429"/>
                        <a:pt x="33435" y="19809"/>
                      </a:cubicBezTo>
                      <a:cubicBezTo>
                        <a:pt x="35626" y="14494"/>
                        <a:pt x="38112" y="10656"/>
                        <a:pt x="37065" y="4798"/>
                      </a:cubicBezTo>
                      <a:cubicBezTo>
                        <a:pt x="36274" y="350"/>
                        <a:pt x="30730" y="-1060"/>
                        <a:pt x="27234" y="797"/>
                      </a:cubicBezTo>
                      <a:cubicBezTo>
                        <a:pt x="19291" y="5036"/>
                        <a:pt x="16529" y="19304"/>
                        <a:pt x="13395" y="27134"/>
                      </a:cubicBezTo>
                      <a:cubicBezTo>
                        <a:pt x="9204" y="37592"/>
                        <a:pt x="3031" y="47489"/>
                        <a:pt x="174" y="58405"/>
                      </a:cubicBezTo>
                      <a:cubicBezTo>
                        <a:pt x="-1035" y="63024"/>
                        <a:pt x="4308" y="67768"/>
                        <a:pt x="8623" y="64901"/>
                      </a:cubicBezTo>
                      <a:lnTo>
                        <a:pt x="8623" y="64901"/>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22" name="Freeform: Shape 121">
                  <a:extLst>
                    <a:ext uri="{FF2B5EF4-FFF2-40B4-BE49-F238E27FC236}">
                      <a16:creationId xmlns:a16="http://schemas.microsoft.com/office/drawing/2014/main" id="{30287DB8-4298-F5D6-F048-266E2E69D856}"/>
                    </a:ext>
                  </a:extLst>
                </p:cNvPr>
                <p:cNvSpPr/>
                <p:nvPr/>
              </p:nvSpPr>
              <p:spPr>
                <a:xfrm>
                  <a:off x="10936718" y="2186486"/>
                  <a:ext cx="19139" cy="79656"/>
                </a:xfrm>
                <a:custGeom>
                  <a:avLst/>
                  <a:gdLst>
                    <a:gd name="connsiteX0" fmla="*/ 3633 w 19139"/>
                    <a:gd name="connsiteY0" fmla="*/ 3036 h 79656"/>
                    <a:gd name="connsiteX1" fmla="*/ 3576 w 19139"/>
                    <a:gd name="connsiteY1" fmla="*/ 73874 h 79656"/>
                    <a:gd name="connsiteX2" fmla="*/ 19007 w 19139"/>
                    <a:gd name="connsiteY2" fmla="*/ 69616 h 79656"/>
                    <a:gd name="connsiteX3" fmla="*/ 11834 w 19139"/>
                    <a:gd name="connsiteY3" fmla="*/ 3036 h 79656"/>
                    <a:gd name="connsiteX4" fmla="*/ 3633 w 19139"/>
                    <a:gd name="connsiteY4" fmla="*/ 3036 h 79656"/>
                    <a:gd name="connsiteX5" fmla="*/ 3633 w 19139"/>
                    <a:gd name="connsiteY5" fmla="*/ 3036 h 79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39" h="79656">
                      <a:moveTo>
                        <a:pt x="3633" y="3036"/>
                      </a:moveTo>
                      <a:cubicBezTo>
                        <a:pt x="-2539" y="25134"/>
                        <a:pt x="338" y="51499"/>
                        <a:pt x="3576" y="73874"/>
                      </a:cubicBezTo>
                      <a:cubicBezTo>
                        <a:pt x="5034" y="83942"/>
                        <a:pt x="20740" y="79798"/>
                        <a:pt x="19007" y="69616"/>
                      </a:cubicBezTo>
                      <a:cubicBezTo>
                        <a:pt x="15311" y="47842"/>
                        <a:pt x="17778" y="24296"/>
                        <a:pt x="11834" y="3036"/>
                      </a:cubicBezTo>
                      <a:cubicBezTo>
                        <a:pt x="10701" y="-1012"/>
                        <a:pt x="4767" y="-1012"/>
                        <a:pt x="3633" y="3036"/>
                      </a:cubicBezTo>
                      <a:lnTo>
                        <a:pt x="3633" y="3036"/>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23" name="Freeform: Shape 122">
                  <a:extLst>
                    <a:ext uri="{FF2B5EF4-FFF2-40B4-BE49-F238E27FC236}">
                      <a16:creationId xmlns:a16="http://schemas.microsoft.com/office/drawing/2014/main" id="{61FCE251-37A9-C767-F42F-0D3CDA8608C2}"/>
                    </a:ext>
                  </a:extLst>
                </p:cNvPr>
                <p:cNvSpPr/>
                <p:nvPr/>
              </p:nvSpPr>
              <p:spPr>
                <a:xfrm>
                  <a:off x="11116625" y="2145794"/>
                  <a:ext cx="49668" cy="66586"/>
                </a:xfrm>
                <a:custGeom>
                  <a:avLst/>
                  <a:gdLst>
                    <a:gd name="connsiteX0" fmla="*/ 206 w 49668"/>
                    <a:gd name="connsiteY0" fmla="*/ 7247 h 66586"/>
                    <a:gd name="connsiteX1" fmla="*/ 17732 w 49668"/>
                    <a:gd name="connsiteY1" fmla="*/ 39194 h 66586"/>
                    <a:gd name="connsiteX2" fmla="*/ 35544 w 49668"/>
                    <a:gd name="connsiteY2" fmla="*/ 64750 h 66586"/>
                    <a:gd name="connsiteX3" fmla="*/ 48117 w 49668"/>
                    <a:gd name="connsiteY3" fmla="*/ 55053 h 66586"/>
                    <a:gd name="connsiteX4" fmla="*/ 30400 w 49668"/>
                    <a:gd name="connsiteY4" fmla="*/ 28774 h 66586"/>
                    <a:gd name="connsiteX5" fmla="*/ 8492 w 49668"/>
                    <a:gd name="connsiteY5" fmla="*/ 827 h 66586"/>
                    <a:gd name="connsiteX6" fmla="*/ 206 w 49668"/>
                    <a:gd name="connsiteY6" fmla="*/ 7247 h 66586"/>
                    <a:gd name="connsiteX7" fmla="*/ 206 w 49668"/>
                    <a:gd name="connsiteY7" fmla="*/ 7247 h 6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 h="66586">
                      <a:moveTo>
                        <a:pt x="206" y="7247"/>
                      </a:moveTo>
                      <a:cubicBezTo>
                        <a:pt x="3254" y="18687"/>
                        <a:pt x="11731" y="29145"/>
                        <a:pt x="17732" y="39194"/>
                      </a:cubicBezTo>
                      <a:cubicBezTo>
                        <a:pt x="22875" y="47786"/>
                        <a:pt x="27733" y="58282"/>
                        <a:pt x="35544" y="64750"/>
                      </a:cubicBezTo>
                      <a:cubicBezTo>
                        <a:pt x="42021" y="70046"/>
                        <a:pt x="53927" y="62988"/>
                        <a:pt x="48117" y="55053"/>
                      </a:cubicBezTo>
                      <a:cubicBezTo>
                        <a:pt x="41925" y="46538"/>
                        <a:pt x="36115" y="37613"/>
                        <a:pt x="30400" y="28774"/>
                      </a:cubicBezTo>
                      <a:cubicBezTo>
                        <a:pt x="24209" y="19296"/>
                        <a:pt x="18399" y="7085"/>
                        <a:pt x="8492" y="827"/>
                      </a:cubicBezTo>
                      <a:cubicBezTo>
                        <a:pt x="4301" y="-1897"/>
                        <a:pt x="-1128" y="2590"/>
                        <a:pt x="206" y="7247"/>
                      </a:cubicBezTo>
                      <a:lnTo>
                        <a:pt x="206" y="7247"/>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24" name="Freeform: Shape 123">
                  <a:extLst>
                    <a:ext uri="{FF2B5EF4-FFF2-40B4-BE49-F238E27FC236}">
                      <a16:creationId xmlns:a16="http://schemas.microsoft.com/office/drawing/2014/main" id="{073E8C14-D582-5D23-2681-21F33668D77E}"/>
                    </a:ext>
                  </a:extLst>
                </p:cNvPr>
                <p:cNvSpPr/>
                <p:nvPr/>
              </p:nvSpPr>
              <p:spPr>
                <a:xfrm>
                  <a:off x="11247414" y="2027585"/>
                  <a:ext cx="64374" cy="35768"/>
                </a:xfrm>
                <a:custGeom>
                  <a:avLst/>
                  <a:gdLst>
                    <a:gd name="connsiteX0" fmla="*/ 3148 w 64374"/>
                    <a:gd name="connsiteY0" fmla="*/ 12185 h 35768"/>
                    <a:gd name="connsiteX1" fmla="*/ 28674 w 64374"/>
                    <a:gd name="connsiteY1" fmla="*/ 22825 h 35768"/>
                    <a:gd name="connsiteX2" fmla="*/ 52202 w 64374"/>
                    <a:gd name="connsiteY2" fmla="*/ 34826 h 35768"/>
                    <a:gd name="connsiteX3" fmla="*/ 60298 w 64374"/>
                    <a:gd name="connsiteY3" fmla="*/ 21006 h 35768"/>
                    <a:gd name="connsiteX4" fmla="*/ 6481 w 64374"/>
                    <a:gd name="connsiteY4" fmla="*/ 70 h 35768"/>
                    <a:gd name="connsiteX5" fmla="*/ 3148 w 64374"/>
                    <a:gd name="connsiteY5" fmla="*/ 12185 h 35768"/>
                    <a:gd name="connsiteX6" fmla="*/ 3148 w 64374"/>
                    <a:gd name="connsiteY6" fmla="*/ 12185 h 35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374" h="35768">
                      <a:moveTo>
                        <a:pt x="3148" y="12185"/>
                      </a:moveTo>
                      <a:cubicBezTo>
                        <a:pt x="11244" y="16605"/>
                        <a:pt x="20388" y="18901"/>
                        <a:pt x="28674" y="22825"/>
                      </a:cubicBezTo>
                      <a:cubicBezTo>
                        <a:pt x="36676" y="26587"/>
                        <a:pt x="44391" y="30845"/>
                        <a:pt x="52202" y="34826"/>
                      </a:cubicBezTo>
                      <a:cubicBezTo>
                        <a:pt x="61441" y="39475"/>
                        <a:pt x="69537" y="25663"/>
                        <a:pt x="60298" y="21006"/>
                      </a:cubicBezTo>
                      <a:cubicBezTo>
                        <a:pt x="44486" y="13005"/>
                        <a:pt x="24959" y="-1111"/>
                        <a:pt x="6481" y="70"/>
                      </a:cubicBezTo>
                      <a:cubicBezTo>
                        <a:pt x="385" y="460"/>
                        <a:pt x="-2758" y="8899"/>
                        <a:pt x="3148" y="12185"/>
                      </a:cubicBezTo>
                      <a:lnTo>
                        <a:pt x="3148" y="12185"/>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25" name="Freeform: Shape 124">
                  <a:extLst>
                    <a:ext uri="{FF2B5EF4-FFF2-40B4-BE49-F238E27FC236}">
                      <a16:creationId xmlns:a16="http://schemas.microsoft.com/office/drawing/2014/main" id="{4A7D53CD-2EA0-5CDB-B0A4-DB0723B8922F}"/>
                    </a:ext>
                  </a:extLst>
                </p:cNvPr>
                <p:cNvSpPr/>
                <p:nvPr/>
              </p:nvSpPr>
              <p:spPr>
                <a:xfrm>
                  <a:off x="11289410" y="1856938"/>
                  <a:ext cx="74034" cy="39139"/>
                </a:xfrm>
                <a:custGeom>
                  <a:avLst/>
                  <a:gdLst>
                    <a:gd name="connsiteX0" fmla="*/ 5253 w 74034"/>
                    <a:gd name="connsiteY0" fmla="*/ 38442 h 39139"/>
                    <a:gd name="connsiteX1" fmla="*/ 41257 w 74034"/>
                    <a:gd name="connsiteY1" fmla="*/ 31813 h 39139"/>
                    <a:gd name="connsiteX2" fmla="*/ 73261 w 74034"/>
                    <a:gd name="connsiteY2" fmla="*/ 9810 h 39139"/>
                    <a:gd name="connsiteX3" fmla="*/ 65927 w 74034"/>
                    <a:gd name="connsiteY3" fmla="*/ 171 h 39139"/>
                    <a:gd name="connsiteX4" fmla="*/ 37638 w 74034"/>
                    <a:gd name="connsiteY4" fmla="*/ 16049 h 39139"/>
                    <a:gd name="connsiteX5" fmla="*/ 5253 w 74034"/>
                    <a:gd name="connsiteY5" fmla="*/ 24345 h 39139"/>
                    <a:gd name="connsiteX6" fmla="*/ 5253 w 74034"/>
                    <a:gd name="connsiteY6" fmla="*/ 38442 h 39139"/>
                    <a:gd name="connsiteX7" fmla="*/ 5253 w 74034"/>
                    <a:gd name="connsiteY7" fmla="*/ 38442 h 39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034" h="39139">
                      <a:moveTo>
                        <a:pt x="5253" y="38442"/>
                      </a:moveTo>
                      <a:cubicBezTo>
                        <a:pt x="17063" y="40890"/>
                        <a:pt x="30399" y="36461"/>
                        <a:pt x="41257" y="31813"/>
                      </a:cubicBezTo>
                      <a:cubicBezTo>
                        <a:pt x="51639" y="27403"/>
                        <a:pt x="68213" y="20373"/>
                        <a:pt x="73261" y="9810"/>
                      </a:cubicBezTo>
                      <a:cubicBezTo>
                        <a:pt x="75832" y="4571"/>
                        <a:pt x="71641" y="-1058"/>
                        <a:pt x="65927" y="171"/>
                      </a:cubicBezTo>
                      <a:cubicBezTo>
                        <a:pt x="55925" y="2257"/>
                        <a:pt x="46972" y="11706"/>
                        <a:pt x="37638" y="16049"/>
                      </a:cubicBezTo>
                      <a:cubicBezTo>
                        <a:pt x="26970" y="21011"/>
                        <a:pt x="16301" y="21507"/>
                        <a:pt x="5253" y="24345"/>
                      </a:cubicBezTo>
                      <a:cubicBezTo>
                        <a:pt x="-1511" y="26069"/>
                        <a:pt x="-1987" y="36956"/>
                        <a:pt x="5253" y="38442"/>
                      </a:cubicBezTo>
                      <a:lnTo>
                        <a:pt x="5253" y="38442"/>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26" name="Freeform: Shape 125">
                  <a:extLst>
                    <a:ext uri="{FF2B5EF4-FFF2-40B4-BE49-F238E27FC236}">
                      <a16:creationId xmlns:a16="http://schemas.microsoft.com/office/drawing/2014/main" id="{AF19E445-F0C9-A84B-7FAD-742E95B77879}"/>
                    </a:ext>
                  </a:extLst>
                </p:cNvPr>
                <p:cNvSpPr/>
                <p:nvPr/>
              </p:nvSpPr>
              <p:spPr>
                <a:xfrm>
                  <a:off x="11264916" y="1646700"/>
                  <a:ext cx="59885" cy="52721"/>
                </a:xfrm>
                <a:custGeom>
                  <a:avLst/>
                  <a:gdLst>
                    <a:gd name="connsiteX0" fmla="*/ 10220 w 59885"/>
                    <a:gd name="connsiteY0" fmla="*/ 51894 h 52721"/>
                    <a:gd name="connsiteX1" fmla="*/ 35557 w 59885"/>
                    <a:gd name="connsiteY1" fmla="*/ 33435 h 52721"/>
                    <a:gd name="connsiteX2" fmla="*/ 58988 w 59885"/>
                    <a:gd name="connsiteY2" fmla="*/ 10423 h 52721"/>
                    <a:gd name="connsiteX3" fmla="*/ 49463 w 59885"/>
                    <a:gd name="connsiteY3" fmla="*/ 840 h 52721"/>
                    <a:gd name="connsiteX4" fmla="*/ 25460 w 59885"/>
                    <a:gd name="connsiteY4" fmla="*/ 21072 h 52721"/>
                    <a:gd name="connsiteX5" fmla="*/ 1934 w 59885"/>
                    <a:gd name="connsiteY5" fmla="*/ 41198 h 52721"/>
                    <a:gd name="connsiteX6" fmla="*/ 10220 w 59885"/>
                    <a:gd name="connsiteY6" fmla="*/ 51894 h 52721"/>
                    <a:gd name="connsiteX7" fmla="*/ 10220 w 59885"/>
                    <a:gd name="connsiteY7" fmla="*/ 51894 h 52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5" h="52721">
                      <a:moveTo>
                        <a:pt x="10220" y="51894"/>
                      </a:moveTo>
                      <a:cubicBezTo>
                        <a:pt x="19459" y="47170"/>
                        <a:pt x="27556" y="40074"/>
                        <a:pt x="35557" y="33435"/>
                      </a:cubicBezTo>
                      <a:cubicBezTo>
                        <a:pt x="43462" y="26834"/>
                        <a:pt x="54226" y="19691"/>
                        <a:pt x="58988" y="10423"/>
                      </a:cubicBezTo>
                      <a:cubicBezTo>
                        <a:pt x="62322" y="4089"/>
                        <a:pt x="55750" y="-2341"/>
                        <a:pt x="49463" y="840"/>
                      </a:cubicBezTo>
                      <a:cubicBezTo>
                        <a:pt x="40510" y="5374"/>
                        <a:pt x="33176" y="14604"/>
                        <a:pt x="25460" y="21072"/>
                      </a:cubicBezTo>
                      <a:cubicBezTo>
                        <a:pt x="17555" y="27682"/>
                        <a:pt x="8982" y="33654"/>
                        <a:pt x="1934" y="41198"/>
                      </a:cubicBezTo>
                      <a:cubicBezTo>
                        <a:pt x="-3400" y="46942"/>
                        <a:pt x="3267" y="55409"/>
                        <a:pt x="10220" y="51894"/>
                      </a:cubicBezTo>
                      <a:lnTo>
                        <a:pt x="10220" y="51894"/>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sp>
              <p:nvSpPr>
                <p:cNvPr id="127" name="Freeform: Shape 126">
                  <a:extLst>
                    <a:ext uri="{FF2B5EF4-FFF2-40B4-BE49-F238E27FC236}">
                      <a16:creationId xmlns:a16="http://schemas.microsoft.com/office/drawing/2014/main" id="{F1EE2805-9F0F-874B-2A40-FF7BAE90A48F}"/>
                    </a:ext>
                  </a:extLst>
                </p:cNvPr>
                <p:cNvSpPr/>
                <p:nvPr/>
              </p:nvSpPr>
              <p:spPr>
                <a:xfrm>
                  <a:off x="10947499" y="1433330"/>
                  <a:ext cx="18426" cy="63006"/>
                </a:xfrm>
                <a:custGeom>
                  <a:avLst/>
                  <a:gdLst>
                    <a:gd name="connsiteX0" fmla="*/ 4758 w 18426"/>
                    <a:gd name="connsiteY0" fmla="*/ 1622 h 63006"/>
                    <a:gd name="connsiteX1" fmla="*/ 225 w 18426"/>
                    <a:gd name="connsiteY1" fmla="*/ 34397 h 63006"/>
                    <a:gd name="connsiteX2" fmla="*/ 7987 w 18426"/>
                    <a:gd name="connsiteY2" fmla="*/ 62096 h 63006"/>
                    <a:gd name="connsiteX3" fmla="*/ 16627 w 18426"/>
                    <a:gd name="connsiteY3" fmla="*/ 59829 h 63006"/>
                    <a:gd name="connsiteX4" fmla="*/ 16064 w 18426"/>
                    <a:gd name="connsiteY4" fmla="*/ 31302 h 63006"/>
                    <a:gd name="connsiteX5" fmla="*/ 10483 w 18426"/>
                    <a:gd name="connsiteY5" fmla="*/ 1622 h 63006"/>
                    <a:gd name="connsiteX6" fmla="*/ 4758 w 18426"/>
                    <a:gd name="connsiteY6" fmla="*/ 1622 h 63006"/>
                    <a:gd name="connsiteX7" fmla="*/ 4758 w 18426"/>
                    <a:gd name="connsiteY7" fmla="*/ 1622 h 6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26" h="63006">
                      <a:moveTo>
                        <a:pt x="4758" y="1622"/>
                      </a:moveTo>
                      <a:cubicBezTo>
                        <a:pt x="-118" y="11471"/>
                        <a:pt x="-357" y="23586"/>
                        <a:pt x="225" y="34397"/>
                      </a:cubicBezTo>
                      <a:cubicBezTo>
                        <a:pt x="720" y="43589"/>
                        <a:pt x="34" y="56152"/>
                        <a:pt x="7987" y="62096"/>
                      </a:cubicBezTo>
                      <a:cubicBezTo>
                        <a:pt x="10635" y="64077"/>
                        <a:pt x="15179" y="62601"/>
                        <a:pt x="16627" y="59829"/>
                      </a:cubicBezTo>
                      <a:cubicBezTo>
                        <a:pt x="20694" y="52037"/>
                        <a:pt x="16683" y="39874"/>
                        <a:pt x="16064" y="31302"/>
                      </a:cubicBezTo>
                      <a:cubicBezTo>
                        <a:pt x="15350" y="21376"/>
                        <a:pt x="14960" y="10642"/>
                        <a:pt x="10483" y="1622"/>
                      </a:cubicBezTo>
                      <a:cubicBezTo>
                        <a:pt x="9407" y="-541"/>
                        <a:pt x="5835" y="-541"/>
                        <a:pt x="4758" y="1622"/>
                      </a:cubicBezTo>
                      <a:lnTo>
                        <a:pt x="4758" y="1622"/>
                      </a:lnTo>
                      <a:close/>
                    </a:path>
                  </a:pathLst>
                </a:custGeom>
                <a:solidFill>
                  <a:srgbClr val="000000"/>
                </a:solidFill>
                <a:ln w="9525" cap="flat">
                  <a:noFill/>
                  <a:prstDash val="solid"/>
                  <a:miter/>
                </a:ln>
              </p:spPr>
              <p:txBody>
                <a:bodyPr rtlCol="0" anchor="ctr"/>
                <a:lstStyle/>
                <a:p>
                  <a:endParaRPr lang="en-US" sz="1600">
                    <a:latin typeface="Raleway" panose="020B0503030101060003" pitchFamily="34" charset="77"/>
                  </a:endParaRPr>
                </a:p>
              </p:txBody>
            </p:sp>
          </p:grpSp>
        </p:grpSp>
      </p:grpSp>
      <p:sp>
        <p:nvSpPr>
          <p:cNvPr id="13" name="Oval 12">
            <a:extLst>
              <a:ext uri="{FF2B5EF4-FFF2-40B4-BE49-F238E27FC236}">
                <a16:creationId xmlns:a16="http://schemas.microsoft.com/office/drawing/2014/main" id="{54065015-D476-5533-0443-6E0424951331}"/>
              </a:ext>
            </a:extLst>
          </p:cNvPr>
          <p:cNvSpPr>
            <a:spLocks noChangeAspect="1"/>
          </p:cNvSpPr>
          <p:nvPr/>
        </p:nvSpPr>
        <p:spPr>
          <a:xfrm>
            <a:off x="-2869325" y="2674882"/>
            <a:ext cx="6285187" cy="6285187"/>
          </a:xfrm>
          <a:prstGeom prst="ellipse">
            <a:avLst/>
          </a:prstGeom>
          <a:solidFill>
            <a:schemeClr val="accent4">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Tree>
    <p:extLst>
      <p:ext uri="{BB962C8B-B14F-4D97-AF65-F5344CB8AC3E}">
        <p14:creationId xmlns:p14="http://schemas.microsoft.com/office/powerpoint/2010/main" val="26288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DAAE2BC-71E8-562F-162C-6D2677C111A1}"/>
              </a:ext>
            </a:extLst>
          </p:cNvPr>
          <p:cNvSpPr/>
          <p:nvPr/>
        </p:nvSpPr>
        <p:spPr>
          <a:xfrm>
            <a:off x="3656588" y="4635430"/>
            <a:ext cx="8763000" cy="2264228"/>
          </a:xfrm>
          <a:prstGeom prst="ellipse">
            <a:avLst/>
          </a:prstGeom>
          <a:gradFill flip="none" rotWithShape="1">
            <a:gsLst>
              <a:gs pos="0">
                <a:schemeClr val="tx2">
                  <a:lumMod val="60000"/>
                  <a:lumOff val="4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
        <p:nvSpPr>
          <p:cNvPr id="2" name="Text Placeholder 1">
            <a:extLst>
              <a:ext uri="{FF2B5EF4-FFF2-40B4-BE49-F238E27FC236}">
                <a16:creationId xmlns:a16="http://schemas.microsoft.com/office/drawing/2014/main" id="{BE5C6A6F-9437-493C-8DDE-A78E7D0F6846}"/>
              </a:ext>
            </a:extLst>
          </p:cNvPr>
          <p:cNvSpPr>
            <a:spLocks noGrp="1"/>
          </p:cNvSpPr>
          <p:nvPr>
            <p:ph type="body" sz="quarter" idx="13"/>
          </p:nvPr>
        </p:nvSpPr>
        <p:spPr/>
        <p:txBody>
          <a:bodyPr/>
          <a:lstStyle/>
          <a:p>
            <a:endParaRPr lang="en-US" sz="600">
              <a:latin typeface="Raleway" panose="020B0503030101060003" pitchFamily="34" charset="77"/>
            </a:endParaRPr>
          </a:p>
        </p:txBody>
      </p:sp>
      <p:sp>
        <p:nvSpPr>
          <p:cNvPr id="11" name="Text Placeholder 5">
            <a:extLst>
              <a:ext uri="{FF2B5EF4-FFF2-40B4-BE49-F238E27FC236}">
                <a16:creationId xmlns:a16="http://schemas.microsoft.com/office/drawing/2014/main" id="{DFE8435E-3297-2F53-6A4D-E8A1E352C0BF}"/>
              </a:ext>
            </a:extLst>
          </p:cNvPr>
          <p:cNvSpPr txBox="1">
            <a:spLocks/>
          </p:cNvSpPr>
          <p:nvPr/>
        </p:nvSpPr>
        <p:spPr>
          <a:xfrm>
            <a:off x="673100" y="720000"/>
            <a:ext cx="11063288" cy="720725"/>
          </a:xfrm>
          <a:prstGeom prst="rect">
            <a:avLst/>
          </a:prstGeom>
        </p:spPr>
        <p:txBody>
          <a:bodyPr lIns="0" tIns="0" rIns="0" bIns="0" anchor="t"/>
          <a:lstStyle>
            <a:lvl1pPr marL="0" indent="0" algn="l" defTabSz="914400" rtl="0" eaLnBrk="1" latinLnBrk="0" hangingPunct="1">
              <a:lnSpc>
                <a:spcPct val="75000"/>
              </a:lnSpc>
              <a:spcBef>
                <a:spcPts val="0"/>
              </a:spcBef>
              <a:buFontTx/>
              <a:buNone/>
              <a:defRPr sz="2500" b="0" i="0" kern="1200">
                <a:solidFill>
                  <a:srgbClr val="EB1852"/>
                </a:solidFill>
                <a:latin typeface="Breakthrough 2022" panose="02060603040202040303"/>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a:solidFill>
                  <a:schemeClr val="accent3"/>
                </a:solidFill>
                <a:latin typeface="Raleway" panose="020B0503030101060003" pitchFamily="34" charset="77"/>
              </a:rPr>
              <a:t>Why talk about sex?</a:t>
            </a:r>
          </a:p>
        </p:txBody>
      </p:sp>
      <p:sp>
        <p:nvSpPr>
          <p:cNvPr id="13" name="TextBox 12">
            <a:extLst>
              <a:ext uri="{FF2B5EF4-FFF2-40B4-BE49-F238E27FC236}">
                <a16:creationId xmlns:a16="http://schemas.microsoft.com/office/drawing/2014/main" id="{8801B6F2-AAD4-AACE-1DA5-4A985E6D33CA}"/>
              </a:ext>
            </a:extLst>
          </p:cNvPr>
          <p:cNvSpPr txBox="1"/>
          <p:nvPr/>
        </p:nvSpPr>
        <p:spPr>
          <a:xfrm>
            <a:off x="673100" y="1640744"/>
            <a:ext cx="5428462" cy="3023713"/>
          </a:xfrm>
          <a:prstGeom prst="rect">
            <a:avLst/>
          </a:prstGeom>
        </p:spPr>
        <p:txBody>
          <a:bodyPr vert="horz" wrap="square" lIns="0" tIns="0" rIns="0" bIns="0" rtlCol="0" anchor="t" anchorCtr="0">
            <a:spAutoFit/>
          </a:bodyPr>
          <a:lstStyle/>
          <a:p>
            <a:pPr algn="l">
              <a:lnSpc>
                <a:spcPct val="110000"/>
              </a:lnSpc>
            </a:pPr>
            <a:r>
              <a:rPr lang="en-US" sz="2000">
                <a:solidFill>
                  <a:schemeClr val="accent1"/>
                </a:solidFill>
                <a:latin typeface="Raleway" panose="020B0503030101060003" pitchFamily="34" charset="77"/>
              </a:rPr>
              <a:t>Many people don't think to talk about sex with their patients.</a:t>
            </a:r>
          </a:p>
          <a:p>
            <a:pPr algn="l">
              <a:lnSpc>
                <a:spcPct val="110000"/>
              </a:lnSpc>
            </a:pPr>
            <a:endParaRPr lang="en-US" sz="2000">
              <a:solidFill>
                <a:schemeClr val="accent1"/>
              </a:solidFill>
              <a:latin typeface="Raleway" panose="020B0503030101060003" pitchFamily="34" charset="77"/>
            </a:endParaRPr>
          </a:p>
          <a:p>
            <a:pPr algn="l">
              <a:lnSpc>
                <a:spcPct val="110000"/>
              </a:lnSpc>
            </a:pPr>
            <a:r>
              <a:rPr lang="en-US" sz="2000">
                <a:solidFill>
                  <a:schemeClr val="accent1"/>
                </a:solidFill>
                <a:latin typeface="Raleway" panose="020B0503030101060003" pitchFamily="34" charset="77"/>
              </a:rPr>
              <a:t>You might be the only person who talks to them about their sexual habits and health!</a:t>
            </a:r>
          </a:p>
          <a:p>
            <a:pPr algn="l">
              <a:lnSpc>
                <a:spcPct val="110000"/>
              </a:lnSpc>
            </a:pPr>
            <a:endParaRPr lang="en-US" sz="2000">
              <a:solidFill>
                <a:schemeClr val="accent1"/>
              </a:solidFill>
              <a:latin typeface="Raleway" panose="020B0503030101060003" pitchFamily="34" charset="77"/>
            </a:endParaRPr>
          </a:p>
          <a:p>
            <a:pPr algn="l">
              <a:lnSpc>
                <a:spcPct val="110000"/>
              </a:lnSpc>
            </a:pPr>
            <a:r>
              <a:rPr lang="en-US" sz="2000">
                <a:solidFill>
                  <a:schemeClr val="accent1"/>
                </a:solidFill>
                <a:latin typeface="Raleway" panose="020B0503030101060003" pitchFamily="34" charset="77"/>
              </a:rPr>
              <a:t>By starting the conversation, you can create a space that encourages pleasure, healthy sex, and reduces stigma and sexual violence</a:t>
            </a:r>
          </a:p>
        </p:txBody>
      </p:sp>
      <p:grpSp>
        <p:nvGrpSpPr>
          <p:cNvPr id="14" name="Group 13">
            <a:extLst>
              <a:ext uri="{FF2B5EF4-FFF2-40B4-BE49-F238E27FC236}">
                <a16:creationId xmlns:a16="http://schemas.microsoft.com/office/drawing/2014/main" id="{D6FD12C6-EE77-B7FB-81C9-812211004FA2}"/>
              </a:ext>
            </a:extLst>
          </p:cNvPr>
          <p:cNvGrpSpPr/>
          <p:nvPr/>
        </p:nvGrpSpPr>
        <p:grpSpPr>
          <a:xfrm>
            <a:off x="6570366" y="945931"/>
            <a:ext cx="8186534" cy="5194315"/>
            <a:chOff x="6183086" y="811394"/>
            <a:chExt cx="8763000" cy="5560080"/>
          </a:xfrm>
        </p:grpSpPr>
        <p:sp>
          <p:nvSpPr>
            <p:cNvPr id="4" name="Oval 3">
              <a:extLst>
                <a:ext uri="{FF2B5EF4-FFF2-40B4-BE49-F238E27FC236}">
                  <a16:creationId xmlns:a16="http://schemas.microsoft.com/office/drawing/2014/main" id="{DEE533F2-B46B-E87C-D0CC-7D3C715AFA5E}"/>
                </a:ext>
              </a:extLst>
            </p:cNvPr>
            <p:cNvSpPr/>
            <p:nvPr/>
          </p:nvSpPr>
          <p:spPr>
            <a:xfrm>
              <a:off x="6183086" y="4016829"/>
              <a:ext cx="8763000" cy="2264228"/>
            </a:xfrm>
            <a:prstGeom prst="ellipse">
              <a:avLst/>
            </a:prstGeom>
            <a:gradFill flip="none" rotWithShape="1">
              <a:gsLst>
                <a:gs pos="0">
                  <a:schemeClr val="tx2">
                    <a:lumMod val="60000"/>
                    <a:lumOff val="4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grpSp>
          <p:nvGrpSpPr>
            <p:cNvPr id="8" name="Group 7">
              <a:extLst>
                <a:ext uri="{FF2B5EF4-FFF2-40B4-BE49-F238E27FC236}">
                  <a16:creationId xmlns:a16="http://schemas.microsoft.com/office/drawing/2014/main" id="{2D10AD19-743D-B4AF-2CC0-35CFBD6287D7}"/>
                </a:ext>
              </a:extLst>
            </p:cNvPr>
            <p:cNvGrpSpPr/>
            <p:nvPr/>
          </p:nvGrpSpPr>
          <p:grpSpPr>
            <a:xfrm flipH="1">
              <a:off x="8982476" y="1640744"/>
              <a:ext cx="2753912" cy="4216932"/>
              <a:chOff x="4294156" y="4055966"/>
              <a:chExt cx="2753912" cy="4216932"/>
            </a:xfrm>
          </p:grpSpPr>
          <p:pic>
            <p:nvPicPr>
              <p:cNvPr id="10" name="Graphic 9" descr="Female sitting with closed legs">
                <a:extLst>
                  <a:ext uri="{FF2B5EF4-FFF2-40B4-BE49-F238E27FC236}">
                    <a16:creationId xmlns:a16="http://schemas.microsoft.com/office/drawing/2014/main" id="{B7927C58-3B78-7E6F-9EC2-85A8E89197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294156" y="5030389"/>
                <a:ext cx="2753912" cy="3242509"/>
              </a:xfrm>
              <a:prstGeom prst="rect">
                <a:avLst/>
              </a:prstGeom>
            </p:spPr>
          </p:pic>
          <p:pic>
            <p:nvPicPr>
              <p:cNvPr id="12" name="Graphic 11" descr="Man with shaved side hair">
                <a:extLst>
                  <a:ext uri="{FF2B5EF4-FFF2-40B4-BE49-F238E27FC236}">
                    <a16:creationId xmlns:a16="http://schemas.microsoft.com/office/drawing/2014/main" id="{7E0A9D4E-07BD-63F3-9AD3-985832BC3C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49500" y="4055966"/>
                <a:ext cx="1002805" cy="1194518"/>
              </a:xfrm>
              <a:prstGeom prst="rect">
                <a:avLst/>
              </a:prstGeom>
            </p:spPr>
          </p:pic>
        </p:grpSp>
        <p:pic>
          <p:nvPicPr>
            <p:cNvPr id="16" name="Graphic 15" descr="Woman sitting on knees">
              <a:extLst>
                <a:ext uri="{FF2B5EF4-FFF2-40B4-BE49-F238E27FC236}">
                  <a16:creationId xmlns:a16="http://schemas.microsoft.com/office/drawing/2014/main" id="{B44B713B-B490-FACD-49D0-468643FCCD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40631" y="2615167"/>
              <a:ext cx="3205814" cy="3756307"/>
            </a:xfrm>
            <a:prstGeom prst="rect">
              <a:avLst/>
            </a:prstGeom>
          </p:spPr>
        </p:pic>
        <p:pic>
          <p:nvPicPr>
            <p:cNvPr id="18" name="Graphic 17" descr="Woman with long wavy hair">
              <a:extLst>
                <a:ext uri="{FF2B5EF4-FFF2-40B4-BE49-F238E27FC236}">
                  <a16:creationId xmlns:a16="http://schemas.microsoft.com/office/drawing/2014/main" id="{30AA45BF-FFF5-21E3-837F-F7114A34905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84621" y="1640744"/>
              <a:ext cx="1541221" cy="1768901"/>
            </a:xfrm>
            <a:prstGeom prst="rect">
              <a:avLst/>
            </a:prstGeom>
          </p:spPr>
        </p:pic>
        <p:pic>
          <p:nvPicPr>
            <p:cNvPr id="23" name="Graphic 22" descr="Elongated speech bubble">
              <a:extLst>
                <a:ext uri="{FF2B5EF4-FFF2-40B4-BE49-F238E27FC236}">
                  <a16:creationId xmlns:a16="http://schemas.microsoft.com/office/drawing/2014/main" id="{AD6042A3-4415-B371-983B-90E0852CEF7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9351853" y="851055"/>
              <a:ext cx="1225695" cy="1054562"/>
            </a:xfrm>
            <a:prstGeom prst="rect">
              <a:avLst/>
            </a:prstGeom>
          </p:spPr>
        </p:pic>
        <p:pic>
          <p:nvPicPr>
            <p:cNvPr id="26" name="Graphic 25" descr="A happy face">
              <a:extLst>
                <a:ext uri="{FF2B5EF4-FFF2-40B4-BE49-F238E27FC236}">
                  <a16:creationId xmlns:a16="http://schemas.microsoft.com/office/drawing/2014/main" id="{1E450441-97A2-36F8-2439-2592DC265E9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92196" y="2149709"/>
              <a:ext cx="648407" cy="668670"/>
            </a:xfrm>
            <a:prstGeom prst="rect">
              <a:avLst/>
            </a:prstGeom>
          </p:spPr>
        </p:pic>
        <p:pic>
          <p:nvPicPr>
            <p:cNvPr id="28" name="Graphic 27" descr="Ribbon bowtie">
              <a:extLst>
                <a:ext uri="{FF2B5EF4-FFF2-40B4-BE49-F238E27FC236}">
                  <a16:creationId xmlns:a16="http://schemas.microsoft.com/office/drawing/2014/main" id="{2BF6E7D1-8F0A-5D33-1AA0-46BFE0A2BF9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25600" y="1353149"/>
              <a:ext cx="1115003" cy="913937"/>
            </a:xfrm>
            <a:prstGeom prst="rect">
              <a:avLst/>
            </a:prstGeom>
          </p:spPr>
        </p:pic>
        <p:pic>
          <p:nvPicPr>
            <p:cNvPr id="30" name="Graphic 29" descr="A calm face">
              <a:extLst>
                <a:ext uri="{FF2B5EF4-FFF2-40B4-BE49-F238E27FC236}">
                  <a16:creationId xmlns:a16="http://schemas.microsoft.com/office/drawing/2014/main" id="{111B1C33-28DA-AFA9-7EBF-416DA71918F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flipH="1">
              <a:off x="10369254" y="2076679"/>
              <a:ext cx="570447" cy="588274"/>
            </a:xfrm>
            <a:prstGeom prst="rect">
              <a:avLst/>
            </a:prstGeom>
          </p:spPr>
        </p:pic>
        <p:pic>
          <p:nvPicPr>
            <p:cNvPr id="34" name="Graphic 33" descr="Lost with solid fill">
              <a:extLst>
                <a:ext uri="{FF2B5EF4-FFF2-40B4-BE49-F238E27FC236}">
                  <a16:creationId xmlns:a16="http://schemas.microsoft.com/office/drawing/2014/main" id="{937B7BF7-E9BE-3975-09BE-960517AF53A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619142" y="966096"/>
              <a:ext cx="691116" cy="691116"/>
            </a:xfrm>
            <a:prstGeom prst="rect">
              <a:avLst/>
            </a:prstGeom>
          </p:spPr>
        </p:pic>
        <p:pic>
          <p:nvPicPr>
            <p:cNvPr id="22" name="Graphic 21" descr="Elongated speech bubble">
              <a:extLst>
                <a:ext uri="{FF2B5EF4-FFF2-40B4-BE49-F238E27FC236}">
                  <a16:creationId xmlns:a16="http://schemas.microsoft.com/office/drawing/2014/main" id="{2FCAB784-3A84-6068-2DFD-42330D23B9A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140018" y="811394"/>
              <a:ext cx="1388363" cy="1194518"/>
            </a:xfrm>
            <a:prstGeom prst="rect">
              <a:avLst/>
            </a:prstGeom>
          </p:spPr>
        </p:pic>
        <p:pic>
          <p:nvPicPr>
            <p:cNvPr id="38" name="Graphic 37" descr="Circles with arrows with solid fill">
              <a:extLst>
                <a:ext uri="{FF2B5EF4-FFF2-40B4-BE49-F238E27FC236}">
                  <a16:creationId xmlns:a16="http://schemas.microsoft.com/office/drawing/2014/main" id="{F966D28B-DBD1-283F-A153-EF3EFD190984}"/>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8496219" y="943282"/>
              <a:ext cx="723167" cy="723167"/>
            </a:xfrm>
            <a:prstGeom prst="rect">
              <a:avLst/>
            </a:prstGeom>
          </p:spPr>
        </p:pic>
      </p:grpSp>
      <p:sp>
        <p:nvSpPr>
          <p:cNvPr id="9" name="Oval 8">
            <a:extLst>
              <a:ext uri="{FF2B5EF4-FFF2-40B4-BE49-F238E27FC236}">
                <a16:creationId xmlns:a16="http://schemas.microsoft.com/office/drawing/2014/main" id="{91F84916-E941-AA3F-A554-508A356B1E56}"/>
              </a:ext>
            </a:extLst>
          </p:cNvPr>
          <p:cNvSpPr>
            <a:spLocks noChangeAspect="1"/>
          </p:cNvSpPr>
          <p:nvPr/>
        </p:nvSpPr>
        <p:spPr>
          <a:xfrm>
            <a:off x="6159062" y="375744"/>
            <a:ext cx="8103476" cy="8103476"/>
          </a:xfrm>
          <a:prstGeom prst="ellipse">
            <a:avLst/>
          </a:prstGeom>
          <a:solidFill>
            <a:schemeClr val="accent4">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Tree>
    <p:extLst>
      <p:ext uri="{BB962C8B-B14F-4D97-AF65-F5344CB8AC3E}">
        <p14:creationId xmlns:p14="http://schemas.microsoft.com/office/powerpoint/2010/main" val="127802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D4C72D-B772-18F8-020D-67A5A2B3AFCD}"/>
              </a:ext>
            </a:extLst>
          </p:cNvPr>
          <p:cNvSpPr/>
          <p:nvPr/>
        </p:nvSpPr>
        <p:spPr>
          <a:xfrm>
            <a:off x="-1839686" y="4953000"/>
            <a:ext cx="9644741" cy="3276600"/>
          </a:xfrm>
          <a:prstGeom prst="ellipse">
            <a:avLst/>
          </a:prstGeom>
          <a:gradFill flip="none" rotWithShape="1">
            <a:gsLst>
              <a:gs pos="0">
                <a:schemeClr val="tx2">
                  <a:lumMod val="40000"/>
                  <a:lumOff val="6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370F6C2-4B69-2DAB-F868-40CD91E372E5}"/>
              </a:ext>
            </a:extLst>
          </p:cNvPr>
          <p:cNvSpPr/>
          <p:nvPr/>
        </p:nvSpPr>
        <p:spPr>
          <a:xfrm>
            <a:off x="4449215" y="4335002"/>
            <a:ext cx="9644741" cy="3276600"/>
          </a:xfrm>
          <a:prstGeom prst="ellipse">
            <a:avLst/>
          </a:prstGeom>
          <a:gradFill flip="none" rotWithShape="1">
            <a:gsLst>
              <a:gs pos="0">
                <a:schemeClr val="tx2">
                  <a:lumMod val="40000"/>
                  <a:lumOff val="6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A49F53CF-FBEB-AFD9-36F9-BAAF605C0B35}"/>
              </a:ext>
            </a:extLst>
          </p:cNvPr>
          <p:cNvSpPr>
            <a:spLocks noGrp="1"/>
          </p:cNvSpPr>
          <p:nvPr>
            <p:ph type="body" sz="quarter" idx="13"/>
          </p:nvPr>
        </p:nvSpPr>
        <p:spPr/>
        <p:txBody>
          <a:bodyPr/>
          <a:lstStyle/>
          <a:p>
            <a:endParaRPr lang="en-US"/>
          </a:p>
        </p:txBody>
      </p:sp>
      <p:sp>
        <p:nvSpPr>
          <p:cNvPr id="9" name="Text Placeholder 8">
            <a:extLst>
              <a:ext uri="{FF2B5EF4-FFF2-40B4-BE49-F238E27FC236}">
                <a16:creationId xmlns:a16="http://schemas.microsoft.com/office/drawing/2014/main" id="{C1984484-21D7-8C40-F957-D8FD97C1CA4B}"/>
              </a:ext>
            </a:extLst>
          </p:cNvPr>
          <p:cNvSpPr>
            <a:spLocks noGrp="1"/>
          </p:cNvSpPr>
          <p:nvPr>
            <p:ph type="body" sz="quarter" idx="14"/>
          </p:nvPr>
        </p:nvSpPr>
        <p:spPr>
          <a:xfrm>
            <a:off x="716686" y="722327"/>
            <a:ext cx="11063288" cy="720725"/>
          </a:xfrm>
        </p:spPr>
        <p:txBody>
          <a:bodyPr>
            <a:normAutofit fontScale="70000" lnSpcReduction="20000"/>
          </a:bodyPr>
          <a:lstStyle/>
          <a:p>
            <a:pPr marL="0" indent="0">
              <a:spcAft>
                <a:spcPts val="1800"/>
              </a:spcAft>
              <a:buNone/>
            </a:pPr>
            <a:r>
              <a:rPr lang="es-US" sz="3600" b="1">
                <a:solidFill>
                  <a:schemeClr val="accent3"/>
                </a:solidFill>
                <a:latin typeface="Raleway" panose="020B0503030101060003" pitchFamily="34" charset="77"/>
              </a:rPr>
              <a:t>HEALTHY SEX IS A RIGHT. 							</a:t>
            </a:r>
          </a:p>
          <a:p>
            <a:pPr marL="0" indent="0">
              <a:spcAft>
                <a:spcPts val="1800"/>
              </a:spcAft>
              <a:buNone/>
            </a:pPr>
            <a:r>
              <a:rPr lang="es-US" sz="3600" b="1">
                <a:solidFill>
                  <a:schemeClr val="accent3"/>
                </a:solidFill>
                <a:latin typeface="Raleway" panose="020B0503030101060003" pitchFamily="34" charset="77"/>
              </a:rPr>
              <a:t> LET’S START TALKING ABOUT IT. </a:t>
            </a:r>
          </a:p>
        </p:txBody>
      </p:sp>
      <p:grpSp>
        <p:nvGrpSpPr>
          <p:cNvPr id="35" name="Graphic 14" descr="Living room with sofa">
            <a:extLst>
              <a:ext uri="{FF2B5EF4-FFF2-40B4-BE49-F238E27FC236}">
                <a16:creationId xmlns:a16="http://schemas.microsoft.com/office/drawing/2014/main" id="{06DFA49E-086E-C60C-C82F-BC90182E9209}"/>
              </a:ext>
            </a:extLst>
          </p:cNvPr>
          <p:cNvGrpSpPr/>
          <p:nvPr/>
        </p:nvGrpSpPr>
        <p:grpSpPr>
          <a:xfrm>
            <a:off x="11330447" y="4536224"/>
            <a:ext cx="648418" cy="1212017"/>
            <a:chOff x="11330447" y="4536224"/>
            <a:chExt cx="648418" cy="1212017"/>
          </a:xfrm>
        </p:grpSpPr>
        <p:sp>
          <p:nvSpPr>
            <p:cNvPr id="36" name="Freeform: Shape 35">
              <a:extLst>
                <a:ext uri="{FF2B5EF4-FFF2-40B4-BE49-F238E27FC236}">
                  <a16:creationId xmlns:a16="http://schemas.microsoft.com/office/drawing/2014/main" id="{E80382C7-F54A-35F3-189E-89BB38AEF446}"/>
                </a:ext>
              </a:extLst>
            </p:cNvPr>
            <p:cNvSpPr/>
            <p:nvPr/>
          </p:nvSpPr>
          <p:spPr>
            <a:xfrm>
              <a:off x="11402230" y="5536018"/>
              <a:ext cx="497871" cy="199545"/>
            </a:xfrm>
            <a:custGeom>
              <a:avLst/>
              <a:gdLst>
                <a:gd name="connsiteX0" fmla="*/ 491867 w 497871"/>
                <a:gd name="connsiteY0" fmla="*/ 22171 h 199545"/>
                <a:gd name="connsiteX1" fmla="*/ 459034 w 497871"/>
                <a:gd name="connsiteY1" fmla="*/ 46606 h 199545"/>
                <a:gd name="connsiteX2" fmla="*/ 404183 w 497871"/>
                <a:gd name="connsiteY2" fmla="*/ 1644 h 199545"/>
                <a:gd name="connsiteX3" fmla="*/ 380698 w 497871"/>
                <a:gd name="connsiteY3" fmla="*/ 22433 h 199545"/>
                <a:gd name="connsiteX4" fmla="*/ 308697 w 497871"/>
                <a:gd name="connsiteY4" fmla="*/ 40897 h 199545"/>
                <a:gd name="connsiteX5" fmla="*/ 264353 w 497871"/>
                <a:gd name="connsiteY5" fmla="*/ 12290 h 199545"/>
                <a:gd name="connsiteX6" fmla="*/ 233528 w 497871"/>
                <a:gd name="connsiteY6" fmla="*/ 45456 h 199545"/>
                <a:gd name="connsiteX7" fmla="*/ 103509 w 497871"/>
                <a:gd name="connsiteY7" fmla="*/ 841 h 199545"/>
                <a:gd name="connsiteX8" fmla="*/ 58778 w 497871"/>
                <a:gd name="connsiteY8" fmla="*/ 40882 h 199545"/>
                <a:gd name="connsiteX9" fmla="*/ 19069 w 497871"/>
                <a:gd name="connsiteY9" fmla="*/ 19212 h 199545"/>
                <a:gd name="connsiteX10" fmla="*/ 142 w 497871"/>
                <a:gd name="connsiteY10" fmla="*/ 22967 h 199545"/>
                <a:gd name="connsiteX11" fmla="*/ 23009 w 497871"/>
                <a:gd name="connsiteY11" fmla="*/ 116607 h 199545"/>
                <a:gd name="connsiteX12" fmla="*/ 254773 w 497871"/>
                <a:gd name="connsiteY12" fmla="*/ 199540 h 199545"/>
                <a:gd name="connsiteX13" fmla="*/ 497661 w 497871"/>
                <a:gd name="connsiteY13" fmla="*/ 38595 h 199545"/>
                <a:gd name="connsiteX14" fmla="*/ 491867 w 497871"/>
                <a:gd name="connsiteY14" fmla="*/ 22171 h 19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97871" h="199545">
                  <a:moveTo>
                    <a:pt x="491867" y="22171"/>
                  </a:moveTo>
                  <a:cubicBezTo>
                    <a:pt x="483910" y="17342"/>
                    <a:pt x="470699" y="48329"/>
                    <a:pt x="459034" y="46606"/>
                  </a:cubicBezTo>
                  <a:cubicBezTo>
                    <a:pt x="441574" y="46328"/>
                    <a:pt x="419634" y="14159"/>
                    <a:pt x="404183" y="1644"/>
                  </a:cubicBezTo>
                  <a:cubicBezTo>
                    <a:pt x="392827" y="-5826"/>
                    <a:pt x="387805" y="14105"/>
                    <a:pt x="380698" y="22433"/>
                  </a:cubicBezTo>
                  <a:cubicBezTo>
                    <a:pt x="356440" y="63440"/>
                    <a:pt x="342844" y="73290"/>
                    <a:pt x="308697" y="40897"/>
                  </a:cubicBezTo>
                  <a:cubicBezTo>
                    <a:pt x="297186" y="34493"/>
                    <a:pt x="271846" y="5267"/>
                    <a:pt x="264353" y="12290"/>
                  </a:cubicBezTo>
                  <a:cubicBezTo>
                    <a:pt x="252532" y="21823"/>
                    <a:pt x="244035" y="34972"/>
                    <a:pt x="233528" y="45456"/>
                  </a:cubicBezTo>
                  <a:cubicBezTo>
                    <a:pt x="186016" y="95045"/>
                    <a:pt x="132942" y="38518"/>
                    <a:pt x="103509" y="841"/>
                  </a:cubicBezTo>
                  <a:cubicBezTo>
                    <a:pt x="84426" y="5414"/>
                    <a:pt x="78324" y="37011"/>
                    <a:pt x="58778" y="40882"/>
                  </a:cubicBezTo>
                  <a:cubicBezTo>
                    <a:pt x="42478" y="45525"/>
                    <a:pt x="27567" y="32724"/>
                    <a:pt x="19069" y="19212"/>
                  </a:cubicBezTo>
                  <a:cubicBezTo>
                    <a:pt x="15129" y="12491"/>
                    <a:pt x="-1713" y="15202"/>
                    <a:pt x="142" y="22967"/>
                  </a:cubicBezTo>
                  <a:cubicBezTo>
                    <a:pt x="6245" y="54595"/>
                    <a:pt x="6090" y="88146"/>
                    <a:pt x="23009" y="116607"/>
                  </a:cubicBezTo>
                  <a:cubicBezTo>
                    <a:pt x="57619" y="170747"/>
                    <a:pt x="161141" y="199501"/>
                    <a:pt x="254773" y="199540"/>
                  </a:cubicBezTo>
                  <a:cubicBezTo>
                    <a:pt x="368029" y="200104"/>
                    <a:pt x="497121" y="160966"/>
                    <a:pt x="497661" y="38595"/>
                  </a:cubicBezTo>
                  <a:cubicBezTo>
                    <a:pt x="498665" y="34532"/>
                    <a:pt x="495962" y="23994"/>
                    <a:pt x="491867" y="22171"/>
                  </a:cubicBezTo>
                  <a:close/>
                </a:path>
              </a:pathLst>
            </a:custGeom>
            <a:solidFill>
              <a:srgbClr val="FFFFFF"/>
            </a:solidFill>
            <a:ln w="772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71E2C2B-D90A-00D4-34D1-1B51778E32BE}"/>
                </a:ext>
              </a:extLst>
            </p:cNvPr>
            <p:cNvSpPr/>
            <p:nvPr/>
          </p:nvSpPr>
          <p:spPr>
            <a:xfrm>
              <a:off x="11385938" y="5445489"/>
              <a:ext cx="532170" cy="156220"/>
            </a:xfrm>
            <a:custGeom>
              <a:avLst/>
              <a:gdLst>
                <a:gd name="connsiteX0" fmla="*/ 529713 w 532170"/>
                <a:gd name="connsiteY0" fmla="*/ 0 h 156220"/>
                <a:gd name="connsiteX1" fmla="*/ 14656 w 532170"/>
                <a:gd name="connsiteY1" fmla="*/ 6775 h 156220"/>
                <a:gd name="connsiteX2" fmla="*/ 56 w 532170"/>
                <a:gd name="connsiteY2" fmla="*/ 13682 h 156220"/>
                <a:gd name="connsiteX3" fmla="*/ 12185 w 532170"/>
                <a:gd name="connsiteY3" fmla="*/ 78213 h 156220"/>
                <a:gd name="connsiteX4" fmla="*/ 72520 w 532170"/>
                <a:gd name="connsiteY4" fmla="*/ 130120 h 156220"/>
                <a:gd name="connsiteX5" fmla="*/ 129766 w 532170"/>
                <a:gd name="connsiteY5" fmla="*/ 93509 h 156220"/>
                <a:gd name="connsiteX6" fmla="*/ 256154 w 532170"/>
                <a:gd name="connsiteY6" fmla="*/ 125184 h 156220"/>
                <a:gd name="connsiteX7" fmla="*/ 287443 w 532170"/>
                <a:gd name="connsiteY7" fmla="*/ 98840 h 156220"/>
                <a:gd name="connsiteX8" fmla="*/ 338276 w 532170"/>
                <a:gd name="connsiteY8" fmla="*/ 139035 h 156220"/>
                <a:gd name="connsiteX9" fmla="*/ 384398 w 532170"/>
                <a:gd name="connsiteY9" fmla="*/ 124040 h 156220"/>
                <a:gd name="connsiteX10" fmla="*/ 439634 w 532170"/>
                <a:gd name="connsiteY10" fmla="*/ 106071 h 156220"/>
                <a:gd name="connsiteX11" fmla="*/ 482433 w 532170"/>
                <a:gd name="connsiteY11" fmla="*/ 131117 h 156220"/>
                <a:gd name="connsiteX12" fmla="*/ 521293 w 532170"/>
                <a:gd name="connsiteY12" fmla="*/ 83126 h 156220"/>
                <a:gd name="connsiteX13" fmla="*/ 532109 w 532170"/>
                <a:gd name="connsiteY13" fmla="*/ 7038 h 156220"/>
                <a:gd name="connsiteX14" fmla="*/ 529713 w 532170"/>
                <a:gd name="connsiteY14" fmla="*/ 0 h 15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2170" h="156220">
                  <a:moveTo>
                    <a:pt x="529713" y="0"/>
                  </a:moveTo>
                  <a:cubicBezTo>
                    <a:pt x="374045" y="48733"/>
                    <a:pt x="168239" y="59332"/>
                    <a:pt x="14656" y="6775"/>
                  </a:cubicBezTo>
                  <a:cubicBezTo>
                    <a:pt x="9944" y="5153"/>
                    <a:pt x="-872" y="8220"/>
                    <a:pt x="56" y="13682"/>
                  </a:cubicBezTo>
                  <a:cubicBezTo>
                    <a:pt x="3146" y="25371"/>
                    <a:pt x="5077" y="75007"/>
                    <a:pt x="12185" y="78213"/>
                  </a:cubicBezTo>
                  <a:cubicBezTo>
                    <a:pt x="29799" y="89376"/>
                    <a:pt x="46177" y="137884"/>
                    <a:pt x="72520" y="130120"/>
                  </a:cubicBezTo>
                  <a:cubicBezTo>
                    <a:pt x="91216" y="123739"/>
                    <a:pt x="107671" y="70742"/>
                    <a:pt x="129766" y="93509"/>
                  </a:cubicBezTo>
                  <a:cubicBezTo>
                    <a:pt x="168008" y="156441"/>
                    <a:pt x="215365" y="180799"/>
                    <a:pt x="256154" y="125184"/>
                  </a:cubicBezTo>
                  <a:cubicBezTo>
                    <a:pt x="265889" y="113425"/>
                    <a:pt x="280644" y="95750"/>
                    <a:pt x="287443" y="98840"/>
                  </a:cubicBezTo>
                  <a:cubicBezTo>
                    <a:pt x="304439" y="111765"/>
                    <a:pt x="321203" y="125230"/>
                    <a:pt x="338276" y="139035"/>
                  </a:cubicBezTo>
                  <a:cubicBezTo>
                    <a:pt x="359290" y="163062"/>
                    <a:pt x="373041" y="146537"/>
                    <a:pt x="384398" y="124040"/>
                  </a:cubicBezTo>
                  <a:cubicBezTo>
                    <a:pt x="416303" y="81465"/>
                    <a:pt x="403093" y="66694"/>
                    <a:pt x="439634" y="106071"/>
                  </a:cubicBezTo>
                  <a:cubicBezTo>
                    <a:pt x="450837" y="113750"/>
                    <a:pt x="469764" y="148491"/>
                    <a:pt x="482433" y="131117"/>
                  </a:cubicBezTo>
                  <a:cubicBezTo>
                    <a:pt x="493867" y="116593"/>
                    <a:pt x="512331" y="100470"/>
                    <a:pt x="521293" y="83126"/>
                  </a:cubicBezTo>
                  <a:cubicBezTo>
                    <a:pt x="524614" y="60259"/>
                    <a:pt x="528014" y="36078"/>
                    <a:pt x="532109" y="7038"/>
                  </a:cubicBezTo>
                  <a:cubicBezTo>
                    <a:pt x="532417" y="4404"/>
                    <a:pt x="531567" y="1723"/>
                    <a:pt x="529713" y="0"/>
                  </a:cubicBezTo>
                  <a:close/>
                </a:path>
              </a:pathLst>
            </a:custGeom>
            <a:solidFill>
              <a:srgbClr val="FFFFFF"/>
            </a:solidFill>
            <a:ln w="772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9E515D6-BB83-71A3-463C-2CAD48347740}"/>
                </a:ext>
              </a:extLst>
            </p:cNvPr>
            <p:cNvSpPr/>
            <p:nvPr/>
          </p:nvSpPr>
          <p:spPr>
            <a:xfrm>
              <a:off x="11375918" y="5334491"/>
              <a:ext cx="552799" cy="156370"/>
            </a:xfrm>
            <a:custGeom>
              <a:avLst/>
              <a:gdLst>
                <a:gd name="connsiteX0" fmla="*/ 549390 w 552799"/>
                <a:gd name="connsiteY0" fmla="*/ 54540 h 156370"/>
                <a:gd name="connsiteX1" fmla="*/ 507905 w 552799"/>
                <a:gd name="connsiteY1" fmla="*/ 50446 h 156370"/>
                <a:gd name="connsiteX2" fmla="*/ 470591 w 552799"/>
                <a:gd name="connsiteY2" fmla="*/ 7407 h 156370"/>
                <a:gd name="connsiteX3" fmla="*/ 459930 w 552799"/>
                <a:gd name="connsiteY3" fmla="*/ 7740 h 156370"/>
                <a:gd name="connsiteX4" fmla="*/ 430959 w 552799"/>
                <a:gd name="connsiteY4" fmla="*/ 43524 h 156370"/>
                <a:gd name="connsiteX5" fmla="*/ 380280 w 552799"/>
                <a:gd name="connsiteY5" fmla="*/ 41933 h 156370"/>
                <a:gd name="connsiteX6" fmla="*/ 339721 w 552799"/>
                <a:gd name="connsiteY6" fmla="*/ 2556 h 156370"/>
                <a:gd name="connsiteX7" fmla="*/ 333695 w 552799"/>
                <a:gd name="connsiteY7" fmla="*/ 84 h 156370"/>
                <a:gd name="connsiteX8" fmla="*/ 328520 w 552799"/>
                <a:gd name="connsiteY8" fmla="*/ 4457 h 156370"/>
                <a:gd name="connsiteX9" fmla="*/ 310365 w 552799"/>
                <a:gd name="connsiteY9" fmla="*/ 41732 h 156370"/>
                <a:gd name="connsiteX10" fmla="*/ 285798 w 552799"/>
                <a:gd name="connsiteY10" fmla="*/ 82754 h 156370"/>
                <a:gd name="connsiteX11" fmla="*/ 209470 w 552799"/>
                <a:gd name="connsiteY11" fmla="*/ 16771 h 156370"/>
                <a:gd name="connsiteX12" fmla="*/ 153460 w 552799"/>
                <a:gd name="connsiteY12" fmla="*/ 84430 h 156370"/>
                <a:gd name="connsiteX13" fmla="*/ 80686 w 552799"/>
                <a:gd name="connsiteY13" fmla="*/ 8790 h 156370"/>
                <a:gd name="connsiteX14" fmla="*/ 76283 w 552799"/>
                <a:gd name="connsiteY14" fmla="*/ 3661 h 156370"/>
                <a:gd name="connsiteX15" fmla="*/ 54729 w 552799"/>
                <a:gd name="connsiteY15" fmla="*/ 18972 h 156370"/>
                <a:gd name="connsiteX16" fmla="*/ 6831 w 552799"/>
                <a:gd name="connsiteY16" fmla="*/ 54981 h 156370"/>
                <a:gd name="connsiteX17" fmla="*/ 110 w 552799"/>
                <a:gd name="connsiteY17" fmla="*/ 64398 h 156370"/>
                <a:gd name="connsiteX18" fmla="*/ 11544 w 552799"/>
                <a:gd name="connsiteY18" fmla="*/ 117773 h 156370"/>
                <a:gd name="connsiteX19" fmla="*/ 263780 w 552799"/>
                <a:gd name="connsiteY19" fmla="*/ 156362 h 156370"/>
                <a:gd name="connsiteX20" fmla="*/ 510223 w 552799"/>
                <a:gd name="connsiteY20" fmla="*/ 111701 h 156370"/>
                <a:gd name="connsiteX21" fmla="*/ 534634 w 552799"/>
                <a:gd name="connsiteY21" fmla="*/ 116955 h 156370"/>
                <a:gd name="connsiteX22" fmla="*/ 547768 w 552799"/>
                <a:gd name="connsiteY22" fmla="*/ 105459 h 156370"/>
                <a:gd name="connsiteX23" fmla="*/ 549390 w 552799"/>
                <a:gd name="connsiteY23" fmla="*/ 54540 h 156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2799" h="156370">
                  <a:moveTo>
                    <a:pt x="549390" y="54540"/>
                  </a:moveTo>
                  <a:cubicBezTo>
                    <a:pt x="538806" y="50036"/>
                    <a:pt x="524360" y="75956"/>
                    <a:pt x="507905" y="50446"/>
                  </a:cubicBezTo>
                  <a:cubicBezTo>
                    <a:pt x="495467" y="33334"/>
                    <a:pt x="483106" y="24272"/>
                    <a:pt x="470591" y="7407"/>
                  </a:cubicBezTo>
                  <a:cubicBezTo>
                    <a:pt x="467886" y="3607"/>
                    <a:pt x="462479" y="3769"/>
                    <a:pt x="459930" y="7740"/>
                  </a:cubicBezTo>
                  <a:cubicBezTo>
                    <a:pt x="459003" y="10189"/>
                    <a:pt x="430882" y="42759"/>
                    <a:pt x="430959" y="43524"/>
                  </a:cubicBezTo>
                  <a:cubicBezTo>
                    <a:pt x="412881" y="76628"/>
                    <a:pt x="397739" y="64622"/>
                    <a:pt x="380280" y="41933"/>
                  </a:cubicBezTo>
                  <a:cubicBezTo>
                    <a:pt x="367533" y="26636"/>
                    <a:pt x="352236" y="18416"/>
                    <a:pt x="339721" y="2556"/>
                  </a:cubicBezTo>
                  <a:cubicBezTo>
                    <a:pt x="338176" y="624"/>
                    <a:pt x="335936" y="-295"/>
                    <a:pt x="333695" y="84"/>
                  </a:cubicBezTo>
                  <a:cubicBezTo>
                    <a:pt x="331455" y="462"/>
                    <a:pt x="329524" y="2092"/>
                    <a:pt x="328520" y="4457"/>
                  </a:cubicBezTo>
                  <a:cubicBezTo>
                    <a:pt x="320871" y="22047"/>
                    <a:pt x="316313" y="29263"/>
                    <a:pt x="310365" y="41732"/>
                  </a:cubicBezTo>
                  <a:cubicBezTo>
                    <a:pt x="302408" y="54572"/>
                    <a:pt x="298003" y="76898"/>
                    <a:pt x="285798" y="82754"/>
                  </a:cubicBezTo>
                  <a:cubicBezTo>
                    <a:pt x="267256" y="92480"/>
                    <a:pt x="222835" y="-24"/>
                    <a:pt x="209470" y="16771"/>
                  </a:cubicBezTo>
                  <a:cubicBezTo>
                    <a:pt x="190851" y="42651"/>
                    <a:pt x="187838" y="82684"/>
                    <a:pt x="153460" y="84430"/>
                  </a:cubicBezTo>
                  <a:cubicBezTo>
                    <a:pt x="115065" y="87783"/>
                    <a:pt x="92352" y="51999"/>
                    <a:pt x="80686" y="8790"/>
                  </a:cubicBezTo>
                  <a:cubicBezTo>
                    <a:pt x="79914" y="6365"/>
                    <a:pt x="78369" y="4464"/>
                    <a:pt x="76283" y="3661"/>
                  </a:cubicBezTo>
                  <a:cubicBezTo>
                    <a:pt x="67553" y="2278"/>
                    <a:pt x="62764" y="12924"/>
                    <a:pt x="54729" y="18972"/>
                  </a:cubicBezTo>
                  <a:cubicBezTo>
                    <a:pt x="41828" y="31549"/>
                    <a:pt x="17260" y="54826"/>
                    <a:pt x="6831" y="54981"/>
                  </a:cubicBezTo>
                  <a:cubicBezTo>
                    <a:pt x="2737" y="54927"/>
                    <a:pt x="-662" y="59647"/>
                    <a:pt x="110" y="64398"/>
                  </a:cubicBezTo>
                  <a:cubicBezTo>
                    <a:pt x="3509" y="76527"/>
                    <a:pt x="2274" y="115471"/>
                    <a:pt x="11544" y="117773"/>
                  </a:cubicBezTo>
                  <a:cubicBezTo>
                    <a:pt x="96833" y="141931"/>
                    <a:pt x="186371" y="156362"/>
                    <a:pt x="263780" y="156362"/>
                  </a:cubicBezTo>
                  <a:cubicBezTo>
                    <a:pt x="351387" y="156795"/>
                    <a:pt x="428796" y="140232"/>
                    <a:pt x="510223" y="111701"/>
                  </a:cubicBezTo>
                  <a:cubicBezTo>
                    <a:pt x="518179" y="108758"/>
                    <a:pt x="529227" y="113594"/>
                    <a:pt x="534634" y="116955"/>
                  </a:cubicBezTo>
                  <a:cubicBezTo>
                    <a:pt x="538652" y="119288"/>
                    <a:pt x="547227" y="110697"/>
                    <a:pt x="547768" y="105459"/>
                  </a:cubicBezTo>
                  <a:cubicBezTo>
                    <a:pt x="547459" y="93855"/>
                    <a:pt x="558043" y="60706"/>
                    <a:pt x="549390" y="54540"/>
                  </a:cubicBezTo>
                  <a:close/>
                </a:path>
              </a:pathLst>
            </a:custGeom>
            <a:solidFill>
              <a:srgbClr val="FFFFFF"/>
            </a:solidFill>
            <a:ln w="772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414F8952-CFF7-357E-2C5C-D468ABCD16DA}"/>
                </a:ext>
              </a:extLst>
            </p:cNvPr>
            <p:cNvSpPr/>
            <p:nvPr/>
          </p:nvSpPr>
          <p:spPr>
            <a:xfrm>
              <a:off x="11342932" y="5131422"/>
              <a:ext cx="618531" cy="278611"/>
            </a:xfrm>
            <a:custGeom>
              <a:avLst/>
              <a:gdLst>
                <a:gd name="connsiteX0" fmla="*/ 617681 w 618531"/>
                <a:gd name="connsiteY0" fmla="*/ 31787 h 278611"/>
                <a:gd name="connsiteX1" fmla="*/ 482255 w 618531"/>
                <a:gd name="connsiteY1" fmla="*/ 584 h 278611"/>
                <a:gd name="connsiteX2" fmla="*/ 486349 w 618531"/>
                <a:gd name="connsiteY2" fmla="*/ 59421 h 278611"/>
                <a:gd name="connsiteX3" fmla="*/ 330295 w 618531"/>
                <a:gd name="connsiteY3" fmla="*/ 65462 h 278611"/>
                <a:gd name="connsiteX4" fmla="*/ 134764 w 618531"/>
                <a:gd name="connsiteY4" fmla="*/ 58563 h 278611"/>
                <a:gd name="connsiteX5" fmla="*/ 126652 w 618531"/>
                <a:gd name="connsiteY5" fmla="*/ 12906 h 278611"/>
                <a:gd name="connsiteX6" fmla="*/ 61757 w 618531"/>
                <a:gd name="connsiteY6" fmla="*/ 17008 h 278611"/>
                <a:gd name="connsiteX7" fmla="*/ 7602 w 618531"/>
                <a:gd name="connsiteY7" fmla="*/ 29322 h 278611"/>
                <a:gd name="connsiteX8" fmla="*/ 186 w 618531"/>
                <a:gd name="connsiteY8" fmla="*/ 53140 h 278611"/>
                <a:gd name="connsiteX9" fmla="*/ 20736 w 618531"/>
                <a:gd name="connsiteY9" fmla="*/ 182889 h 278611"/>
                <a:gd name="connsiteX10" fmla="*/ 34641 w 618531"/>
                <a:gd name="connsiteY10" fmla="*/ 261720 h 278611"/>
                <a:gd name="connsiteX11" fmla="*/ 49320 w 618531"/>
                <a:gd name="connsiteY11" fmla="*/ 254466 h 278611"/>
                <a:gd name="connsiteX12" fmla="*/ 88487 w 618531"/>
                <a:gd name="connsiteY12" fmla="*/ 219237 h 278611"/>
                <a:gd name="connsiteX13" fmla="*/ 146197 w 618531"/>
                <a:gd name="connsiteY13" fmla="*/ 260592 h 278611"/>
                <a:gd name="connsiteX14" fmla="*/ 193322 w 618531"/>
                <a:gd name="connsiteY14" fmla="*/ 276931 h 278611"/>
                <a:gd name="connsiteX15" fmla="*/ 250877 w 618531"/>
                <a:gd name="connsiteY15" fmla="*/ 216140 h 278611"/>
                <a:gd name="connsiteX16" fmla="*/ 284946 w 618531"/>
                <a:gd name="connsiteY16" fmla="*/ 248834 h 278611"/>
                <a:gd name="connsiteX17" fmla="*/ 364055 w 618531"/>
                <a:gd name="connsiteY17" fmla="*/ 202388 h 278611"/>
                <a:gd name="connsiteX18" fmla="*/ 369463 w 618531"/>
                <a:gd name="connsiteY18" fmla="*/ 202002 h 278611"/>
                <a:gd name="connsiteX19" fmla="*/ 434048 w 618531"/>
                <a:gd name="connsiteY19" fmla="*/ 261225 h 278611"/>
                <a:gd name="connsiteX20" fmla="*/ 451508 w 618531"/>
                <a:gd name="connsiteY20" fmla="*/ 256165 h 278611"/>
                <a:gd name="connsiteX21" fmla="*/ 474220 w 618531"/>
                <a:gd name="connsiteY21" fmla="*/ 226415 h 278611"/>
                <a:gd name="connsiteX22" fmla="*/ 517560 w 618531"/>
                <a:gd name="connsiteY22" fmla="*/ 218944 h 278611"/>
                <a:gd name="connsiteX23" fmla="*/ 550393 w 618531"/>
                <a:gd name="connsiteY23" fmla="*/ 260066 h 278611"/>
                <a:gd name="connsiteX24" fmla="*/ 594737 w 618531"/>
                <a:gd name="connsiteY24" fmla="*/ 234611 h 278611"/>
                <a:gd name="connsiteX25" fmla="*/ 618532 w 618531"/>
                <a:gd name="connsiteY25" fmla="*/ 57234 h 278611"/>
                <a:gd name="connsiteX26" fmla="*/ 617681 w 618531"/>
                <a:gd name="connsiteY26" fmla="*/ 31787 h 27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8531" h="278611">
                  <a:moveTo>
                    <a:pt x="617681" y="31787"/>
                  </a:moveTo>
                  <a:cubicBezTo>
                    <a:pt x="617681" y="19341"/>
                    <a:pt x="493766" y="-3982"/>
                    <a:pt x="482255" y="584"/>
                  </a:cubicBezTo>
                  <a:cubicBezTo>
                    <a:pt x="476151" y="9012"/>
                    <a:pt x="486503" y="49517"/>
                    <a:pt x="486349" y="59421"/>
                  </a:cubicBezTo>
                  <a:cubicBezTo>
                    <a:pt x="434434" y="62272"/>
                    <a:pt x="382055" y="63569"/>
                    <a:pt x="330295" y="65462"/>
                  </a:cubicBezTo>
                  <a:cubicBezTo>
                    <a:pt x="261307" y="64481"/>
                    <a:pt x="197185" y="64295"/>
                    <a:pt x="134764" y="58563"/>
                  </a:cubicBezTo>
                  <a:cubicBezTo>
                    <a:pt x="130282" y="41281"/>
                    <a:pt x="127038" y="17294"/>
                    <a:pt x="126652" y="12906"/>
                  </a:cubicBezTo>
                  <a:cubicBezTo>
                    <a:pt x="124798" y="1774"/>
                    <a:pt x="75586" y="17132"/>
                    <a:pt x="61757" y="17008"/>
                  </a:cubicBezTo>
                  <a:cubicBezTo>
                    <a:pt x="48238" y="18368"/>
                    <a:pt x="19267" y="27298"/>
                    <a:pt x="7602" y="29322"/>
                  </a:cubicBezTo>
                  <a:cubicBezTo>
                    <a:pt x="3507" y="29917"/>
                    <a:pt x="-973" y="49988"/>
                    <a:pt x="186" y="53140"/>
                  </a:cubicBezTo>
                  <a:cubicBezTo>
                    <a:pt x="10383" y="95623"/>
                    <a:pt x="14478" y="140152"/>
                    <a:pt x="20736" y="182889"/>
                  </a:cubicBezTo>
                  <a:cubicBezTo>
                    <a:pt x="24367" y="195358"/>
                    <a:pt x="24984" y="259263"/>
                    <a:pt x="34641" y="261720"/>
                  </a:cubicBezTo>
                  <a:cubicBezTo>
                    <a:pt x="37268" y="262431"/>
                    <a:pt x="47620" y="256536"/>
                    <a:pt x="49320" y="254466"/>
                  </a:cubicBezTo>
                  <a:cubicBezTo>
                    <a:pt x="60445" y="241193"/>
                    <a:pt x="74737" y="230030"/>
                    <a:pt x="88487" y="219237"/>
                  </a:cubicBezTo>
                  <a:cubicBezTo>
                    <a:pt x="136926" y="175797"/>
                    <a:pt x="108960" y="218604"/>
                    <a:pt x="146197" y="260592"/>
                  </a:cubicBezTo>
                  <a:cubicBezTo>
                    <a:pt x="156472" y="271863"/>
                    <a:pt x="175013" y="282911"/>
                    <a:pt x="193322" y="276931"/>
                  </a:cubicBezTo>
                  <a:cubicBezTo>
                    <a:pt x="221056" y="266479"/>
                    <a:pt x="222447" y="224213"/>
                    <a:pt x="250877" y="216140"/>
                  </a:cubicBezTo>
                  <a:cubicBezTo>
                    <a:pt x="260379" y="215297"/>
                    <a:pt x="276603" y="242259"/>
                    <a:pt x="284946" y="248834"/>
                  </a:cubicBezTo>
                  <a:cubicBezTo>
                    <a:pt x="331299" y="303916"/>
                    <a:pt x="310441" y="277286"/>
                    <a:pt x="364055" y="202388"/>
                  </a:cubicBezTo>
                  <a:cubicBezTo>
                    <a:pt x="366064" y="199839"/>
                    <a:pt x="367300" y="200642"/>
                    <a:pt x="369463" y="202002"/>
                  </a:cubicBezTo>
                  <a:cubicBezTo>
                    <a:pt x="392408" y="220319"/>
                    <a:pt x="412030" y="242028"/>
                    <a:pt x="434048" y="261225"/>
                  </a:cubicBezTo>
                  <a:cubicBezTo>
                    <a:pt x="444863" y="267877"/>
                    <a:pt x="448417" y="259904"/>
                    <a:pt x="451508" y="256165"/>
                  </a:cubicBezTo>
                  <a:cubicBezTo>
                    <a:pt x="460778" y="244430"/>
                    <a:pt x="468194" y="234441"/>
                    <a:pt x="474220" y="226415"/>
                  </a:cubicBezTo>
                  <a:cubicBezTo>
                    <a:pt x="497319" y="197173"/>
                    <a:pt x="493998" y="190460"/>
                    <a:pt x="517560" y="218944"/>
                  </a:cubicBezTo>
                  <a:cubicBezTo>
                    <a:pt x="525285" y="227774"/>
                    <a:pt x="536101" y="245651"/>
                    <a:pt x="550393" y="260066"/>
                  </a:cubicBezTo>
                  <a:cubicBezTo>
                    <a:pt x="560050" y="268866"/>
                    <a:pt x="587321" y="243434"/>
                    <a:pt x="594737" y="234611"/>
                  </a:cubicBezTo>
                  <a:cubicBezTo>
                    <a:pt x="601613" y="180247"/>
                    <a:pt x="615364" y="112935"/>
                    <a:pt x="618532" y="57234"/>
                  </a:cubicBezTo>
                  <a:cubicBezTo>
                    <a:pt x="616678" y="57497"/>
                    <a:pt x="617681" y="39528"/>
                    <a:pt x="617681" y="31787"/>
                  </a:cubicBezTo>
                  <a:close/>
                </a:path>
              </a:pathLst>
            </a:custGeom>
            <a:solidFill>
              <a:srgbClr val="FFFFFF"/>
            </a:solidFill>
            <a:ln w="772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AE16543-C536-8387-CA9D-DA57C96E0A6F}"/>
                </a:ext>
              </a:extLst>
            </p:cNvPr>
            <p:cNvSpPr/>
            <p:nvPr/>
          </p:nvSpPr>
          <p:spPr>
            <a:xfrm>
              <a:off x="11446847" y="4832281"/>
              <a:ext cx="227231" cy="365417"/>
            </a:xfrm>
            <a:custGeom>
              <a:avLst/>
              <a:gdLst>
                <a:gd name="connsiteX0" fmla="*/ 227152 w 227231"/>
                <a:gd name="connsiteY0" fmla="*/ 355889 h 365417"/>
                <a:gd name="connsiteX1" fmla="*/ 194010 w 227231"/>
                <a:gd name="connsiteY1" fmla="*/ 127810 h 365417"/>
                <a:gd name="connsiteX2" fmla="*/ 184044 w 227231"/>
                <a:gd name="connsiteY2" fmla="*/ 75401 h 365417"/>
                <a:gd name="connsiteX3" fmla="*/ 122240 w 227231"/>
                <a:gd name="connsiteY3" fmla="*/ 9989 h 365417"/>
                <a:gd name="connsiteX4" fmla="*/ 88171 w 227231"/>
                <a:gd name="connsiteY4" fmla="*/ 0 h 365417"/>
                <a:gd name="connsiteX5" fmla="*/ 35638 w 227231"/>
                <a:gd name="connsiteY5" fmla="*/ 25170 h 365417"/>
                <a:gd name="connsiteX6" fmla="*/ 35020 w 227231"/>
                <a:gd name="connsiteY6" fmla="*/ 355572 h 365417"/>
                <a:gd name="connsiteX7" fmla="*/ 90797 w 227231"/>
                <a:gd name="connsiteY7" fmla="*/ 362263 h 365417"/>
                <a:gd name="connsiteX8" fmla="*/ 192232 w 227231"/>
                <a:gd name="connsiteY8" fmla="*/ 365113 h 365417"/>
                <a:gd name="connsiteX9" fmla="*/ 227152 w 227231"/>
                <a:gd name="connsiteY9" fmla="*/ 355889 h 36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231" h="365417">
                  <a:moveTo>
                    <a:pt x="227152" y="355889"/>
                  </a:moveTo>
                  <a:cubicBezTo>
                    <a:pt x="205984" y="275019"/>
                    <a:pt x="189451" y="202307"/>
                    <a:pt x="194010" y="127810"/>
                  </a:cubicBezTo>
                  <a:cubicBezTo>
                    <a:pt x="191460" y="110188"/>
                    <a:pt x="192232" y="92613"/>
                    <a:pt x="184044" y="75401"/>
                  </a:cubicBezTo>
                  <a:cubicBezTo>
                    <a:pt x="180799" y="58606"/>
                    <a:pt x="143253" y="14485"/>
                    <a:pt x="122240" y="9989"/>
                  </a:cubicBezTo>
                  <a:cubicBezTo>
                    <a:pt x="117064" y="8900"/>
                    <a:pt x="109880" y="0"/>
                    <a:pt x="88171" y="0"/>
                  </a:cubicBezTo>
                  <a:cubicBezTo>
                    <a:pt x="72720" y="0"/>
                    <a:pt x="43672" y="19723"/>
                    <a:pt x="35638" y="25170"/>
                  </a:cubicBezTo>
                  <a:cubicBezTo>
                    <a:pt x="-31960" y="70966"/>
                    <a:pt x="13466" y="284923"/>
                    <a:pt x="35020" y="355572"/>
                  </a:cubicBezTo>
                  <a:cubicBezTo>
                    <a:pt x="37647" y="365546"/>
                    <a:pt x="80291" y="359883"/>
                    <a:pt x="90797" y="362263"/>
                  </a:cubicBezTo>
                  <a:cubicBezTo>
                    <a:pt x="95588" y="362371"/>
                    <a:pt x="184816" y="364163"/>
                    <a:pt x="192232" y="365113"/>
                  </a:cubicBezTo>
                  <a:cubicBezTo>
                    <a:pt x="200654" y="363043"/>
                    <a:pt x="228928" y="371039"/>
                    <a:pt x="227152" y="355889"/>
                  </a:cubicBezTo>
                  <a:close/>
                </a:path>
              </a:pathLst>
            </a:custGeom>
            <a:solidFill>
              <a:srgbClr val="FFFFFF"/>
            </a:solidFill>
            <a:ln w="772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462CBF8-B14D-4B16-B692-FDF7CEE343BD}"/>
                </a:ext>
              </a:extLst>
            </p:cNvPr>
            <p:cNvSpPr/>
            <p:nvPr/>
          </p:nvSpPr>
          <p:spPr>
            <a:xfrm>
              <a:off x="11562351" y="4567035"/>
              <a:ext cx="202029" cy="342251"/>
            </a:xfrm>
            <a:custGeom>
              <a:avLst/>
              <a:gdLst>
                <a:gd name="connsiteX0" fmla="*/ 201804 w 202029"/>
                <a:gd name="connsiteY0" fmla="*/ 261870 h 342251"/>
                <a:gd name="connsiteX1" fmla="*/ 151048 w 202029"/>
                <a:gd name="connsiteY1" fmla="*/ 31334 h 342251"/>
                <a:gd name="connsiteX2" fmla="*/ 103459 w 202029"/>
                <a:gd name="connsiteY2" fmla="*/ 170 h 342251"/>
                <a:gd name="connsiteX3" fmla="*/ 72094 w 202029"/>
                <a:gd name="connsiteY3" fmla="*/ 15103 h 342251"/>
                <a:gd name="connsiteX4" fmla="*/ 4573 w 202029"/>
                <a:gd name="connsiteY4" fmla="*/ 264156 h 342251"/>
                <a:gd name="connsiteX5" fmla="*/ 8745 w 202029"/>
                <a:gd name="connsiteY5" fmla="*/ 269472 h 342251"/>
                <a:gd name="connsiteX6" fmla="*/ 36402 w 202029"/>
                <a:gd name="connsiteY6" fmla="*/ 287766 h 342251"/>
                <a:gd name="connsiteX7" fmla="*/ 86232 w 202029"/>
                <a:gd name="connsiteY7" fmla="*/ 338321 h 342251"/>
                <a:gd name="connsiteX8" fmla="*/ 148113 w 202029"/>
                <a:gd name="connsiteY8" fmla="*/ 270885 h 342251"/>
                <a:gd name="connsiteX9" fmla="*/ 191375 w 202029"/>
                <a:gd name="connsiteY9" fmla="*/ 282481 h 342251"/>
                <a:gd name="connsiteX10" fmla="*/ 201804 w 202029"/>
                <a:gd name="connsiteY10" fmla="*/ 261870 h 342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029" h="342251">
                  <a:moveTo>
                    <a:pt x="201804" y="261870"/>
                  </a:moveTo>
                  <a:cubicBezTo>
                    <a:pt x="195624" y="187775"/>
                    <a:pt x="198405" y="97742"/>
                    <a:pt x="151048" y="31334"/>
                  </a:cubicBezTo>
                  <a:cubicBezTo>
                    <a:pt x="145177" y="24165"/>
                    <a:pt x="123313" y="2727"/>
                    <a:pt x="103459" y="170"/>
                  </a:cubicBezTo>
                  <a:cubicBezTo>
                    <a:pt x="88163" y="-1808"/>
                    <a:pt x="73330" y="14137"/>
                    <a:pt x="72094" y="15103"/>
                  </a:cubicBezTo>
                  <a:cubicBezTo>
                    <a:pt x="10367" y="66802"/>
                    <a:pt x="-10183" y="186013"/>
                    <a:pt x="4573" y="264156"/>
                  </a:cubicBezTo>
                  <a:cubicBezTo>
                    <a:pt x="4960" y="266482"/>
                    <a:pt x="6582" y="268467"/>
                    <a:pt x="8745" y="269472"/>
                  </a:cubicBezTo>
                  <a:cubicBezTo>
                    <a:pt x="18634" y="273929"/>
                    <a:pt x="27904" y="280086"/>
                    <a:pt x="36402" y="287766"/>
                  </a:cubicBezTo>
                  <a:cubicBezTo>
                    <a:pt x="41114" y="292277"/>
                    <a:pt x="71167" y="358886"/>
                    <a:pt x="86232" y="338321"/>
                  </a:cubicBezTo>
                  <a:cubicBezTo>
                    <a:pt x="96197" y="312618"/>
                    <a:pt x="114661" y="272616"/>
                    <a:pt x="148113" y="270885"/>
                  </a:cubicBezTo>
                  <a:cubicBezTo>
                    <a:pt x="156919" y="270252"/>
                    <a:pt x="183186" y="275737"/>
                    <a:pt x="191375" y="282481"/>
                  </a:cubicBezTo>
                  <a:cubicBezTo>
                    <a:pt x="196628" y="285579"/>
                    <a:pt x="203349" y="267648"/>
                    <a:pt x="201804" y="261870"/>
                  </a:cubicBezTo>
                  <a:close/>
                </a:path>
              </a:pathLst>
            </a:custGeom>
            <a:solidFill>
              <a:srgbClr val="FFFFFF"/>
            </a:solidFill>
            <a:ln w="772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CC9E3D7-1908-36AB-97D1-DFA949C70729}"/>
                </a:ext>
              </a:extLst>
            </p:cNvPr>
            <p:cNvSpPr/>
            <p:nvPr/>
          </p:nvSpPr>
          <p:spPr>
            <a:xfrm>
              <a:off x="11638766" y="4835557"/>
              <a:ext cx="188042" cy="360499"/>
            </a:xfrm>
            <a:custGeom>
              <a:avLst/>
              <a:gdLst>
                <a:gd name="connsiteX0" fmla="*/ 185957 w 188042"/>
                <a:gd name="connsiteY0" fmla="*/ 287781 h 360499"/>
                <a:gd name="connsiteX1" fmla="*/ 77183 w 188042"/>
                <a:gd name="connsiteY1" fmla="*/ 0 h 360499"/>
                <a:gd name="connsiteX2" fmla="*/ 40641 w 188042"/>
                <a:gd name="connsiteY2" fmla="*/ 355008 h 360499"/>
                <a:gd name="connsiteX3" fmla="*/ 68916 w 188042"/>
                <a:gd name="connsiteY3" fmla="*/ 359334 h 360499"/>
                <a:gd name="connsiteX4" fmla="*/ 156601 w 188042"/>
                <a:gd name="connsiteY4" fmla="*/ 356523 h 360499"/>
                <a:gd name="connsiteX5" fmla="*/ 188043 w 188042"/>
                <a:gd name="connsiteY5" fmla="*/ 348465 h 360499"/>
                <a:gd name="connsiteX6" fmla="*/ 185957 w 188042"/>
                <a:gd name="connsiteY6" fmla="*/ 287781 h 36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042" h="360499">
                  <a:moveTo>
                    <a:pt x="185957" y="287781"/>
                  </a:moveTo>
                  <a:cubicBezTo>
                    <a:pt x="186034" y="219496"/>
                    <a:pt x="175450" y="1553"/>
                    <a:pt x="77183" y="0"/>
                  </a:cubicBezTo>
                  <a:cubicBezTo>
                    <a:pt x="-53918" y="28283"/>
                    <a:pt x="16383" y="273474"/>
                    <a:pt x="40641" y="355008"/>
                  </a:cubicBezTo>
                  <a:cubicBezTo>
                    <a:pt x="45122" y="364920"/>
                    <a:pt x="60110" y="358145"/>
                    <a:pt x="68916" y="359334"/>
                  </a:cubicBezTo>
                  <a:cubicBezTo>
                    <a:pt x="79037" y="356700"/>
                    <a:pt x="146325" y="354614"/>
                    <a:pt x="156601" y="356523"/>
                  </a:cubicBezTo>
                  <a:cubicBezTo>
                    <a:pt x="166180" y="354406"/>
                    <a:pt x="186421" y="361637"/>
                    <a:pt x="188043" y="348465"/>
                  </a:cubicBezTo>
                  <a:cubicBezTo>
                    <a:pt x="186884" y="328325"/>
                    <a:pt x="186421" y="307713"/>
                    <a:pt x="185957" y="287781"/>
                  </a:cubicBezTo>
                  <a:close/>
                </a:path>
              </a:pathLst>
            </a:custGeom>
            <a:solidFill>
              <a:srgbClr val="FFFFFF"/>
            </a:solidFill>
            <a:ln w="7724" cap="flat">
              <a:noFill/>
              <a:prstDash val="solid"/>
              <a:miter/>
            </a:ln>
          </p:spPr>
          <p:txBody>
            <a:bodyPr rtlCol="0" anchor="ctr"/>
            <a:lstStyle/>
            <a:p>
              <a:endParaRPr lang="en-US"/>
            </a:p>
          </p:txBody>
        </p:sp>
        <p:grpSp>
          <p:nvGrpSpPr>
            <p:cNvPr id="43" name="Graphic 14" descr="Living room with sofa">
              <a:extLst>
                <a:ext uri="{FF2B5EF4-FFF2-40B4-BE49-F238E27FC236}">
                  <a16:creationId xmlns:a16="http://schemas.microsoft.com/office/drawing/2014/main" id="{10944116-CA58-9C45-9BE5-25711F17EF4A}"/>
                </a:ext>
              </a:extLst>
            </p:cNvPr>
            <p:cNvGrpSpPr/>
            <p:nvPr/>
          </p:nvGrpSpPr>
          <p:grpSpPr>
            <a:xfrm>
              <a:off x="11330447" y="4536224"/>
              <a:ext cx="648418" cy="1212017"/>
              <a:chOff x="11330447" y="4536224"/>
              <a:chExt cx="648418" cy="1212017"/>
            </a:xfrm>
            <a:solidFill>
              <a:srgbClr val="000000"/>
            </a:solidFill>
          </p:grpSpPr>
          <p:sp>
            <p:nvSpPr>
              <p:cNvPr id="44" name="Freeform: Shape 43">
                <a:extLst>
                  <a:ext uri="{FF2B5EF4-FFF2-40B4-BE49-F238E27FC236}">
                    <a16:creationId xmlns:a16="http://schemas.microsoft.com/office/drawing/2014/main" id="{5C902E05-CECB-440B-59FD-DDBB4B8C53E9}"/>
                  </a:ext>
                </a:extLst>
              </p:cNvPr>
              <p:cNvSpPr/>
              <p:nvPr/>
            </p:nvSpPr>
            <p:spPr>
              <a:xfrm>
                <a:off x="11330447" y="4536224"/>
                <a:ext cx="648418" cy="1212017"/>
              </a:xfrm>
              <a:custGeom>
                <a:avLst/>
                <a:gdLst>
                  <a:gd name="connsiteX0" fmla="*/ 647935 w 648418"/>
                  <a:gd name="connsiteY0" fmla="*/ 632540 h 1212017"/>
                  <a:gd name="connsiteX1" fmla="*/ 645541 w 648418"/>
                  <a:gd name="connsiteY1" fmla="*/ 627843 h 1212017"/>
                  <a:gd name="connsiteX2" fmla="*/ 506483 w 648418"/>
                  <a:gd name="connsiteY2" fmla="*/ 588273 h 1212017"/>
                  <a:gd name="connsiteX3" fmla="*/ 440816 w 648418"/>
                  <a:gd name="connsiteY3" fmla="*/ 308982 h 1212017"/>
                  <a:gd name="connsiteX4" fmla="*/ 351664 w 648418"/>
                  <a:gd name="connsiteY4" fmla="*/ 25442 h 1212017"/>
                  <a:gd name="connsiteX5" fmla="*/ 361321 w 648418"/>
                  <a:gd name="connsiteY5" fmla="*/ 15901 h 1212017"/>
                  <a:gd name="connsiteX6" fmla="*/ 357458 w 648418"/>
                  <a:gd name="connsiteY6" fmla="*/ 10895 h 1212017"/>
                  <a:gd name="connsiteX7" fmla="*/ 340616 w 648418"/>
                  <a:gd name="connsiteY7" fmla="*/ 21672 h 1212017"/>
                  <a:gd name="connsiteX8" fmla="*/ 339921 w 648418"/>
                  <a:gd name="connsiteY8" fmla="*/ 21085 h 1212017"/>
                  <a:gd name="connsiteX9" fmla="*/ 345020 w 648418"/>
                  <a:gd name="connsiteY9" fmla="*/ 4947 h 1212017"/>
                  <a:gd name="connsiteX10" fmla="*/ 338917 w 648418"/>
                  <a:gd name="connsiteY10" fmla="*/ 2420 h 1212017"/>
                  <a:gd name="connsiteX11" fmla="*/ 330342 w 648418"/>
                  <a:gd name="connsiteY11" fmla="*/ 21217 h 1212017"/>
                  <a:gd name="connsiteX12" fmla="*/ 328797 w 648418"/>
                  <a:gd name="connsiteY12" fmla="*/ 21108 h 1212017"/>
                  <a:gd name="connsiteX13" fmla="*/ 320067 w 648418"/>
                  <a:gd name="connsiteY13" fmla="*/ 458 h 1212017"/>
                  <a:gd name="connsiteX14" fmla="*/ 315045 w 648418"/>
                  <a:gd name="connsiteY14" fmla="*/ 2498 h 1212017"/>
                  <a:gd name="connsiteX15" fmla="*/ 318831 w 648418"/>
                  <a:gd name="connsiteY15" fmla="*/ 24322 h 1212017"/>
                  <a:gd name="connsiteX16" fmla="*/ 317749 w 648418"/>
                  <a:gd name="connsiteY16" fmla="*/ 25133 h 1212017"/>
                  <a:gd name="connsiteX17" fmla="*/ 291946 w 648418"/>
                  <a:gd name="connsiteY17" fmla="*/ 24909 h 1212017"/>
                  <a:gd name="connsiteX18" fmla="*/ 292796 w 648418"/>
                  <a:gd name="connsiteY18" fmla="*/ 31538 h 1212017"/>
                  <a:gd name="connsiteX19" fmla="*/ 301912 w 648418"/>
                  <a:gd name="connsiteY19" fmla="*/ 33044 h 1212017"/>
                  <a:gd name="connsiteX20" fmla="*/ 221181 w 648418"/>
                  <a:gd name="connsiteY20" fmla="*/ 275554 h 1212017"/>
                  <a:gd name="connsiteX21" fmla="*/ 210674 w 648418"/>
                  <a:gd name="connsiteY21" fmla="*/ 285242 h 1212017"/>
                  <a:gd name="connsiteX22" fmla="*/ 210288 w 648418"/>
                  <a:gd name="connsiteY22" fmla="*/ 285713 h 1212017"/>
                  <a:gd name="connsiteX23" fmla="*/ 210288 w 648418"/>
                  <a:gd name="connsiteY23" fmla="*/ 284987 h 1212017"/>
                  <a:gd name="connsiteX24" fmla="*/ 208434 w 648418"/>
                  <a:gd name="connsiteY24" fmla="*/ 264043 h 1212017"/>
                  <a:gd name="connsiteX25" fmla="*/ 200400 w 648418"/>
                  <a:gd name="connsiteY25" fmla="*/ 264043 h 1212017"/>
                  <a:gd name="connsiteX26" fmla="*/ 198545 w 648418"/>
                  <a:gd name="connsiteY26" fmla="*/ 285358 h 1212017"/>
                  <a:gd name="connsiteX27" fmla="*/ 198469 w 648418"/>
                  <a:gd name="connsiteY27" fmla="*/ 285914 h 1212017"/>
                  <a:gd name="connsiteX28" fmla="*/ 198082 w 648418"/>
                  <a:gd name="connsiteY28" fmla="*/ 285381 h 1212017"/>
                  <a:gd name="connsiteX29" fmla="*/ 191670 w 648418"/>
                  <a:gd name="connsiteY29" fmla="*/ 294474 h 1212017"/>
                  <a:gd name="connsiteX30" fmla="*/ 124690 w 648418"/>
                  <a:gd name="connsiteY30" fmla="*/ 598432 h 1212017"/>
                  <a:gd name="connsiteX31" fmla="*/ 6799 w 648418"/>
                  <a:gd name="connsiteY31" fmla="*/ 626244 h 1212017"/>
                  <a:gd name="connsiteX32" fmla="*/ 156 w 648418"/>
                  <a:gd name="connsiteY32" fmla="*/ 638844 h 1212017"/>
                  <a:gd name="connsiteX33" fmla="*/ 15375 w 648418"/>
                  <a:gd name="connsiteY33" fmla="*/ 758689 h 1212017"/>
                  <a:gd name="connsiteX34" fmla="*/ 70225 w 648418"/>
                  <a:gd name="connsiteY34" fmla="*/ 1099281 h 1212017"/>
                  <a:gd name="connsiteX35" fmla="*/ 555771 w 648418"/>
                  <a:gd name="connsiteY35" fmla="*/ 1134440 h 1212017"/>
                  <a:gd name="connsiteX36" fmla="*/ 579179 w 648418"/>
                  <a:gd name="connsiteY36" fmla="*/ 1078770 h 1212017"/>
                  <a:gd name="connsiteX37" fmla="*/ 598261 w 648418"/>
                  <a:gd name="connsiteY37" fmla="*/ 961691 h 1212017"/>
                  <a:gd name="connsiteX38" fmla="*/ 644768 w 648418"/>
                  <a:gd name="connsiteY38" fmla="*/ 645140 h 1212017"/>
                  <a:gd name="connsiteX39" fmla="*/ 647935 w 648418"/>
                  <a:gd name="connsiteY39" fmla="*/ 632540 h 1212017"/>
                  <a:gd name="connsiteX40" fmla="*/ 507255 w 648418"/>
                  <a:gd name="connsiteY40" fmla="*/ 604643 h 1212017"/>
                  <a:gd name="connsiteX41" fmla="*/ 605600 w 648418"/>
                  <a:gd name="connsiteY41" fmla="*/ 628268 h 1212017"/>
                  <a:gd name="connsiteX42" fmla="*/ 605523 w 648418"/>
                  <a:gd name="connsiteY42" fmla="*/ 629172 h 1212017"/>
                  <a:gd name="connsiteX43" fmla="*/ 507487 w 648418"/>
                  <a:gd name="connsiteY43" fmla="*/ 640080 h 1212017"/>
                  <a:gd name="connsiteX44" fmla="*/ 506559 w 648418"/>
                  <a:gd name="connsiteY44" fmla="*/ 604520 h 1212017"/>
                  <a:gd name="connsiteX45" fmla="*/ 507255 w 648418"/>
                  <a:gd name="connsiteY45" fmla="*/ 604643 h 1212017"/>
                  <a:gd name="connsiteX46" fmla="*/ 470095 w 648418"/>
                  <a:gd name="connsiteY46" fmla="*/ 460309 h 1212017"/>
                  <a:gd name="connsiteX47" fmla="*/ 470095 w 648418"/>
                  <a:gd name="connsiteY47" fmla="*/ 460718 h 1212017"/>
                  <a:gd name="connsiteX48" fmla="*/ 470095 w 648418"/>
                  <a:gd name="connsiteY48" fmla="*/ 460309 h 1212017"/>
                  <a:gd name="connsiteX49" fmla="*/ 466232 w 648418"/>
                  <a:gd name="connsiteY49" fmla="*/ 438986 h 1212017"/>
                  <a:gd name="connsiteX50" fmla="*/ 479829 w 648418"/>
                  <a:gd name="connsiteY50" fmla="*/ 640961 h 1212017"/>
                  <a:gd name="connsiteX51" fmla="*/ 431236 w 648418"/>
                  <a:gd name="connsiteY51" fmla="*/ 642027 h 1212017"/>
                  <a:gd name="connsiteX52" fmla="*/ 388823 w 648418"/>
                  <a:gd name="connsiteY52" fmla="*/ 311030 h 1212017"/>
                  <a:gd name="connsiteX53" fmla="*/ 395544 w 648418"/>
                  <a:gd name="connsiteY53" fmla="*/ 311416 h 1212017"/>
                  <a:gd name="connsiteX54" fmla="*/ 402807 w 648418"/>
                  <a:gd name="connsiteY54" fmla="*/ 314012 h 1212017"/>
                  <a:gd name="connsiteX55" fmla="*/ 466232 w 648418"/>
                  <a:gd name="connsiteY55" fmla="*/ 438986 h 1212017"/>
                  <a:gd name="connsiteX56" fmla="*/ 222108 w 648418"/>
                  <a:gd name="connsiteY56" fmla="*/ 644391 h 1212017"/>
                  <a:gd name="connsiteX57" fmla="*/ 180700 w 648418"/>
                  <a:gd name="connsiteY57" fmla="*/ 416413 h 1212017"/>
                  <a:gd name="connsiteX58" fmla="*/ 197078 w 648418"/>
                  <a:gd name="connsiteY58" fmla="*/ 312358 h 1212017"/>
                  <a:gd name="connsiteX59" fmla="*/ 210442 w 648418"/>
                  <a:gd name="connsiteY59" fmla="*/ 306008 h 1212017"/>
                  <a:gd name="connsiteX60" fmla="*/ 243740 w 648418"/>
                  <a:gd name="connsiteY60" fmla="*/ 407621 h 1212017"/>
                  <a:gd name="connsiteX61" fmla="*/ 275646 w 648418"/>
                  <a:gd name="connsiteY61" fmla="*/ 646098 h 1212017"/>
                  <a:gd name="connsiteX62" fmla="*/ 222108 w 648418"/>
                  <a:gd name="connsiteY62" fmla="*/ 644391 h 1212017"/>
                  <a:gd name="connsiteX63" fmla="*/ 289243 w 648418"/>
                  <a:gd name="connsiteY63" fmla="*/ 646384 h 1212017"/>
                  <a:gd name="connsiteX64" fmla="*/ 256795 w 648418"/>
                  <a:gd name="connsiteY64" fmla="*/ 405473 h 1212017"/>
                  <a:gd name="connsiteX65" fmla="*/ 231997 w 648418"/>
                  <a:gd name="connsiteY65" fmla="*/ 311902 h 1212017"/>
                  <a:gd name="connsiteX66" fmla="*/ 289011 w 648418"/>
                  <a:gd name="connsiteY66" fmla="*/ 372624 h 1212017"/>
                  <a:gd name="connsiteX67" fmla="*/ 297972 w 648418"/>
                  <a:gd name="connsiteY67" fmla="*/ 422137 h 1212017"/>
                  <a:gd name="connsiteX68" fmla="*/ 329647 w 648418"/>
                  <a:gd name="connsiteY68" fmla="*/ 646113 h 1212017"/>
                  <a:gd name="connsiteX69" fmla="*/ 289243 w 648418"/>
                  <a:gd name="connsiteY69" fmla="*/ 646384 h 1212017"/>
                  <a:gd name="connsiteX70" fmla="*/ 359003 w 648418"/>
                  <a:gd name="connsiteY70" fmla="*/ 645017 h 1212017"/>
                  <a:gd name="connsiteX71" fmla="*/ 324161 w 648418"/>
                  <a:gd name="connsiteY71" fmla="*/ 402483 h 1212017"/>
                  <a:gd name="connsiteX72" fmla="*/ 380093 w 648418"/>
                  <a:gd name="connsiteY72" fmla="*/ 309183 h 1212017"/>
                  <a:gd name="connsiteX73" fmla="*/ 380248 w 648418"/>
                  <a:gd name="connsiteY73" fmla="*/ 309268 h 1212017"/>
                  <a:gd name="connsiteX74" fmla="*/ 417330 w 648418"/>
                  <a:gd name="connsiteY74" fmla="*/ 642437 h 1212017"/>
                  <a:gd name="connsiteX75" fmla="*/ 359003 w 648418"/>
                  <a:gd name="connsiteY75" fmla="*/ 645017 h 1212017"/>
                  <a:gd name="connsiteX76" fmla="*/ 376617 w 648418"/>
                  <a:gd name="connsiteY76" fmla="*/ 73441 h 1212017"/>
                  <a:gd name="connsiteX77" fmla="*/ 412618 w 648418"/>
                  <a:gd name="connsiteY77" fmla="*/ 177109 h 1212017"/>
                  <a:gd name="connsiteX78" fmla="*/ 420421 w 648418"/>
                  <a:gd name="connsiteY78" fmla="*/ 252238 h 1212017"/>
                  <a:gd name="connsiteX79" fmla="*/ 422661 w 648418"/>
                  <a:gd name="connsiteY79" fmla="*/ 294590 h 1212017"/>
                  <a:gd name="connsiteX80" fmla="*/ 403424 w 648418"/>
                  <a:gd name="connsiteY80" fmla="*/ 287529 h 1212017"/>
                  <a:gd name="connsiteX81" fmla="*/ 411382 w 648418"/>
                  <a:gd name="connsiteY81" fmla="*/ 267976 h 1212017"/>
                  <a:gd name="connsiteX82" fmla="*/ 392608 w 648418"/>
                  <a:gd name="connsiteY82" fmla="*/ 282190 h 1212017"/>
                  <a:gd name="connsiteX83" fmla="*/ 391296 w 648418"/>
                  <a:gd name="connsiteY83" fmla="*/ 281541 h 1212017"/>
                  <a:gd name="connsiteX84" fmla="*/ 389596 w 648418"/>
                  <a:gd name="connsiteY84" fmla="*/ 259570 h 1212017"/>
                  <a:gd name="connsiteX85" fmla="*/ 380867 w 648418"/>
                  <a:gd name="connsiteY85" fmla="*/ 278142 h 1212017"/>
                  <a:gd name="connsiteX86" fmla="*/ 379708 w 648418"/>
                  <a:gd name="connsiteY86" fmla="*/ 278814 h 1212017"/>
                  <a:gd name="connsiteX87" fmla="*/ 356840 w 648418"/>
                  <a:gd name="connsiteY87" fmla="*/ 271815 h 1212017"/>
                  <a:gd name="connsiteX88" fmla="*/ 354754 w 648418"/>
                  <a:gd name="connsiteY88" fmla="*/ 279478 h 1212017"/>
                  <a:gd name="connsiteX89" fmla="*/ 378858 w 648418"/>
                  <a:gd name="connsiteY89" fmla="*/ 292550 h 1212017"/>
                  <a:gd name="connsiteX90" fmla="*/ 379089 w 648418"/>
                  <a:gd name="connsiteY90" fmla="*/ 294984 h 1212017"/>
                  <a:gd name="connsiteX91" fmla="*/ 310641 w 648418"/>
                  <a:gd name="connsiteY91" fmla="*/ 355883 h 1212017"/>
                  <a:gd name="connsiteX92" fmla="*/ 290865 w 648418"/>
                  <a:gd name="connsiteY92" fmla="*/ 276110 h 1212017"/>
                  <a:gd name="connsiteX93" fmla="*/ 311646 w 648418"/>
                  <a:gd name="connsiteY93" fmla="*/ 106884 h 1212017"/>
                  <a:gd name="connsiteX94" fmla="*/ 325629 w 648418"/>
                  <a:gd name="connsiteY94" fmla="*/ 52775 h 1212017"/>
                  <a:gd name="connsiteX95" fmla="*/ 330882 w 648418"/>
                  <a:gd name="connsiteY95" fmla="*/ 51616 h 1212017"/>
                  <a:gd name="connsiteX96" fmla="*/ 356686 w 648418"/>
                  <a:gd name="connsiteY96" fmla="*/ 169283 h 1212017"/>
                  <a:gd name="connsiteX97" fmla="*/ 366883 w 648418"/>
                  <a:gd name="connsiteY97" fmla="*/ 219622 h 1212017"/>
                  <a:gd name="connsiteX98" fmla="*/ 375072 w 648418"/>
                  <a:gd name="connsiteY98" fmla="*/ 217412 h 1212017"/>
                  <a:gd name="connsiteX99" fmla="*/ 371518 w 648418"/>
                  <a:gd name="connsiteY99" fmla="*/ 191849 h 1212017"/>
                  <a:gd name="connsiteX100" fmla="*/ 368119 w 648418"/>
                  <a:gd name="connsiteY100" fmla="*/ 165010 h 1212017"/>
                  <a:gd name="connsiteX101" fmla="*/ 342239 w 648418"/>
                  <a:gd name="connsiteY101" fmla="*/ 51693 h 1212017"/>
                  <a:gd name="connsiteX102" fmla="*/ 376617 w 648418"/>
                  <a:gd name="connsiteY102" fmla="*/ 73441 h 1212017"/>
                  <a:gd name="connsiteX103" fmla="*/ 247988 w 648418"/>
                  <a:gd name="connsiteY103" fmla="*/ 229024 h 1212017"/>
                  <a:gd name="connsiteX104" fmla="*/ 312882 w 648418"/>
                  <a:gd name="connsiteY104" fmla="*/ 58948 h 1212017"/>
                  <a:gd name="connsiteX105" fmla="*/ 280126 w 648418"/>
                  <a:gd name="connsiteY105" fmla="*/ 313262 h 1212017"/>
                  <a:gd name="connsiteX106" fmla="*/ 252623 w 648418"/>
                  <a:gd name="connsiteY106" fmla="*/ 294273 h 1212017"/>
                  <a:gd name="connsiteX107" fmla="*/ 247988 w 648418"/>
                  <a:gd name="connsiteY107" fmla="*/ 229024 h 1212017"/>
                  <a:gd name="connsiteX108" fmla="*/ 222340 w 648418"/>
                  <a:gd name="connsiteY108" fmla="*/ 283287 h 1212017"/>
                  <a:gd name="connsiteX109" fmla="*/ 223035 w 648418"/>
                  <a:gd name="connsiteY109" fmla="*/ 287297 h 1212017"/>
                  <a:gd name="connsiteX110" fmla="*/ 218632 w 648418"/>
                  <a:gd name="connsiteY110" fmla="*/ 287745 h 1212017"/>
                  <a:gd name="connsiteX111" fmla="*/ 222340 w 648418"/>
                  <a:gd name="connsiteY111" fmla="*/ 283287 h 1212017"/>
                  <a:gd name="connsiteX112" fmla="*/ 133497 w 648418"/>
                  <a:gd name="connsiteY112" fmla="*/ 415130 h 1212017"/>
                  <a:gd name="connsiteX113" fmla="*/ 182399 w 648418"/>
                  <a:gd name="connsiteY113" fmla="*/ 316885 h 1212017"/>
                  <a:gd name="connsiteX114" fmla="*/ 206502 w 648418"/>
                  <a:gd name="connsiteY114" fmla="*/ 643711 h 1212017"/>
                  <a:gd name="connsiteX115" fmla="*/ 164090 w 648418"/>
                  <a:gd name="connsiteY115" fmla="*/ 641401 h 1212017"/>
                  <a:gd name="connsiteX116" fmla="*/ 133497 w 648418"/>
                  <a:gd name="connsiteY116" fmla="*/ 415130 h 1212017"/>
                  <a:gd name="connsiteX117" fmla="*/ 80578 w 648418"/>
                  <a:gd name="connsiteY117" fmla="*/ 624954 h 1212017"/>
                  <a:gd name="connsiteX118" fmla="*/ 130097 w 648418"/>
                  <a:gd name="connsiteY118" fmla="*/ 622103 h 1212017"/>
                  <a:gd name="connsiteX119" fmla="*/ 134424 w 648418"/>
                  <a:gd name="connsiteY119" fmla="*/ 639369 h 1212017"/>
                  <a:gd name="connsiteX120" fmla="*/ 45427 w 648418"/>
                  <a:gd name="connsiteY120" fmla="*/ 630895 h 1212017"/>
                  <a:gd name="connsiteX121" fmla="*/ 45349 w 648418"/>
                  <a:gd name="connsiteY121" fmla="*/ 629975 h 1212017"/>
                  <a:gd name="connsiteX122" fmla="*/ 80578 w 648418"/>
                  <a:gd name="connsiteY122" fmla="*/ 624954 h 1212017"/>
                  <a:gd name="connsiteX123" fmla="*/ 25186 w 648418"/>
                  <a:gd name="connsiteY123" fmla="*/ 652959 h 1212017"/>
                  <a:gd name="connsiteX124" fmla="*/ 23023 w 648418"/>
                  <a:gd name="connsiteY124" fmla="*/ 644105 h 1212017"/>
                  <a:gd name="connsiteX125" fmla="*/ 138982 w 648418"/>
                  <a:gd name="connsiteY125" fmla="*/ 667374 h 1212017"/>
                  <a:gd name="connsiteX126" fmla="*/ 344171 w 648418"/>
                  <a:gd name="connsiteY126" fmla="*/ 674937 h 1212017"/>
                  <a:gd name="connsiteX127" fmla="*/ 619042 w 648418"/>
                  <a:gd name="connsiteY127" fmla="*/ 655902 h 1212017"/>
                  <a:gd name="connsiteX128" fmla="*/ 592080 w 648418"/>
                  <a:gd name="connsiteY128" fmla="*/ 818052 h 1212017"/>
                  <a:gd name="connsiteX129" fmla="*/ 567590 w 648418"/>
                  <a:gd name="connsiteY129" fmla="*/ 844596 h 1212017"/>
                  <a:gd name="connsiteX130" fmla="*/ 458584 w 648418"/>
                  <a:gd name="connsiteY130" fmla="*/ 847068 h 1212017"/>
                  <a:gd name="connsiteX131" fmla="*/ 450396 w 648418"/>
                  <a:gd name="connsiteY131" fmla="*/ 850715 h 1212017"/>
                  <a:gd name="connsiteX132" fmla="*/ 435949 w 648418"/>
                  <a:gd name="connsiteY132" fmla="*/ 837110 h 1212017"/>
                  <a:gd name="connsiteX133" fmla="*/ 386351 w 648418"/>
                  <a:gd name="connsiteY133" fmla="*/ 791831 h 1212017"/>
                  <a:gd name="connsiteX134" fmla="*/ 370746 w 648418"/>
                  <a:gd name="connsiteY134" fmla="*/ 793848 h 1212017"/>
                  <a:gd name="connsiteX135" fmla="*/ 327483 w 648418"/>
                  <a:gd name="connsiteY135" fmla="*/ 867008 h 1212017"/>
                  <a:gd name="connsiteX136" fmla="*/ 273945 w 648418"/>
                  <a:gd name="connsiteY136" fmla="*/ 807468 h 1212017"/>
                  <a:gd name="connsiteX137" fmla="*/ 228906 w 648418"/>
                  <a:gd name="connsiteY137" fmla="*/ 835334 h 1212017"/>
                  <a:gd name="connsiteX138" fmla="*/ 203644 w 648418"/>
                  <a:gd name="connsiteY138" fmla="*/ 865540 h 1212017"/>
                  <a:gd name="connsiteX139" fmla="*/ 163780 w 648418"/>
                  <a:gd name="connsiteY139" fmla="*/ 851116 h 1212017"/>
                  <a:gd name="connsiteX140" fmla="*/ 139369 w 648418"/>
                  <a:gd name="connsiteY140" fmla="*/ 798344 h 1212017"/>
                  <a:gd name="connsiteX141" fmla="*/ 117119 w 648418"/>
                  <a:gd name="connsiteY141" fmla="*/ 792472 h 1212017"/>
                  <a:gd name="connsiteX142" fmla="*/ 56551 w 648418"/>
                  <a:gd name="connsiteY142" fmla="*/ 845206 h 1212017"/>
                  <a:gd name="connsiteX143" fmla="*/ 25186 w 648418"/>
                  <a:gd name="connsiteY143" fmla="*/ 652959 h 1212017"/>
                  <a:gd name="connsiteX144" fmla="*/ 477898 w 648418"/>
                  <a:gd name="connsiteY144" fmla="*/ 987023 h 1212017"/>
                  <a:gd name="connsiteX145" fmla="*/ 459434 w 648418"/>
                  <a:gd name="connsiteY145" fmla="*/ 989410 h 1212017"/>
                  <a:gd name="connsiteX146" fmla="*/ 434249 w 648418"/>
                  <a:gd name="connsiteY146" fmla="*/ 1024159 h 1212017"/>
                  <a:gd name="connsiteX147" fmla="*/ 398249 w 648418"/>
                  <a:gd name="connsiteY147" fmla="*/ 1036396 h 1212017"/>
                  <a:gd name="connsiteX148" fmla="*/ 346410 w 648418"/>
                  <a:gd name="connsiteY148" fmla="*/ 999461 h 1212017"/>
                  <a:gd name="connsiteX149" fmla="*/ 284376 w 648418"/>
                  <a:gd name="connsiteY149" fmla="*/ 1044655 h 1212017"/>
                  <a:gd name="connsiteX150" fmla="*/ 191206 w 648418"/>
                  <a:gd name="connsiteY150" fmla="*/ 997120 h 1212017"/>
                  <a:gd name="connsiteX151" fmla="*/ 161386 w 648418"/>
                  <a:gd name="connsiteY151" fmla="*/ 993033 h 1212017"/>
                  <a:gd name="connsiteX152" fmla="*/ 126312 w 648418"/>
                  <a:gd name="connsiteY152" fmla="*/ 1026987 h 1212017"/>
                  <a:gd name="connsiteX153" fmla="*/ 77565 w 648418"/>
                  <a:gd name="connsiteY153" fmla="*/ 980641 h 1212017"/>
                  <a:gd name="connsiteX154" fmla="*/ 69298 w 648418"/>
                  <a:gd name="connsiteY154" fmla="*/ 927691 h 1212017"/>
                  <a:gd name="connsiteX155" fmla="*/ 576397 w 648418"/>
                  <a:gd name="connsiteY155" fmla="*/ 923326 h 1212017"/>
                  <a:gd name="connsiteX156" fmla="*/ 565582 w 648418"/>
                  <a:gd name="connsiteY156" fmla="*/ 991913 h 1212017"/>
                  <a:gd name="connsiteX157" fmla="*/ 534371 w 648418"/>
                  <a:gd name="connsiteY157" fmla="*/ 1028207 h 1212017"/>
                  <a:gd name="connsiteX158" fmla="*/ 526182 w 648418"/>
                  <a:gd name="connsiteY158" fmla="*/ 1030679 h 1212017"/>
                  <a:gd name="connsiteX159" fmla="*/ 477898 w 648418"/>
                  <a:gd name="connsiteY159" fmla="*/ 987023 h 1212017"/>
                  <a:gd name="connsiteX160" fmla="*/ 579875 w 648418"/>
                  <a:gd name="connsiteY160" fmla="*/ 900853 h 1212017"/>
                  <a:gd name="connsiteX161" fmla="*/ 553685 w 648418"/>
                  <a:gd name="connsiteY161" fmla="*/ 902545 h 1212017"/>
                  <a:gd name="connsiteX162" fmla="*/ 478593 w 648418"/>
                  <a:gd name="connsiteY162" fmla="*/ 922029 h 1212017"/>
                  <a:gd name="connsiteX163" fmla="*/ 66517 w 648418"/>
                  <a:gd name="connsiteY163" fmla="*/ 909575 h 1212017"/>
                  <a:gd name="connsiteX164" fmla="*/ 59256 w 648418"/>
                  <a:gd name="connsiteY164" fmla="*/ 862944 h 1212017"/>
                  <a:gd name="connsiteX165" fmla="*/ 119514 w 648418"/>
                  <a:gd name="connsiteY165" fmla="*/ 824247 h 1212017"/>
                  <a:gd name="connsiteX166" fmla="*/ 142767 w 648418"/>
                  <a:gd name="connsiteY166" fmla="*/ 868615 h 1212017"/>
                  <a:gd name="connsiteX167" fmla="*/ 243121 w 648418"/>
                  <a:gd name="connsiteY167" fmla="*/ 863454 h 1212017"/>
                  <a:gd name="connsiteX168" fmla="*/ 263207 w 648418"/>
                  <a:gd name="connsiteY168" fmla="*/ 830505 h 1212017"/>
                  <a:gd name="connsiteX169" fmla="*/ 293568 w 648418"/>
                  <a:gd name="connsiteY169" fmla="*/ 864157 h 1212017"/>
                  <a:gd name="connsiteX170" fmla="*/ 333355 w 648418"/>
                  <a:gd name="connsiteY170" fmla="*/ 891281 h 1212017"/>
                  <a:gd name="connsiteX171" fmla="*/ 361707 w 648418"/>
                  <a:gd name="connsiteY171" fmla="*/ 853620 h 1212017"/>
                  <a:gd name="connsiteX172" fmla="*/ 381716 w 648418"/>
                  <a:gd name="connsiteY172" fmla="*/ 816213 h 1212017"/>
                  <a:gd name="connsiteX173" fmla="*/ 409605 w 648418"/>
                  <a:gd name="connsiteY173" fmla="*/ 844040 h 1212017"/>
                  <a:gd name="connsiteX174" fmla="*/ 447768 w 648418"/>
                  <a:gd name="connsiteY174" fmla="*/ 875328 h 1212017"/>
                  <a:gd name="connsiteX175" fmla="*/ 484774 w 648418"/>
                  <a:gd name="connsiteY175" fmla="*/ 851966 h 1212017"/>
                  <a:gd name="connsiteX176" fmla="*/ 510422 w 648418"/>
                  <a:gd name="connsiteY176" fmla="*/ 819520 h 1212017"/>
                  <a:gd name="connsiteX177" fmla="*/ 548122 w 648418"/>
                  <a:gd name="connsiteY177" fmla="*/ 861816 h 1212017"/>
                  <a:gd name="connsiteX178" fmla="*/ 584973 w 648418"/>
                  <a:gd name="connsiteY178" fmla="*/ 866807 h 1212017"/>
                  <a:gd name="connsiteX179" fmla="*/ 579875 w 648418"/>
                  <a:gd name="connsiteY179" fmla="*/ 900853 h 1212017"/>
                  <a:gd name="connsiteX180" fmla="*/ 550440 w 648418"/>
                  <a:gd name="connsiteY180" fmla="*/ 1081722 h 1212017"/>
                  <a:gd name="connsiteX181" fmla="*/ 106998 w 648418"/>
                  <a:gd name="connsiteY181" fmla="*/ 1112252 h 1212017"/>
                  <a:gd name="connsiteX182" fmla="*/ 85058 w 648418"/>
                  <a:gd name="connsiteY182" fmla="*/ 1027921 h 1212017"/>
                  <a:gd name="connsiteX183" fmla="*/ 132106 w 648418"/>
                  <a:gd name="connsiteY183" fmla="*/ 1050820 h 1212017"/>
                  <a:gd name="connsiteX184" fmla="*/ 174056 w 648418"/>
                  <a:gd name="connsiteY184" fmla="*/ 1013846 h 1212017"/>
                  <a:gd name="connsiteX185" fmla="*/ 310101 w 648418"/>
                  <a:gd name="connsiteY185" fmla="*/ 1053277 h 1212017"/>
                  <a:gd name="connsiteX186" fmla="*/ 340231 w 648418"/>
                  <a:gd name="connsiteY186" fmla="*/ 1023155 h 1212017"/>
                  <a:gd name="connsiteX187" fmla="*/ 376463 w 648418"/>
                  <a:gd name="connsiteY187" fmla="*/ 1049723 h 1212017"/>
                  <a:gd name="connsiteX188" fmla="*/ 417176 w 648418"/>
                  <a:gd name="connsiteY188" fmla="*/ 1069283 h 1212017"/>
                  <a:gd name="connsiteX189" fmla="*/ 469940 w 648418"/>
                  <a:gd name="connsiteY189" fmla="*/ 1014479 h 1212017"/>
                  <a:gd name="connsiteX190" fmla="*/ 479597 w 648418"/>
                  <a:gd name="connsiteY190" fmla="*/ 1014842 h 1212017"/>
                  <a:gd name="connsiteX191" fmla="*/ 558011 w 648418"/>
                  <a:gd name="connsiteY191" fmla="*/ 1038861 h 1212017"/>
                  <a:gd name="connsiteX192" fmla="*/ 550440 w 648418"/>
                  <a:gd name="connsiteY192" fmla="*/ 1081722 h 12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648418" h="1212017">
                    <a:moveTo>
                      <a:pt x="647935" y="632540"/>
                    </a:moveTo>
                    <a:cubicBezTo>
                      <a:pt x="647395" y="630802"/>
                      <a:pt x="646622" y="629218"/>
                      <a:pt x="645541" y="627843"/>
                    </a:cubicBezTo>
                    <a:cubicBezTo>
                      <a:pt x="651335" y="603168"/>
                      <a:pt x="525100" y="583043"/>
                      <a:pt x="506483" y="588273"/>
                    </a:cubicBezTo>
                    <a:cubicBezTo>
                      <a:pt x="505941" y="492902"/>
                      <a:pt x="501847" y="387110"/>
                      <a:pt x="440816" y="308982"/>
                    </a:cubicBezTo>
                    <a:cubicBezTo>
                      <a:pt x="448000" y="234230"/>
                      <a:pt x="440584" y="47861"/>
                      <a:pt x="351664" y="25442"/>
                    </a:cubicBezTo>
                    <a:cubicBezTo>
                      <a:pt x="355449" y="22908"/>
                      <a:pt x="359467" y="20088"/>
                      <a:pt x="361321" y="15901"/>
                    </a:cubicBezTo>
                    <a:cubicBezTo>
                      <a:pt x="362403" y="13553"/>
                      <a:pt x="360549" y="9651"/>
                      <a:pt x="357458" y="10895"/>
                    </a:cubicBezTo>
                    <a:cubicBezTo>
                      <a:pt x="351200" y="13437"/>
                      <a:pt x="346179" y="17825"/>
                      <a:pt x="340616" y="21672"/>
                    </a:cubicBezTo>
                    <a:cubicBezTo>
                      <a:pt x="340231" y="21981"/>
                      <a:pt x="339689" y="21587"/>
                      <a:pt x="339921" y="21085"/>
                    </a:cubicBezTo>
                    <a:cubicBezTo>
                      <a:pt x="342007" y="15855"/>
                      <a:pt x="345252" y="10648"/>
                      <a:pt x="345020" y="4947"/>
                    </a:cubicBezTo>
                    <a:cubicBezTo>
                      <a:pt x="344866" y="2073"/>
                      <a:pt x="341080" y="-44"/>
                      <a:pt x="338917" y="2420"/>
                    </a:cubicBezTo>
                    <a:cubicBezTo>
                      <a:pt x="334591" y="7627"/>
                      <a:pt x="332428" y="14689"/>
                      <a:pt x="330342" y="21217"/>
                    </a:cubicBezTo>
                    <a:cubicBezTo>
                      <a:pt x="330032" y="21974"/>
                      <a:pt x="328951" y="21896"/>
                      <a:pt x="328797" y="21108"/>
                    </a:cubicBezTo>
                    <a:cubicBezTo>
                      <a:pt x="327406" y="13584"/>
                      <a:pt x="326711" y="4885"/>
                      <a:pt x="320067" y="458"/>
                    </a:cubicBezTo>
                    <a:cubicBezTo>
                      <a:pt x="318213" y="-670"/>
                      <a:pt x="315586" y="389"/>
                      <a:pt x="315045" y="2498"/>
                    </a:cubicBezTo>
                    <a:cubicBezTo>
                      <a:pt x="313500" y="9852"/>
                      <a:pt x="317749" y="17014"/>
                      <a:pt x="318831" y="24322"/>
                    </a:cubicBezTo>
                    <a:cubicBezTo>
                      <a:pt x="318908" y="24902"/>
                      <a:pt x="318290" y="25334"/>
                      <a:pt x="317749" y="25133"/>
                    </a:cubicBezTo>
                    <a:cubicBezTo>
                      <a:pt x="309251" y="21966"/>
                      <a:pt x="299595" y="21278"/>
                      <a:pt x="291946" y="24909"/>
                    </a:cubicBezTo>
                    <a:cubicBezTo>
                      <a:pt x="289088" y="26230"/>
                      <a:pt x="289860" y="30904"/>
                      <a:pt x="292796" y="31538"/>
                    </a:cubicBezTo>
                    <a:cubicBezTo>
                      <a:pt x="295809" y="32187"/>
                      <a:pt x="298900" y="32596"/>
                      <a:pt x="301912" y="33044"/>
                    </a:cubicBezTo>
                    <a:cubicBezTo>
                      <a:pt x="239490" y="72938"/>
                      <a:pt x="213687" y="205592"/>
                      <a:pt x="221181" y="275554"/>
                    </a:cubicBezTo>
                    <a:cubicBezTo>
                      <a:pt x="216778" y="276921"/>
                      <a:pt x="213842" y="281866"/>
                      <a:pt x="210674" y="285242"/>
                    </a:cubicBezTo>
                    <a:cubicBezTo>
                      <a:pt x="210674" y="285304"/>
                      <a:pt x="210442" y="285736"/>
                      <a:pt x="210288" y="285713"/>
                    </a:cubicBezTo>
                    <a:cubicBezTo>
                      <a:pt x="210133" y="285690"/>
                      <a:pt x="210288" y="285072"/>
                      <a:pt x="210288" y="284987"/>
                    </a:cubicBezTo>
                    <a:cubicBezTo>
                      <a:pt x="210674" y="277772"/>
                      <a:pt x="209670" y="270208"/>
                      <a:pt x="208434" y="264043"/>
                    </a:cubicBezTo>
                    <a:cubicBezTo>
                      <a:pt x="207661" y="260064"/>
                      <a:pt x="201172" y="260064"/>
                      <a:pt x="200400" y="264043"/>
                    </a:cubicBezTo>
                    <a:cubicBezTo>
                      <a:pt x="199241" y="270316"/>
                      <a:pt x="198159" y="278034"/>
                      <a:pt x="198545" y="285358"/>
                    </a:cubicBezTo>
                    <a:cubicBezTo>
                      <a:pt x="198545" y="285473"/>
                      <a:pt x="198622" y="285852"/>
                      <a:pt x="198469" y="285914"/>
                    </a:cubicBezTo>
                    <a:cubicBezTo>
                      <a:pt x="198314" y="285968"/>
                      <a:pt x="198159" y="285481"/>
                      <a:pt x="198082" y="285381"/>
                    </a:cubicBezTo>
                    <a:cubicBezTo>
                      <a:pt x="183094" y="252185"/>
                      <a:pt x="171197" y="272981"/>
                      <a:pt x="191670" y="294474"/>
                    </a:cubicBezTo>
                    <a:cubicBezTo>
                      <a:pt x="71229" y="300847"/>
                      <a:pt x="107540" y="519833"/>
                      <a:pt x="124690" y="598432"/>
                    </a:cubicBezTo>
                    <a:cubicBezTo>
                      <a:pt x="101668" y="597134"/>
                      <a:pt x="15916" y="601414"/>
                      <a:pt x="6799" y="626244"/>
                    </a:cubicBezTo>
                    <a:cubicBezTo>
                      <a:pt x="1469" y="628098"/>
                      <a:pt x="-617" y="633529"/>
                      <a:pt x="156" y="638844"/>
                    </a:cubicBezTo>
                    <a:cubicBezTo>
                      <a:pt x="2396" y="677162"/>
                      <a:pt x="9117" y="719274"/>
                      <a:pt x="15375" y="758689"/>
                    </a:cubicBezTo>
                    <a:cubicBezTo>
                      <a:pt x="33916" y="872130"/>
                      <a:pt x="47898" y="986559"/>
                      <a:pt x="70225" y="1099281"/>
                    </a:cubicBezTo>
                    <a:cubicBezTo>
                      <a:pt x="120286" y="1245354"/>
                      <a:pt x="469168" y="1241167"/>
                      <a:pt x="555771" y="1134440"/>
                    </a:cubicBezTo>
                    <a:cubicBezTo>
                      <a:pt x="568981" y="1117807"/>
                      <a:pt x="575393" y="1099374"/>
                      <a:pt x="579179" y="1078770"/>
                    </a:cubicBezTo>
                    <a:cubicBezTo>
                      <a:pt x="586286" y="1039880"/>
                      <a:pt x="592158" y="1000743"/>
                      <a:pt x="598261" y="961691"/>
                    </a:cubicBezTo>
                    <a:cubicBezTo>
                      <a:pt x="613712" y="855883"/>
                      <a:pt x="633257" y="751620"/>
                      <a:pt x="644768" y="645140"/>
                    </a:cubicBezTo>
                    <a:cubicBezTo>
                      <a:pt x="647781" y="641865"/>
                      <a:pt x="649249" y="637492"/>
                      <a:pt x="647935" y="632540"/>
                    </a:cubicBezTo>
                    <a:close/>
                    <a:moveTo>
                      <a:pt x="507255" y="604643"/>
                    </a:moveTo>
                    <a:cubicBezTo>
                      <a:pt x="540629" y="609426"/>
                      <a:pt x="573771" y="617004"/>
                      <a:pt x="605600" y="628268"/>
                    </a:cubicBezTo>
                    <a:cubicBezTo>
                      <a:pt x="606063" y="628422"/>
                      <a:pt x="605987" y="629079"/>
                      <a:pt x="605523" y="629172"/>
                    </a:cubicBezTo>
                    <a:cubicBezTo>
                      <a:pt x="573462" y="635986"/>
                      <a:pt x="540551" y="638720"/>
                      <a:pt x="507487" y="640080"/>
                    </a:cubicBezTo>
                    <a:cubicBezTo>
                      <a:pt x="507023" y="628237"/>
                      <a:pt x="506714" y="616378"/>
                      <a:pt x="506559" y="604520"/>
                    </a:cubicBezTo>
                    <a:cubicBezTo>
                      <a:pt x="506791" y="604566"/>
                      <a:pt x="507023" y="604612"/>
                      <a:pt x="507255" y="604643"/>
                    </a:cubicBezTo>
                    <a:close/>
                    <a:moveTo>
                      <a:pt x="470095" y="460309"/>
                    </a:moveTo>
                    <a:cubicBezTo>
                      <a:pt x="470095" y="460448"/>
                      <a:pt x="470095" y="460579"/>
                      <a:pt x="470095" y="460718"/>
                    </a:cubicBezTo>
                    <a:cubicBezTo>
                      <a:pt x="469632" y="457334"/>
                      <a:pt x="469940" y="459335"/>
                      <a:pt x="470095" y="460309"/>
                    </a:cubicBezTo>
                    <a:close/>
                    <a:moveTo>
                      <a:pt x="466232" y="438986"/>
                    </a:moveTo>
                    <a:cubicBezTo>
                      <a:pt x="479675" y="505410"/>
                      <a:pt x="476353" y="573634"/>
                      <a:pt x="479829" y="640961"/>
                    </a:cubicBezTo>
                    <a:cubicBezTo>
                      <a:pt x="463606" y="641355"/>
                      <a:pt x="447383" y="641602"/>
                      <a:pt x="431236" y="642027"/>
                    </a:cubicBezTo>
                    <a:cubicBezTo>
                      <a:pt x="410223" y="532742"/>
                      <a:pt x="420421" y="418274"/>
                      <a:pt x="388823" y="311030"/>
                    </a:cubicBezTo>
                    <a:cubicBezTo>
                      <a:pt x="389287" y="311060"/>
                      <a:pt x="392145" y="310682"/>
                      <a:pt x="395544" y="311416"/>
                    </a:cubicBezTo>
                    <a:cubicBezTo>
                      <a:pt x="398789" y="312119"/>
                      <a:pt x="402652" y="313934"/>
                      <a:pt x="402807" y="314012"/>
                    </a:cubicBezTo>
                    <a:cubicBezTo>
                      <a:pt x="441821" y="334322"/>
                      <a:pt x="456498" y="398829"/>
                      <a:pt x="466232" y="438986"/>
                    </a:cubicBezTo>
                    <a:close/>
                    <a:moveTo>
                      <a:pt x="222108" y="644391"/>
                    </a:moveTo>
                    <a:cubicBezTo>
                      <a:pt x="197155" y="571076"/>
                      <a:pt x="183945" y="493775"/>
                      <a:pt x="180700" y="416413"/>
                    </a:cubicBezTo>
                    <a:cubicBezTo>
                      <a:pt x="179927" y="381826"/>
                      <a:pt x="176528" y="342263"/>
                      <a:pt x="197078" y="312358"/>
                    </a:cubicBezTo>
                    <a:cubicBezTo>
                      <a:pt x="201403" y="310473"/>
                      <a:pt x="208820" y="311122"/>
                      <a:pt x="210442" y="306008"/>
                    </a:cubicBezTo>
                    <a:cubicBezTo>
                      <a:pt x="235473" y="320910"/>
                      <a:pt x="239877" y="380450"/>
                      <a:pt x="243740" y="407621"/>
                    </a:cubicBezTo>
                    <a:cubicBezTo>
                      <a:pt x="252855" y="487286"/>
                      <a:pt x="267920" y="566224"/>
                      <a:pt x="275646" y="646098"/>
                    </a:cubicBezTo>
                    <a:cubicBezTo>
                      <a:pt x="257800" y="645673"/>
                      <a:pt x="239954" y="645117"/>
                      <a:pt x="222108" y="644391"/>
                    </a:cubicBezTo>
                    <a:close/>
                    <a:moveTo>
                      <a:pt x="289243" y="646384"/>
                    </a:moveTo>
                    <a:cubicBezTo>
                      <a:pt x="282212" y="565645"/>
                      <a:pt x="267302" y="485787"/>
                      <a:pt x="256795" y="405473"/>
                    </a:cubicBezTo>
                    <a:cubicBezTo>
                      <a:pt x="252932" y="373359"/>
                      <a:pt x="249534" y="340101"/>
                      <a:pt x="231997" y="311902"/>
                    </a:cubicBezTo>
                    <a:cubicBezTo>
                      <a:pt x="258727" y="322208"/>
                      <a:pt x="278427" y="346628"/>
                      <a:pt x="289011" y="372624"/>
                    </a:cubicBezTo>
                    <a:cubicBezTo>
                      <a:pt x="296350" y="388346"/>
                      <a:pt x="295577" y="405519"/>
                      <a:pt x="297972" y="422137"/>
                    </a:cubicBezTo>
                    <a:cubicBezTo>
                      <a:pt x="293182" y="498156"/>
                      <a:pt x="311183" y="573062"/>
                      <a:pt x="329647" y="646113"/>
                    </a:cubicBezTo>
                    <a:cubicBezTo>
                      <a:pt x="316204" y="646492"/>
                      <a:pt x="302762" y="646647"/>
                      <a:pt x="289243" y="646384"/>
                    </a:cubicBezTo>
                    <a:close/>
                    <a:moveTo>
                      <a:pt x="359003" y="645017"/>
                    </a:moveTo>
                    <a:cubicBezTo>
                      <a:pt x="336676" y="566186"/>
                      <a:pt x="317209" y="484721"/>
                      <a:pt x="324161" y="402483"/>
                    </a:cubicBezTo>
                    <a:cubicBezTo>
                      <a:pt x="327561" y="362504"/>
                      <a:pt x="345329" y="328976"/>
                      <a:pt x="380093" y="309183"/>
                    </a:cubicBezTo>
                    <a:cubicBezTo>
                      <a:pt x="380171" y="309222"/>
                      <a:pt x="380171" y="309237"/>
                      <a:pt x="380248" y="309268"/>
                    </a:cubicBezTo>
                    <a:cubicBezTo>
                      <a:pt x="401107" y="419302"/>
                      <a:pt x="398944" y="532078"/>
                      <a:pt x="417330" y="642437"/>
                    </a:cubicBezTo>
                    <a:cubicBezTo>
                      <a:pt x="397862" y="643108"/>
                      <a:pt x="378394" y="644151"/>
                      <a:pt x="359003" y="645017"/>
                    </a:cubicBezTo>
                    <a:close/>
                    <a:moveTo>
                      <a:pt x="376617" y="73441"/>
                    </a:moveTo>
                    <a:cubicBezTo>
                      <a:pt x="398944" y="103161"/>
                      <a:pt x="405897" y="141347"/>
                      <a:pt x="412618" y="177109"/>
                    </a:cubicBezTo>
                    <a:cubicBezTo>
                      <a:pt x="416635" y="201791"/>
                      <a:pt x="419725" y="227231"/>
                      <a:pt x="420421" y="252238"/>
                    </a:cubicBezTo>
                    <a:cubicBezTo>
                      <a:pt x="420807" y="265411"/>
                      <a:pt x="419802" y="280792"/>
                      <a:pt x="422661" y="294590"/>
                    </a:cubicBezTo>
                    <a:cubicBezTo>
                      <a:pt x="416635" y="291160"/>
                      <a:pt x="409991" y="288525"/>
                      <a:pt x="403424" y="287529"/>
                    </a:cubicBezTo>
                    <a:cubicBezTo>
                      <a:pt x="407519" y="284516"/>
                      <a:pt x="423510" y="269127"/>
                      <a:pt x="411382" y="267976"/>
                    </a:cubicBezTo>
                    <a:cubicBezTo>
                      <a:pt x="403579" y="270007"/>
                      <a:pt x="398712" y="277362"/>
                      <a:pt x="392608" y="282190"/>
                    </a:cubicBezTo>
                    <a:cubicBezTo>
                      <a:pt x="392068" y="282584"/>
                      <a:pt x="391296" y="282190"/>
                      <a:pt x="391296" y="281541"/>
                    </a:cubicBezTo>
                    <a:cubicBezTo>
                      <a:pt x="391373" y="274163"/>
                      <a:pt x="391681" y="266716"/>
                      <a:pt x="389596" y="259570"/>
                    </a:cubicBezTo>
                    <a:cubicBezTo>
                      <a:pt x="380944" y="249311"/>
                      <a:pt x="380635" y="271066"/>
                      <a:pt x="380867" y="278142"/>
                    </a:cubicBezTo>
                    <a:cubicBezTo>
                      <a:pt x="380867" y="278729"/>
                      <a:pt x="380248" y="279092"/>
                      <a:pt x="379708" y="278814"/>
                    </a:cubicBezTo>
                    <a:cubicBezTo>
                      <a:pt x="372445" y="274921"/>
                      <a:pt x="364642" y="271405"/>
                      <a:pt x="356840" y="271815"/>
                    </a:cubicBezTo>
                    <a:cubicBezTo>
                      <a:pt x="352514" y="272039"/>
                      <a:pt x="351587" y="277060"/>
                      <a:pt x="354754" y="279478"/>
                    </a:cubicBezTo>
                    <a:cubicBezTo>
                      <a:pt x="361553" y="284678"/>
                      <a:pt x="370283" y="289568"/>
                      <a:pt x="378858" y="292550"/>
                    </a:cubicBezTo>
                    <a:cubicBezTo>
                      <a:pt x="379553" y="292782"/>
                      <a:pt x="379630" y="294358"/>
                      <a:pt x="379089" y="294984"/>
                    </a:cubicBezTo>
                    <a:cubicBezTo>
                      <a:pt x="346256" y="296753"/>
                      <a:pt x="321535" y="326612"/>
                      <a:pt x="310641" y="355883"/>
                    </a:cubicBezTo>
                    <a:cubicBezTo>
                      <a:pt x="295345" y="332143"/>
                      <a:pt x="291019" y="304061"/>
                      <a:pt x="290865" y="276110"/>
                    </a:cubicBezTo>
                    <a:cubicBezTo>
                      <a:pt x="288547" y="218841"/>
                      <a:pt x="300058" y="162585"/>
                      <a:pt x="311646" y="106884"/>
                    </a:cubicBezTo>
                    <a:cubicBezTo>
                      <a:pt x="315123" y="88227"/>
                      <a:pt x="318444" y="70034"/>
                      <a:pt x="325629" y="52775"/>
                    </a:cubicBezTo>
                    <a:cubicBezTo>
                      <a:pt x="327329" y="52273"/>
                      <a:pt x="329105" y="51879"/>
                      <a:pt x="330882" y="51616"/>
                    </a:cubicBezTo>
                    <a:cubicBezTo>
                      <a:pt x="349887" y="88065"/>
                      <a:pt x="353054" y="129041"/>
                      <a:pt x="356686" y="169283"/>
                    </a:cubicBezTo>
                    <a:cubicBezTo>
                      <a:pt x="358385" y="185344"/>
                      <a:pt x="358848" y="205314"/>
                      <a:pt x="366883" y="219622"/>
                    </a:cubicBezTo>
                    <a:cubicBezTo>
                      <a:pt x="369124" y="223484"/>
                      <a:pt x="374995" y="221669"/>
                      <a:pt x="375072" y="217412"/>
                    </a:cubicBezTo>
                    <a:cubicBezTo>
                      <a:pt x="375303" y="208845"/>
                      <a:pt x="372832" y="200277"/>
                      <a:pt x="371518" y="191849"/>
                    </a:cubicBezTo>
                    <a:cubicBezTo>
                      <a:pt x="370128" y="182941"/>
                      <a:pt x="369046" y="173972"/>
                      <a:pt x="368119" y="165010"/>
                    </a:cubicBezTo>
                    <a:cubicBezTo>
                      <a:pt x="363793" y="126514"/>
                      <a:pt x="361630" y="86188"/>
                      <a:pt x="342239" y="51693"/>
                    </a:cubicBezTo>
                    <a:cubicBezTo>
                      <a:pt x="356299" y="53787"/>
                      <a:pt x="367887" y="62316"/>
                      <a:pt x="376617" y="73441"/>
                    </a:cubicBezTo>
                    <a:close/>
                    <a:moveTo>
                      <a:pt x="247988" y="229024"/>
                    </a:moveTo>
                    <a:cubicBezTo>
                      <a:pt x="253550" y="175386"/>
                      <a:pt x="268770" y="93913"/>
                      <a:pt x="312882" y="58948"/>
                    </a:cubicBezTo>
                    <a:cubicBezTo>
                      <a:pt x="287157" y="140513"/>
                      <a:pt x="268925" y="227540"/>
                      <a:pt x="280126" y="313262"/>
                    </a:cubicBezTo>
                    <a:cubicBezTo>
                      <a:pt x="271937" y="305537"/>
                      <a:pt x="262744" y="299047"/>
                      <a:pt x="252623" y="294273"/>
                    </a:cubicBezTo>
                    <a:cubicBezTo>
                      <a:pt x="249070" y="272425"/>
                      <a:pt x="246675" y="251265"/>
                      <a:pt x="247988" y="229024"/>
                    </a:cubicBezTo>
                    <a:close/>
                    <a:moveTo>
                      <a:pt x="222340" y="283287"/>
                    </a:moveTo>
                    <a:cubicBezTo>
                      <a:pt x="222572" y="284632"/>
                      <a:pt x="222803" y="285968"/>
                      <a:pt x="223035" y="287297"/>
                    </a:cubicBezTo>
                    <a:cubicBezTo>
                      <a:pt x="221568" y="287351"/>
                      <a:pt x="220022" y="287498"/>
                      <a:pt x="218632" y="287745"/>
                    </a:cubicBezTo>
                    <a:cubicBezTo>
                      <a:pt x="219867" y="286285"/>
                      <a:pt x="221104" y="284786"/>
                      <a:pt x="222340" y="283287"/>
                    </a:cubicBezTo>
                    <a:close/>
                    <a:moveTo>
                      <a:pt x="133497" y="415130"/>
                    </a:moveTo>
                    <a:cubicBezTo>
                      <a:pt x="135892" y="378843"/>
                      <a:pt x="143694" y="330915"/>
                      <a:pt x="182399" y="316885"/>
                    </a:cubicBezTo>
                    <a:cubicBezTo>
                      <a:pt x="146090" y="392834"/>
                      <a:pt x="181627" y="563498"/>
                      <a:pt x="206502" y="643711"/>
                    </a:cubicBezTo>
                    <a:cubicBezTo>
                      <a:pt x="192365" y="643054"/>
                      <a:pt x="178227" y="642289"/>
                      <a:pt x="164090" y="641401"/>
                    </a:cubicBezTo>
                    <a:cubicBezTo>
                      <a:pt x="143540" y="567538"/>
                      <a:pt x="130639" y="491380"/>
                      <a:pt x="133497" y="415130"/>
                    </a:cubicBezTo>
                    <a:close/>
                    <a:moveTo>
                      <a:pt x="80578" y="624954"/>
                    </a:moveTo>
                    <a:cubicBezTo>
                      <a:pt x="97187" y="623293"/>
                      <a:pt x="113256" y="622165"/>
                      <a:pt x="130097" y="622103"/>
                    </a:cubicBezTo>
                    <a:cubicBezTo>
                      <a:pt x="131488" y="627874"/>
                      <a:pt x="132878" y="633629"/>
                      <a:pt x="134424" y="639369"/>
                    </a:cubicBezTo>
                    <a:cubicBezTo>
                      <a:pt x="104681" y="637283"/>
                      <a:pt x="75015" y="634178"/>
                      <a:pt x="45427" y="630895"/>
                    </a:cubicBezTo>
                    <a:cubicBezTo>
                      <a:pt x="44886" y="630833"/>
                      <a:pt x="44886" y="630068"/>
                      <a:pt x="45349" y="629975"/>
                    </a:cubicBezTo>
                    <a:cubicBezTo>
                      <a:pt x="57092" y="627997"/>
                      <a:pt x="68758" y="626135"/>
                      <a:pt x="80578" y="624954"/>
                    </a:cubicBezTo>
                    <a:close/>
                    <a:moveTo>
                      <a:pt x="25186" y="652959"/>
                    </a:moveTo>
                    <a:cubicBezTo>
                      <a:pt x="24568" y="650023"/>
                      <a:pt x="23718" y="647072"/>
                      <a:pt x="23023" y="644105"/>
                    </a:cubicBezTo>
                    <a:cubicBezTo>
                      <a:pt x="58792" y="661000"/>
                      <a:pt x="100123" y="663040"/>
                      <a:pt x="138982" y="667374"/>
                    </a:cubicBezTo>
                    <a:cubicBezTo>
                      <a:pt x="207275" y="671824"/>
                      <a:pt x="275723" y="675323"/>
                      <a:pt x="344171" y="674937"/>
                    </a:cubicBezTo>
                    <a:cubicBezTo>
                      <a:pt x="435717" y="668548"/>
                      <a:pt x="528963" y="675787"/>
                      <a:pt x="619042" y="655902"/>
                    </a:cubicBezTo>
                    <a:cubicBezTo>
                      <a:pt x="608226" y="709555"/>
                      <a:pt x="600038" y="763803"/>
                      <a:pt x="592080" y="818052"/>
                    </a:cubicBezTo>
                    <a:cubicBezTo>
                      <a:pt x="585205" y="828288"/>
                      <a:pt x="576939" y="836461"/>
                      <a:pt x="567590" y="844596"/>
                    </a:cubicBezTo>
                    <a:cubicBezTo>
                      <a:pt x="496594" y="773097"/>
                      <a:pt x="523401" y="764723"/>
                      <a:pt x="458584" y="847068"/>
                    </a:cubicBezTo>
                    <a:cubicBezTo>
                      <a:pt x="455263" y="851217"/>
                      <a:pt x="454876" y="853782"/>
                      <a:pt x="450396" y="850715"/>
                    </a:cubicBezTo>
                    <a:cubicBezTo>
                      <a:pt x="445142" y="847115"/>
                      <a:pt x="440584" y="841483"/>
                      <a:pt x="435949" y="837110"/>
                    </a:cubicBezTo>
                    <a:cubicBezTo>
                      <a:pt x="419648" y="821760"/>
                      <a:pt x="403656" y="806008"/>
                      <a:pt x="386351" y="791831"/>
                    </a:cubicBezTo>
                    <a:cubicBezTo>
                      <a:pt x="381252" y="787744"/>
                      <a:pt x="374454" y="788000"/>
                      <a:pt x="370746" y="793848"/>
                    </a:cubicBezTo>
                    <a:cubicBezTo>
                      <a:pt x="354909" y="817727"/>
                      <a:pt x="341158" y="841753"/>
                      <a:pt x="327483" y="867008"/>
                    </a:cubicBezTo>
                    <a:cubicBezTo>
                      <a:pt x="309406" y="846760"/>
                      <a:pt x="291869" y="827647"/>
                      <a:pt x="273945" y="807468"/>
                    </a:cubicBezTo>
                    <a:cubicBezTo>
                      <a:pt x="258572" y="794744"/>
                      <a:pt x="235705" y="822687"/>
                      <a:pt x="228906" y="835334"/>
                    </a:cubicBezTo>
                    <a:cubicBezTo>
                      <a:pt x="222648" y="846319"/>
                      <a:pt x="216700" y="861268"/>
                      <a:pt x="203644" y="865540"/>
                    </a:cubicBezTo>
                    <a:cubicBezTo>
                      <a:pt x="189120" y="870268"/>
                      <a:pt x="173361" y="861584"/>
                      <a:pt x="163780" y="851116"/>
                    </a:cubicBezTo>
                    <a:cubicBezTo>
                      <a:pt x="150647" y="836647"/>
                      <a:pt x="144931" y="816630"/>
                      <a:pt x="139369" y="798344"/>
                    </a:cubicBezTo>
                    <a:cubicBezTo>
                      <a:pt x="136201" y="788092"/>
                      <a:pt x="124845" y="786199"/>
                      <a:pt x="117119" y="792472"/>
                    </a:cubicBezTo>
                    <a:cubicBezTo>
                      <a:pt x="96956" y="809924"/>
                      <a:pt x="73779" y="824687"/>
                      <a:pt x="56551" y="845206"/>
                    </a:cubicBezTo>
                    <a:cubicBezTo>
                      <a:pt x="45813" y="781224"/>
                      <a:pt x="39246" y="716330"/>
                      <a:pt x="25186" y="652959"/>
                    </a:cubicBezTo>
                    <a:close/>
                    <a:moveTo>
                      <a:pt x="477898" y="987023"/>
                    </a:moveTo>
                    <a:cubicBezTo>
                      <a:pt x="471872" y="981553"/>
                      <a:pt x="463993" y="983098"/>
                      <a:pt x="459434" y="989410"/>
                    </a:cubicBezTo>
                    <a:cubicBezTo>
                      <a:pt x="451013" y="1000991"/>
                      <a:pt x="442670" y="1012579"/>
                      <a:pt x="434249" y="1024159"/>
                    </a:cubicBezTo>
                    <a:cubicBezTo>
                      <a:pt x="422430" y="1041310"/>
                      <a:pt x="418412" y="1055625"/>
                      <a:pt x="398249" y="1036396"/>
                    </a:cubicBezTo>
                    <a:cubicBezTo>
                      <a:pt x="381020" y="1023904"/>
                      <a:pt x="363870" y="1011443"/>
                      <a:pt x="346410" y="999461"/>
                    </a:cubicBezTo>
                    <a:cubicBezTo>
                      <a:pt x="328256" y="990159"/>
                      <a:pt x="300985" y="1037107"/>
                      <a:pt x="284376" y="1044655"/>
                    </a:cubicBezTo>
                    <a:cubicBezTo>
                      <a:pt x="246134" y="1064849"/>
                      <a:pt x="210906" y="1026113"/>
                      <a:pt x="191206" y="997120"/>
                    </a:cubicBezTo>
                    <a:cubicBezTo>
                      <a:pt x="184794" y="986343"/>
                      <a:pt x="171120" y="987494"/>
                      <a:pt x="161386" y="993033"/>
                    </a:cubicBezTo>
                    <a:cubicBezTo>
                      <a:pt x="146553" y="1000558"/>
                      <a:pt x="140913" y="1019748"/>
                      <a:pt x="126312" y="1026987"/>
                    </a:cubicBezTo>
                    <a:cubicBezTo>
                      <a:pt x="105686" y="1032247"/>
                      <a:pt x="95874" y="989209"/>
                      <a:pt x="77565" y="980641"/>
                    </a:cubicBezTo>
                    <a:cubicBezTo>
                      <a:pt x="74784" y="962989"/>
                      <a:pt x="72002" y="945344"/>
                      <a:pt x="69298" y="927691"/>
                    </a:cubicBezTo>
                    <a:cubicBezTo>
                      <a:pt x="223962" y="977636"/>
                      <a:pt x="422507" y="975203"/>
                      <a:pt x="576397" y="923326"/>
                    </a:cubicBezTo>
                    <a:cubicBezTo>
                      <a:pt x="572844" y="946194"/>
                      <a:pt x="569291" y="969061"/>
                      <a:pt x="565582" y="991913"/>
                    </a:cubicBezTo>
                    <a:cubicBezTo>
                      <a:pt x="555925" y="1004413"/>
                      <a:pt x="545341" y="1016727"/>
                      <a:pt x="534371" y="1028207"/>
                    </a:cubicBezTo>
                    <a:cubicBezTo>
                      <a:pt x="530354" y="1032503"/>
                      <a:pt x="530431" y="1033893"/>
                      <a:pt x="526182" y="1030679"/>
                    </a:cubicBezTo>
                    <a:cubicBezTo>
                      <a:pt x="509804" y="1016503"/>
                      <a:pt x="494121" y="1001377"/>
                      <a:pt x="477898" y="987023"/>
                    </a:cubicBezTo>
                    <a:close/>
                    <a:moveTo>
                      <a:pt x="579875" y="900853"/>
                    </a:moveTo>
                    <a:cubicBezTo>
                      <a:pt x="571067" y="896789"/>
                      <a:pt x="562492" y="899957"/>
                      <a:pt x="553685" y="902545"/>
                    </a:cubicBezTo>
                    <a:cubicBezTo>
                      <a:pt x="528886" y="909792"/>
                      <a:pt x="503778" y="916319"/>
                      <a:pt x="478593" y="922029"/>
                    </a:cubicBezTo>
                    <a:cubicBezTo>
                      <a:pt x="342470" y="952559"/>
                      <a:pt x="201095" y="941875"/>
                      <a:pt x="66517" y="909575"/>
                    </a:cubicBezTo>
                    <a:cubicBezTo>
                      <a:pt x="64045" y="894031"/>
                      <a:pt x="61650" y="878488"/>
                      <a:pt x="59256" y="862944"/>
                    </a:cubicBezTo>
                    <a:cubicBezTo>
                      <a:pt x="77101" y="862728"/>
                      <a:pt x="104217" y="834785"/>
                      <a:pt x="119514" y="824247"/>
                    </a:cubicBezTo>
                    <a:cubicBezTo>
                      <a:pt x="124999" y="840185"/>
                      <a:pt x="131798" y="855566"/>
                      <a:pt x="142767" y="868615"/>
                    </a:cubicBezTo>
                    <a:cubicBezTo>
                      <a:pt x="169574" y="901402"/>
                      <a:pt x="222031" y="903263"/>
                      <a:pt x="243121" y="863454"/>
                    </a:cubicBezTo>
                    <a:cubicBezTo>
                      <a:pt x="250074" y="852754"/>
                      <a:pt x="254246" y="839722"/>
                      <a:pt x="263207" y="830505"/>
                    </a:cubicBezTo>
                    <a:cubicBezTo>
                      <a:pt x="273405" y="841614"/>
                      <a:pt x="283449" y="852917"/>
                      <a:pt x="293568" y="864157"/>
                    </a:cubicBezTo>
                    <a:cubicBezTo>
                      <a:pt x="303225" y="874980"/>
                      <a:pt x="316050" y="895839"/>
                      <a:pt x="333355" y="891281"/>
                    </a:cubicBezTo>
                    <a:cubicBezTo>
                      <a:pt x="348728" y="885541"/>
                      <a:pt x="352900" y="866058"/>
                      <a:pt x="361707" y="853620"/>
                    </a:cubicBezTo>
                    <a:cubicBezTo>
                      <a:pt x="368660" y="841243"/>
                      <a:pt x="375226" y="828805"/>
                      <a:pt x="381716" y="816213"/>
                    </a:cubicBezTo>
                    <a:cubicBezTo>
                      <a:pt x="390677" y="825762"/>
                      <a:pt x="400258" y="834939"/>
                      <a:pt x="409605" y="844040"/>
                    </a:cubicBezTo>
                    <a:cubicBezTo>
                      <a:pt x="422043" y="854616"/>
                      <a:pt x="431932" y="869866"/>
                      <a:pt x="447768" y="875328"/>
                    </a:cubicBezTo>
                    <a:cubicBezTo>
                      <a:pt x="465383" y="880079"/>
                      <a:pt x="475503" y="863709"/>
                      <a:pt x="484774" y="851966"/>
                    </a:cubicBezTo>
                    <a:cubicBezTo>
                      <a:pt x="493349" y="841151"/>
                      <a:pt x="501847" y="830335"/>
                      <a:pt x="510422" y="819520"/>
                    </a:cubicBezTo>
                    <a:cubicBezTo>
                      <a:pt x="522861" y="833695"/>
                      <a:pt x="535839" y="847486"/>
                      <a:pt x="548122" y="861816"/>
                    </a:cubicBezTo>
                    <a:cubicBezTo>
                      <a:pt x="556929" y="874965"/>
                      <a:pt x="573153" y="877800"/>
                      <a:pt x="584973" y="866807"/>
                    </a:cubicBezTo>
                    <a:cubicBezTo>
                      <a:pt x="583273" y="878171"/>
                      <a:pt x="581574" y="889520"/>
                      <a:pt x="579875" y="900853"/>
                    </a:cubicBezTo>
                    <a:close/>
                    <a:moveTo>
                      <a:pt x="550440" y="1081722"/>
                    </a:moveTo>
                    <a:cubicBezTo>
                      <a:pt x="520233" y="1215465"/>
                      <a:pt x="174828" y="1210072"/>
                      <a:pt x="106998" y="1112252"/>
                    </a:cubicBezTo>
                    <a:cubicBezTo>
                      <a:pt x="90930" y="1087415"/>
                      <a:pt x="91084" y="1056274"/>
                      <a:pt x="85058" y="1027921"/>
                    </a:cubicBezTo>
                    <a:cubicBezTo>
                      <a:pt x="95410" y="1043086"/>
                      <a:pt x="112870" y="1055772"/>
                      <a:pt x="132106" y="1050820"/>
                    </a:cubicBezTo>
                    <a:cubicBezTo>
                      <a:pt x="151806" y="1046239"/>
                      <a:pt x="159300" y="1024893"/>
                      <a:pt x="174056" y="1013846"/>
                    </a:cubicBezTo>
                    <a:cubicBezTo>
                      <a:pt x="203489" y="1057549"/>
                      <a:pt x="263748" y="1098401"/>
                      <a:pt x="310101" y="1053277"/>
                    </a:cubicBezTo>
                    <a:cubicBezTo>
                      <a:pt x="320453" y="1043735"/>
                      <a:pt x="328951" y="1031637"/>
                      <a:pt x="340231" y="1023155"/>
                    </a:cubicBezTo>
                    <a:cubicBezTo>
                      <a:pt x="352204" y="1032155"/>
                      <a:pt x="364257" y="1040977"/>
                      <a:pt x="376463" y="1049723"/>
                    </a:cubicBezTo>
                    <a:cubicBezTo>
                      <a:pt x="388437" y="1058336"/>
                      <a:pt x="401338" y="1070898"/>
                      <a:pt x="417176" y="1069283"/>
                    </a:cubicBezTo>
                    <a:cubicBezTo>
                      <a:pt x="439039" y="1067368"/>
                      <a:pt x="455726" y="1031769"/>
                      <a:pt x="469940" y="1014479"/>
                    </a:cubicBezTo>
                    <a:cubicBezTo>
                      <a:pt x="474190" y="1014641"/>
                      <a:pt x="475426" y="1014688"/>
                      <a:pt x="479597" y="1014842"/>
                    </a:cubicBezTo>
                    <a:cubicBezTo>
                      <a:pt x="510731" y="1055532"/>
                      <a:pt x="531436" y="1071462"/>
                      <a:pt x="558011" y="1038861"/>
                    </a:cubicBezTo>
                    <a:cubicBezTo>
                      <a:pt x="555616" y="1053184"/>
                      <a:pt x="553298" y="1067499"/>
                      <a:pt x="550440" y="1081722"/>
                    </a:cubicBezTo>
                    <a:close/>
                  </a:path>
                </a:pathLst>
              </a:custGeom>
              <a:solidFill>
                <a:srgbClr val="000000"/>
              </a:solidFill>
              <a:ln w="7724" cap="flat">
                <a:noFill/>
                <a:prstDash val="solid"/>
                <a:miter/>
              </a:ln>
            </p:spPr>
            <p:txBody>
              <a:bodyPr rtlCol="0" anchor="ctr"/>
              <a:lstStyle/>
              <a:p>
                <a:endParaRPr lang="en-US"/>
              </a:p>
            </p:txBody>
          </p:sp>
          <p:grpSp>
            <p:nvGrpSpPr>
              <p:cNvPr id="45" name="Graphic 14" descr="Living room with sofa">
                <a:extLst>
                  <a:ext uri="{FF2B5EF4-FFF2-40B4-BE49-F238E27FC236}">
                    <a16:creationId xmlns:a16="http://schemas.microsoft.com/office/drawing/2014/main" id="{96CAC290-B262-AA34-66C1-A108BE576FDB}"/>
                  </a:ext>
                </a:extLst>
              </p:cNvPr>
              <p:cNvGrpSpPr/>
              <p:nvPr/>
            </p:nvGrpSpPr>
            <p:grpSpPr>
              <a:xfrm>
                <a:off x="11386464" y="5312924"/>
                <a:ext cx="525698" cy="64062"/>
                <a:chOff x="11386464" y="5312924"/>
                <a:chExt cx="525698" cy="64062"/>
              </a:xfrm>
              <a:solidFill>
                <a:srgbClr val="000000"/>
              </a:solidFill>
            </p:grpSpPr>
            <p:sp>
              <p:nvSpPr>
                <p:cNvPr id="46" name="Freeform: Shape 45">
                  <a:extLst>
                    <a:ext uri="{FF2B5EF4-FFF2-40B4-BE49-F238E27FC236}">
                      <a16:creationId xmlns:a16="http://schemas.microsoft.com/office/drawing/2014/main" id="{A74A1D55-A7DB-F7B9-645A-41D9E6E57496}"/>
                    </a:ext>
                  </a:extLst>
                </p:cNvPr>
                <p:cNvSpPr/>
                <p:nvPr/>
              </p:nvSpPr>
              <p:spPr>
                <a:xfrm>
                  <a:off x="11496785" y="5337345"/>
                  <a:ext cx="38793" cy="39642"/>
                </a:xfrm>
                <a:custGeom>
                  <a:avLst/>
                  <a:gdLst>
                    <a:gd name="connsiteX0" fmla="*/ 687 w 38793"/>
                    <a:gd name="connsiteY0" fmla="*/ 24942 h 39642"/>
                    <a:gd name="connsiteX1" fmla="*/ 33211 w 38793"/>
                    <a:gd name="connsiteY1" fmla="*/ 34058 h 39642"/>
                    <a:gd name="connsiteX2" fmla="*/ 31126 w 38793"/>
                    <a:gd name="connsiteY2" fmla="*/ 4160 h 39642"/>
                    <a:gd name="connsiteX3" fmla="*/ 687 w 38793"/>
                    <a:gd name="connsiteY3" fmla="*/ 24942 h 39642"/>
                  </a:gdLst>
                  <a:ahLst/>
                  <a:cxnLst>
                    <a:cxn ang="0">
                      <a:pos x="connsiteX0" y="connsiteY0"/>
                    </a:cxn>
                    <a:cxn ang="0">
                      <a:pos x="connsiteX1" y="connsiteY1"/>
                    </a:cxn>
                    <a:cxn ang="0">
                      <a:pos x="connsiteX2" y="connsiteY2"/>
                    </a:cxn>
                    <a:cxn ang="0">
                      <a:pos x="connsiteX3" y="connsiteY3"/>
                    </a:cxn>
                  </a:cxnLst>
                  <a:rect l="l" t="t" r="r" b="b"/>
                  <a:pathLst>
                    <a:path w="38793" h="39642">
                      <a:moveTo>
                        <a:pt x="687" y="24942"/>
                      </a:moveTo>
                      <a:cubicBezTo>
                        <a:pt x="4163" y="39048"/>
                        <a:pt x="23014" y="44835"/>
                        <a:pt x="33211" y="34058"/>
                      </a:cubicBezTo>
                      <a:cubicBezTo>
                        <a:pt x="41400" y="26008"/>
                        <a:pt x="40473" y="10812"/>
                        <a:pt x="31126" y="4160"/>
                      </a:cubicBezTo>
                      <a:cubicBezTo>
                        <a:pt x="16525" y="-7528"/>
                        <a:pt x="-4025" y="7336"/>
                        <a:pt x="687" y="24942"/>
                      </a:cubicBezTo>
                      <a:close/>
                    </a:path>
                  </a:pathLst>
                </a:custGeom>
                <a:solidFill>
                  <a:srgbClr val="000000"/>
                </a:solidFill>
                <a:ln w="772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817FBC35-B2CD-A22E-3E3E-1B28A121D428}"/>
                    </a:ext>
                  </a:extLst>
                </p:cNvPr>
                <p:cNvSpPr/>
                <p:nvPr/>
              </p:nvSpPr>
              <p:spPr>
                <a:xfrm>
                  <a:off x="11635219" y="5335007"/>
                  <a:ext cx="30522" cy="30148"/>
                </a:xfrm>
                <a:custGeom>
                  <a:avLst/>
                  <a:gdLst>
                    <a:gd name="connsiteX0" fmla="*/ 2161 w 30522"/>
                    <a:gd name="connsiteY0" fmla="*/ 22737 h 30148"/>
                    <a:gd name="connsiteX1" fmla="*/ 29123 w 30522"/>
                    <a:gd name="connsiteY1" fmla="*/ 9248 h 30148"/>
                    <a:gd name="connsiteX2" fmla="*/ 2161 w 30522"/>
                    <a:gd name="connsiteY2" fmla="*/ 22737 h 30148"/>
                  </a:gdLst>
                  <a:ahLst/>
                  <a:cxnLst>
                    <a:cxn ang="0">
                      <a:pos x="connsiteX0" y="connsiteY0"/>
                    </a:cxn>
                    <a:cxn ang="0">
                      <a:pos x="connsiteX1" y="connsiteY1"/>
                    </a:cxn>
                    <a:cxn ang="0">
                      <a:pos x="connsiteX2" y="connsiteY2"/>
                    </a:cxn>
                  </a:cxnLst>
                  <a:rect l="l" t="t" r="r" b="b"/>
                  <a:pathLst>
                    <a:path w="30522" h="30148">
                      <a:moveTo>
                        <a:pt x="2161" y="22737"/>
                      </a:moveTo>
                      <a:cubicBezTo>
                        <a:pt x="11510" y="38775"/>
                        <a:pt x="36694" y="26244"/>
                        <a:pt x="29123" y="9248"/>
                      </a:cubicBezTo>
                      <a:cubicBezTo>
                        <a:pt x="20702" y="-10112"/>
                        <a:pt x="-8036" y="4110"/>
                        <a:pt x="2161" y="22737"/>
                      </a:cubicBezTo>
                      <a:close/>
                    </a:path>
                  </a:pathLst>
                </a:custGeom>
                <a:solidFill>
                  <a:srgbClr val="000000"/>
                </a:solidFill>
                <a:ln w="772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6C4B89D-80FC-D69A-2B4D-33FFF7C0C3A2}"/>
                    </a:ext>
                  </a:extLst>
                </p:cNvPr>
                <p:cNvSpPr/>
                <p:nvPr/>
              </p:nvSpPr>
              <p:spPr>
                <a:xfrm>
                  <a:off x="11759522" y="5320037"/>
                  <a:ext cx="41336" cy="41362"/>
                </a:xfrm>
                <a:custGeom>
                  <a:avLst/>
                  <a:gdLst>
                    <a:gd name="connsiteX0" fmla="*/ 6101 w 41336"/>
                    <a:gd name="connsiteY0" fmla="*/ 35227 h 41362"/>
                    <a:gd name="connsiteX1" fmla="*/ 35226 w 41336"/>
                    <a:gd name="connsiteY1" fmla="*/ 6133 h 41362"/>
                    <a:gd name="connsiteX2" fmla="*/ 6101 w 41336"/>
                    <a:gd name="connsiteY2" fmla="*/ 35227 h 41362"/>
                  </a:gdLst>
                  <a:ahLst/>
                  <a:cxnLst>
                    <a:cxn ang="0">
                      <a:pos x="connsiteX0" y="connsiteY0"/>
                    </a:cxn>
                    <a:cxn ang="0">
                      <a:pos x="connsiteX1" y="connsiteY1"/>
                    </a:cxn>
                    <a:cxn ang="0">
                      <a:pos x="connsiteX2" y="connsiteY2"/>
                    </a:cxn>
                  </a:cxnLst>
                  <a:rect l="l" t="t" r="r" b="b"/>
                  <a:pathLst>
                    <a:path w="41336" h="41362">
                      <a:moveTo>
                        <a:pt x="6101" y="35227"/>
                      </a:moveTo>
                      <a:cubicBezTo>
                        <a:pt x="25801" y="53953"/>
                        <a:pt x="53845" y="25639"/>
                        <a:pt x="35226" y="6133"/>
                      </a:cubicBezTo>
                      <a:cubicBezTo>
                        <a:pt x="15604" y="-12587"/>
                        <a:pt x="-12517" y="15720"/>
                        <a:pt x="6101" y="35227"/>
                      </a:cubicBezTo>
                      <a:close/>
                    </a:path>
                  </a:pathLst>
                </a:custGeom>
                <a:solidFill>
                  <a:srgbClr val="000000"/>
                </a:solidFill>
                <a:ln w="772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CBDEC41-53B7-DB95-18C5-F877F217F0D2}"/>
                    </a:ext>
                  </a:extLst>
                </p:cNvPr>
                <p:cNvSpPr/>
                <p:nvPr/>
              </p:nvSpPr>
              <p:spPr>
                <a:xfrm>
                  <a:off x="11875647" y="5312924"/>
                  <a:ext cx="36515" cy="36178"/>
                </a:xfrm>
                <a:custGeom>
                  <a:avLst/>
                  <a:gdLst>
                    <a:gd name="connsiteX0" fmla="*/ 2613 w 36515"/>
                    <a:gd name="connsiteY0" fmla="*/ 27260 h 36178"/>
                    <a:gd name="connsiteX1" fmla="*/ 34905 w 36515"/>
                    <a:gd name="connsiteY1" fmla="*/ 11090 h 36178"/>
                    <a:gd name="connsiteX2" fmla="*/ 2613 w 36515"/>
                    <a:gd name="connsiteY2" fmla="*/ 27260 h 36178"/>
                  </a:gdLst>
                  <a:ahLst/>
                  <a:cxnLst>
                    <a:cxn ang="0">
                      <a:pos x="connsiteX0" y="connsiteY0"/>
                    </a:cxn>
                    <a:cxn ang="0">
                      <a:pos x="connsiteX1" y="connsiteY1"/>
                    </a:cxn>
                    <a:cxn ang="0">
                      <a:pos x="connsiteX2" y="connsiteY2"/>
                    </a:cxn>
                  </a:cxnLst>
                  <a:rect l="l" t="t" r="r" b="b"/>
                  <a:pathLst>
                    <a:path w="36515" h="36178">
                      <a:moveTo>
                        <a:pt x="2613" y="27260"/>
                      </a:moveTo>
                      <a:cubicBezTo>
                        <a:pt x="14047" y="46458"/>
                        <a:pt x="43712" y="31679"/>
                        <a:pt x="34905" y="11090"/>
                      </a:cubicBezTo>
                      <a:cubicBezTo>
                        <a:pt x="24785" y="-12124"/>
                        <a:pt x="-9671" y="4926"/>
                        <a:pt x="2613" y="27260"/>
                      </a:cubicBezTo>
                      <a:close/>
                    </a:path>
                  </a:pathLst>
                </a:custGeom>
                <a:solidFill>
                  <a:srgbClr val="000000"/>
                </a:solidFill>
                <a:ln w="772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B38DCBE-4CCA-E390-1E7A-7473748AB71E}"/>
                    </a:ext>
                  </a:extLst>
                </p:cNvPr>
                <p:cNvSpPr/>
                <p:nvPr/>
              </p:nvSpPr>
              <p:spPr>
                <a:xfrm>
                  <a:off x="11386464" y="5318810"/>
                  <a:ext cx="25251" cy="24899"/>
                </a:xfrm>
                <a:custGeom>
                  <a:avLst/>
                  <a:gdLst>
                    <a:gd name="connsiteX0" fmla="*/ 1847 w 25251"/>
                    <a:gd name="connsiteY0" fmla="*/ 18771 h 24899"/>
                    <a:gd name="connsiteX1" fmla="*/ 24097 w 25251"/>
                    <a:gd name="connsiteY1" fmla="*/ 7615 h 24899"/>
                    <a:gd name="connsiteX2" fmla="*/ 1847 w 25251"/>
                    <a:gd name="connsiteY2" fmla="*/ 18771 h 24899"/>
                  </a:gdLst>
                  <a:ahLst/>
                  <a:cxnLst>
                    <a:cxn ang="0">
                      <a:pos x="connsiteX0" y="connsiteY0"/>
                    </a:cxn>
                    <a:cxn ang="0">
                      <a:pos x="connsiteX1" y="connsiteY1"/>
                    </a:cxn>
                    <a:cxn ang="0">
                      <a:pos x="connsiteX2" y="connsiteY2"/>
                    </a:cxn>
                  </a:cxnLst>
                  <a:rect l="l" t="t" r="r" b="b"/>
                  <a:pathLst>
                    <a:path w="25251" h="24899">
                      <a:moveTo>
                        <a:pt x="1847" y="18771"/>
                      </a:moveTo>
                      <a:cubicBezTo>
                        <a:pt x="9495" y="32035"/>
                        <a:pt x="30355" y="21668"/>
                        <a:pt x="24097" y="7615"/>
                      </a:cubicBezTo>
                      <a:cubicBezTo>
                        <a:pt x="17375" y="-8423"/>
                        <a:pt x="-6805" y="3567"/>
                        <a:pt x="1847" y="18771"/>
                      </a:cubicBezTo>
                      <a:close/>
                    </a:path>
                  </a:pathLst>
                </a:custGeom>
                <a:solidFill>
                  <a:srgbClr val="000000"/>
                </a:solidFill>
                <a:ln w="7724" cap="flat">
                  <a:noFill/>
                  <a:prstDash val="solid"/>
                  <a:miter/>
                </a:ln>
              </p:spPr>
              <p:txBody>
                <a:bodyPr rtlCol="0" anchor="ctr"/>
                <a:lstStyle/>
                <a:p>
                  <a:endParaRPr lang="en-US"/>
                </a:p>
              </p:txBody>
            </p:sp>
          </p:grpSp>
        </p:grpSp>
      </p:grpSp>
      <p:grpSp>
        <p:nvGrpSpPr>
          <p:cNvPr id="51" name="Graphic 14" descr="Living room with sofa">
            <a:extLst>
              <a:ext uri="{FF2B5EF4-FFF2-40B4-BE49-F238E27FC236}">
                <a16:creationId xmlns:a16="http://schemas.microsoft.com/office/drawing/2014/main" id="{2D60E0ED-F8E6-A421-D72A-BEEA4A91D6F8}"/>
              </a:ext>
            </a:extLst>
          </p:cNvPr>
          <p:cNvGrpSpPr/>
          <p:nvPr/>
        </p:nvGrpSpPr>
        <p:grpSpPr>
          <a:xfrm>
            <a:off x="4585134" y="1968897"/>
            <a:ext cx="1885411" cy="3806655"/>
            <a:chOff x="4585134" y="1968897"/>
            <a:chExt cx="1885411" cy="3806655"/>
          </a:xfrm>
        </p:grpSpPr>
        <p:grpSp>
          <p:nvGrpSpPr>
            <p:cNvPr id="52" name="Graphic 14" descr="Living room with sofa">
              <a:extLst>
                <a:ext uri="{FF2B5EF4-FFF2-40B4-BE49-F238E27FC236}">
                  <a16:creationId xmlns:a16="http://schemas.microsoft.com/office/drawing/2014/main" id="{DED8CE79-92C8-9602-2B48-B6BE3569FAED}"/>
                </a:ext>
              </a:extLst>
            </p:cNvPr>
            <p:cNvGrpSpPr/>
            <p:nvPr/>
          </p:nvGrpSpPr>
          <p:grpSpPr>
            <a:xfrm>
              <a:off x="4732217" y="3318163"/>
              <a:ext cx="1738329" cy="2457389"/>
              <a:chOff x="4732217" y="3318163"/>
              <a:chExt cx="1738329" cy="2457389"/>
            </a:xfrm>
          </p:grpSpPr>
          <p:sp>
            <p:nvSpPr>
              <p:cNvPr id="53" name="Freeform: Shape 52">
                <a:extLst>
                  <a:ext uri="{FF2B5EF4-FFF2-40B4-BE49-F238E27FC236}">
                    <a16:creationId xmlns:a16="http://schemas.microsoft.com/office/drawing/2014/main" id="{1B9C240D-6A43-374C-B0E0-B545D9F5D7D7}"/>
                  </a:ext>
                </a:extLst>
              </p:cNvPr>
              <p:cNvSpPr/>
              <p:nvPr/>
            </p:nvSpPr>
            <p:spPr>
              <a:xfrm>
                <a:off x="4746076" y="3332020"/>
                <a:ext cx="1710610" cy="2429649"/>
              </a:xfrm>
              <a:custGeom>
                <a:avLst/>
                <a:gdLst>
                  <a:gd name="connsiteX0" fmla="*/ 184762 w 1710610"/>
                  <a:gd name="connsiteY0" fmla="*/ 0 h 2429649"/>
                  <a:gd name="connsiteX1" fmla="*/ 0 w 1710610"/>
                  <a:gd name="connsiteY1" fmla="*/ 164745 h 2429649"/>
                  <a:gd name="connsiteX2" fmla="*/ 6659 w 1710610"/>
                  <a:gd name="connsiteY2" fmla="*/ 164745 h 2429649"/>
                  <a:gd name="connsiteX3" fmla="*/ 0 w 1710610"/>
                  <a:gd name="connsiteY3" fmla="*/ 170902 h 2429649"/>
                  <a:gd name="connsiteX4" fmla="*/ 0 w 1710610"/>
                  <a:gd name="connsiteY4" fmla="*/ 270986 h 2429649"/>
                  <a:gd name="connsiteX5" fmla="*/ 0 w 1710610"/>
                  <a:gd name="connsiteY5" fmla="*/ 1250234 h 2429649"/>
                  <a:gd name="connsiteX6" fmla="*/ 0 w 1710610"/>
                  <a:gd name="connsiteY6" fmla="*/ 1350318 h 2429649"/>
                  <a:gd name="connsiteX7" fmla="*/ 0 w 1710610"/>
                  <a:gd name="connsiteY7" fmla="*/ 2329567 h 2429649"/>
                  <a:gd name="connsiteX8" fmla="*/ 0 w 1710610"/>
                  <a:gd name="connsiteY8" fmla="*/ 2429650 h 2429649"/>
                  <a:gd name="connsiteX9" fmla="*/ 1525848 w 1710610"/>
                  <a:gd name="connsiteY9" fmla="*/ 2429650 h 2429649"/>
                  <a:gd name="connsiteX10" fmla="*/ 1709073 w 1710610"/>
                  <a:gd name="connsiteY10" fmla="*/ 2224871 h 2429649"/>
                  <a:gd name="connsiteX11" fmla="*/ 1710610 w 1710610"/>
                  <a:gd name="connsiteY11" fmla="*/ 0 h 2429649"/>
                  <a:gd name="connsiteX12" fmla="*/ 184762 w 1710610"/>
                  <a:gd name="connsiteY12" fmla="*/ 0 h 2429649"/>
                  <a:gd name="connsiteX13" fmla="*/ 184577 w 1710610"/>
                  <a:gd name="connsiteY13" fmla="*/ 270986 h 2429649"/>
                  <a:gd name="connsiteX14" fmla="*/ 1525848 w 1710610"/>
                  <a:gd name="connsiteY14" fmla="*/ 270986 h 2429649"/>
                  <a:gd name="connsiteX15" fmla="*/ 1525848 w 1710610"/>
                  <a:gd name="connsiteY15" fmla="*/ 1079332 h 2429649"/>
                  <a:gd name="connsiteX16" fmla="*/ 184762 w 1710610"/>
                  <a:gd name="connsiteY16" fmla="*/ 1079332 h 2429649"/>
                  <a:gd name="connsiteX17" fmla="*/ 184013 w 1710610"/>
                  <a:gd name="connsiteY17" fmla="*/ 1079996 h 2429649"/>
                  <a:gd name="connsiteX18" fmla="*/ 184577 w 1710610"/>
                  <a:gd name="connsiteY18" fmla="*/ 270986 h 2429649"/>
                  <a:gd name="connsiteX19" fmla="*/ 183827 w 1710610"/>
                  <a:gd name="connsiteY19" fmla="*/ 1350318 h 2429649"/>
                  <a:gd name="connsiteX20" fmla="*/ 1525840 w 1710610"/>
                  <a:gd name="connsiteY20" fmla="*/ 1350318 h 2429649"/>
                  <a:gd name="connsiteX21" fmla="*/ 1525840 w 1710610"/>
                  <a:gd name="connsiteY21" fmla="*/ 2158664 h 2429649"/>
                  <a:gd name="connsiteX22" fmla="*/ 184762 w 1710610"/>
                  <a:gd name="connsiteY22" fmla="*/ 2158664 h 2429649"/>
                  <a:gd name="connsiteX23" fmla="*/ 183271 w 1710610"/>
                  <a:gd name="connsiteY23" fmla="*/ 2160000 h 2429649"/>
                  <a:gd name="connsiteX24" fmla="*/ 183827 w 1710610"/>
                  <a:gd name="connsiteY24" fmla="*/ 1350318 h 242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10610" h="2429649">
                    <a:moveTo>
                      <a:pt x="184762" y="0"/>
                    </a:moveTo>
                    <a:lnTo>
                      <a:pt x="0" y="164745"/>
                    </a:lnTo>
                    <a:lnTo>
                      <a:pt x="6659" y="164745"/>
                    </a:lnTo>
                    <a:lnTo>
                      <a:pt x="0" y="170902"/>
                    </a:lnTo>
                    <a:lnTo>
                      <a:pt x="0" y="270986"/>
                    </a:lnTo>
                    <a:lnTo>
                      <a:pt x="0" y="1250234"/>
                    </a:lnTo>
                    <a:lnTo>
                      <a:pt x="0" y="1350318"/>
                    </a:lnTo>
                    <a:lnTo>
                      <a:pt x="0" y="2329567"/>
                    </a:lnTo>
                    <a:lnTo>
                      <a:pt x="0" y="2429650"/>
                    </a:lnTo>
                    <a:lnTo>
                      <a:pt x="1525848" y="2429650"/>
                    </a:lnTo>
                    <a:lnTo>
                      <a:pt x="1709073" y="2224871"/>
                    </a:lnTo>
                    <a:lnTo>
                      <a:pt x="1710610" y="0"/>
                    </a:lnTo>
                    <a:lnTo>
                      <a:pt x="184762" y="0"/>
                    </a:lnTo>
                    <a:close/>
                    <a:moveTo>
                      <a:pt x="184577" y="270986"/>
                    </a:moveTo>
                    <a:lnTo>
                      <a:pt x="1525848" y="270986"/>
                    </a:lnTo>
                    <a:lnTo>
                      <a:pt x="1525848" y="1079332"/>
                    </a:lnTo>
                    <a:lnTo>
                      <a:pt x="184762" y="1079332"/>
                    </a:lnTo>
                    <a:lnTo>
                      <a:pt x="184013" y="1079996"/>
                    </a:lnTo>
                    <a:lnTo>
                      <a:pt x="184577" y="270986"/>
                    </a:lnTo>
                    <a:close/>
                    <a:moveTo>
                      <a:pt x="183827" y="1350318"/>
                    </a:moveTo>
                    <a:lnTo>
                      <a:pt x="1525840" y="1350318"/>
                    </a:lnTo>
                    <a:lnTo>
                      <a:pt x="1525840" y="2158664"/>
                    </a:lnTo>
                    <a:lnTo>
                      <a:pt x="184762" y="2158664"/>
                    </a:lnTo>
                    <a:lnTo>
                      <a:pt x="183271" y="2160000"/>
                    </a:lnTo>
                    <a:lnTo>
                      <a:pt x="183827" y="1350318"/>
                    </a:lnTo>
                    <a:close/>
                  </a:path>
                </a:pathLst>
              </a:custGeom>
              <a:solidFill>
                <a:srgbClr val="FFFFFF"/>
              </a:solidFill>
              <a:ln w="772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2E44F59C-BAE9-3DC4-D228-40E3DD21E2F3}"/>
                  </a:ext>
                </a:extLst>
              </p:cNvPr>
              <p:cNvSpPr/>
              <p:nvPr/>
            </p:nvSpPr>
            <p:spPr>
              <a:xfrm>
                <a:off x="4732217" y="3318163"/>
                <a:ext cx="1738329" cy="2457389"/>
              </a:xfrm>
              <a:custGeom>
                <a:avLst/>
                <a:gdLst>
                  <a:gd name="connsiteX0" fmla="*/ 1730024 w 1738329"/>
                  <a:gd name="connsiteY0" fmla="*/ 1164 h 2457389"/>
                  <a:gd name="connsiteX1" fmla="*/ 1715060 w 1738329"/>
                  <a:gd name="connsiteY1" fmla="*/ 3690 h 2457389"/>
                  <a:gd name="connsiteX2" fmla="*/ 1711445 w 1738329"/>
                  <a:gd name="connsiteY2" fmla="*/ 7035 h 2457389"/>
                  <a:gd name="connsiteX3" fmla="*/ 1702143 w 1738329"/>
                  <a:gd name="connsiteY3" fmla="*/ 2315 h 2457389"/>
                  <a:gd name="connsiteX4" fmla="*/ 206247 w 1738329"/>
                  <a:gd name="connsiteY4" fmla="*/ 2315 h 2457389"/>
                  <a:gd name="connsiteX5" fmla="*/ 204176 w 1738329"/>
                  <a:gd name="connsiteY5" fmla="*/ 1171 h 2457389"/>
                  <a:gd name="connsiteX6" fmla="*/ 189212 w 1738329"/>
                  <a:gd name="connsiteY6" fmla="*/ 3698 h 2457389"/>
                  <a:gd name="connsiteX7" fmla="*/ 96475 w 1738329"/>
                  <a:gd name="connsiteY7" fmla="*/ 89481 h 2457389"/>
                  <a:gd name="connsiteX8" fmla="*/ 6173 w 1738329"/>
                  <a:gd name="connsiteY8" fmla="*/ 170004 h 2457389"/>
                  <a:gd name="connsiteX9" fmla="*/ 2472 w 1738329"/>
                  <a:gd name="connsiteY9" fmla="*/ 176895 h 2457389"/>
                  <a:gd name="connsiteX10" fmla="*/ 0 w 1738329"/>
                  <a:gd name="connsiteY10" fmla="*/ 184782 h 2457389"/>
                  <a:gd name="connsiteX11" fmla="*/ 0 w 1738329"/>
                  <a:gd name="connsiteY11" fmla="*/ 2443530 h 2457389"/>
                  <a:gd name="connsiteX12" fmla="*/ 8915 w 1738329"/>
                  <a:gd name="connsiteY12" fmla="*/ 2456477 h 2457389"/>
                  <a:gd name="connsiteX13" fmla="*/ 13859 w 1738329"/>
                  <a:gd name="connsiteY13" fmla="*/ 2457389 h 2457389"/>
                  <a:gd name="connsiteX14" fmla="*/ 21492 w 1738329"/>
                  <a:gd name="connsiteY14" fmla="*/ 2455079 h 2457389"/>
                  <a:gd name="connsiteX15" fmla="*/ 1532121 w 1738329"/>
                  <a:gd name="connsiteY15" fmla="*/ 2455079 h 2457389"/>
                  <a:gd name="connsiteX16" fmla="*/ 1534763 w 1738329"/>
                  <a:gd name="connsiteY16" fmla="*/ 2456477 h 2457389"/>
                  <a:gd name="connsiteX17" fmla="*/ 1539708 w 1738329"/>
                  <a:gd name="connsiteY17" fmla="*/ 2457389 h 2457389"/>
                  <a:gd name="connsiteX18" fmla="*/ 1550036 w 1738329"/>
                  <a:gd name="connsiteY18" fmla="*/ 2452769 h 2457389"/>
                  <a:gd name="connsiteX19" fmla="*/ 1733261 w 1738329"/>
                  <a:gd name="connsiteY19" fmla="*/ 2247990 h 2457389"/>
                  <a:gd name="connsiteX20" fmla="*/ 1736792 w 1738329"/>
                  <a:gd name="connsiteY20" fmla="*/ 2238758 h 2457389"/>
                  <a:gd name="connsiteX21" fmla="*/ 1738329 w 1738329"/>
                  <a:gd name="connsiteY21" fmla="*/ 13887 h 2457389"/>
                  <a:gd name="connsiteX22" fmla="*/ 1730024 w 1738329"/>
                  <a:gd name="connsiteY22" fmla="*/ 1164 h 2457389"/>
                  <a:gd name="connsiteX23" fmla="*/ 1690593 w 1738329"/>
                  <a:gd name="connsiteY23" fmla="*/ 26310 h 2457389"/>
                  <a:gd name="connsiteX24" fmla="*/ 1538441 w 1738329"/>
                  <a:gd name="connsiteY24" fmla="*/ 167052 h 2457389"/>
                  <a:gd name="connsiteX25" fmla="*/ 44159 w 1738329"/>
                  <a:gd name="connsiteY25" fmla="*/ 167052 h 2457389"/>
                  <a:gd name="connsiteX26" fmla="*/ 203025 w 1738329"/>
                  <a:gd name="connsiteY26" fmla="*/ 25398 h 2457389"/>
                  <a:gd name="connsiteX27" fmla="*/ 1690593 w 1738329"/>
                  <a:gd name="connsiteY27" fmla="*/ 25398 h 2457389"/>
                  <a:gd name="connsiteX28" fmla="*/ 1690593 w 1738329"/>
                  <a:gd name="connsiteY28" fmla="*/ 26310 h 2457389"/>
                  <a:gd name="connsiteX29" fmla="*/ 184020 w 1738329"/>
                  <a:gd name="connsiteY29" fmla="*/ 1090739 h 2457389"/>
                  <a:gd name="connsiteX30" fmla="*/ 27719 w 1738329"/>
                  <a:gd name="connsiteY30" fmla="*/ 1230115 h 2457389"/>
                  <a:gd name="connsiteX31" fmla="*/ 27719 w 1738329"/>
                  <a:gd name="connsiteY31" fmla="*/ 296392 h 2457389"/>
                  <a:gd name="connsiteX32" fmla="*/ 184577 w 1738329"/>
                  <a:gd name="connsiteY32" fmla="*/ 296392 h 2457389"/>
                  <a:gd name="connsiteX33" fmla="*/ 184020 w 1738329"/>
                  <a:gd name="connsiteY33" fmla="*/ 1090739 h 2457389"/>
                  <a:gd name="connsiteX34" fmla="*/ 183271 w 1738329"/>
                  <a:gd name="connsiteY34" fmla="*/ 2170736 h 2457389"/>
                  <a:gd name="connsiteX35" fmla="*/ 27711 w 1738329"/>
                  <a:gd name="connsiteY35" fmla="*/ 2309439 h 2457389"/>
                  <a:gd name="connsiteX36" fmla="*/ 27711 w 1738329"/>
                  <a:gd name="connsiteY36" fmla="*/ 1375724 h 2457389"/>
                  <a:gd name="connsiteX37" fmla="*/ 183820 w 1738329"/>
                  <a:gd name="connsiteY37" fmla="*/ 1375724 h 2457389"/>
                  <a:gd name="connsiteX38" fmla="*/ 183271 w 1738329"/>
                  <a:gd name="connsiteY38" fmla="*/ 2170736 h 2457389"/>
                  <a:gd name="connsiteX39" fmla="*/ 1525848 w 1738329"/>
                  <a:gd name="connsiteY39" fmla="*/ 2325717 h 2457389"/>
                  <a:gd name="connsiteX40" fmla="*/ 44159 w 1738329"/>
                  <a:gd name="connsiteY40" fmla="*/ 2325717 h 2457389"/>
                  <a:gd name="connsiteX41" fmla="*/ 203025 w 1738329"/>
                  <a:gd name="connsiteY41" fmla="*/ 2184062 h 2457389"/>
                  <a:gd name="connsiteX42" fmla="*/ 1525848 w 1738329"/>
                  <a:gd name="connsiteY42" fmla="*/ 2184062 h 2457389"/>
                  <a:gd name="connsiteX43" fmla="*/ 1525848 w 1738329"/>
                  <a:gd name="connsiteY43" fmla="*/ 2325717 h 2457389"/>
                  <a:gd name="connsiteX44" fmla="*/ 1525848 w 1738329"/>
                  <a:gd name="connsiteY44" fmla="*/ 2160971 h 2457389"/>
                  <a:gd name="connsiteX45" fmla="*/ 210990 w 1738329"/>
                  <a:gd name="connsiteY45" fmla="*/ 2160971 h 2457389"/>
                  <a:gd name="connsiteX46" fmla="*/ 211531 w 1738329"/>
                  <a:gd name="connsiteY46" fmla="*/ 1375724 h 2457389"/>
                  <a:gd name="connsiteX47" fmla="*/ 1525848 w 1738329"/>
                  <a:gd name="connsiteY47" fmla="*/ 1375724 h 2457389"/>
                  <a:gd name="connsiteX48" fmla="*/ 1525848 w 1738329"/>
                  <a:gd name="connsiteY48" fmla="*/ 2160971 h 2457389"/>
                  <a:gd name="connsiteX49" fmla="*/ 1525848 w 1738329"/>
                  <a:gd name="connsiteY49" fmla="*/ 1352625 h 2457389"/>
                  <a:gd name="connsiteX50" fmla="*/ 25409 w 1738329"/>
                  <a:gd name="connsiteY50" fmla="*/ 1352625 h 2457389"/>
                  <a:gd name="connsiteX51" fmla="*/ 25409 w 1738329"/>
                  <a:gd name="connsiteY51" fmla="*/ 1275641 h 2457389"/>
                  <a:gd name="connsiteX52" fmla="*/ 1525848 w 1738329"/>
                  <a:gd name="connsiteY52" fmla="*/ 1275641 h 2457389"/>
                  <a:gd name="connsiteX53" fmla="*/ 1525848 w 1738329"/>
                  <a:gd name="connsiteY53" fmla="*/ 1352625 h 2457389"/>
                  <a:gd name="connsiteX54" fmla="*/ 1525848 w 1738329"/>
                  <a:gd name="connsiteY54" fmla="*/ 1246384 h 2457389"/>
                  <a:gd name="connsiteX55" fmla="*/ 44159 w 1738329"/>
                  <a:gd name="connsiteY55" fmla="*/ 1246384 h 2457389"/>
                  <a:gd name="connsiteX56" fmla="*/ 203025 w 1738329"/>
                  <a:gd name="connsiteY56" fmla="*/ 1104730 h 2457389"/>
                  <a:gd name="connsiteX57" fmla="*/ 1525848 w 1738329"/>
                  <a:gd name="connsiteY57" fmla="*/ 1104730 h 2457389"/>
                  <a:gd name="connsiteX58" fmla="*/ 1525848 w 1738329"/>
                  <a:gd name="connsiteY58" fmla="*/ 1246384 h 2457389"/>
                  <a:gd name="connsiteX59" fmla="*/ 1525848 w 1738329"/>
                  <a:gd name="connsiteY59" fmla="*/ 1081639 h 2457389"/>
                  <a:gd name="connsiteX60" fmla="*/ 211739 w 1738329"/>
                  <a:gd name="connsiteY60" fmla="*/ 1081639 h 2457389"/>
                  <a:gd name="connsiteX61" fmla="*/ 212280 w 1738329"/>
                  <a:gd name="connsiteY61" fmla="*/ 296392 h 2457389"/>
                  <a:gd name="connsiteX62" fmla="*/ 1525840 w 1738329"/>
                  <a:gd name="connsiteY62" fmla="*/ 296392 h 2457389"/>
                  <a:gd name="connsiteX63" fmla="*/ 1525840 w 1738329"/>
                  <a:gd name="connsiteY63" fmla="*/ 1081639 h 2457389"/>
                  <a:gd name="connsiteX64" fmla="*/ 1525848 w 1738329"/>
                  <a:gd name="connsiteY64" fmla="*/ 273293 h 2457389"/>
                  <a:gd name="connsiteX65" fmla="*/ 25409 w 1738329"/>
                  <a:gd name="connsiteY65" fmla="*/ 273293 h 2457389"/>
                  <a:gd name="connsiteX66" fmla="*/ 25409 w 1738329"/>
                  <a:gd name="connsiteY66" fmla="*/ 196309 h 2457389"/>
                  <a:gd name="connsiteX67" fmla="*/ 1525848 w 1738329"/>
                  <a:gd name="connsiteY67" fmla="*/ 196309 h 2457389"/>
                  <a:gd name="connsiteX68" fmla="*/ 1525848 w 1738329"/>
                  <a:gd name="connsiteY68" fmla="*/ 273293 h 2457389"/>
                  <a:gd name="connsiteX69" fmla="*/ 25401 w 1738329"/>
                  <a:gd name="connsiteY69" fmla="*/ 2354973 h 2457389"/>
                  <a:gd name="connsiteX70" fmla="*/ 1525840 w 1738329"/>
                  <a:gd name="connsiteY70" fmla="*/ 2354973 h 2457389"/>
                  <a:gd name="connsiteX71" fmla="*/ 1525840 w 1738329"/>
                  <a:gd name="connsiteY71" fmla="*/ 2431957 h 2457389"/>
                  <a:gd name="connsiteX72" fmla="*/ 25401 w 1738329"/>
                  <a:gd name="connsiteY72" fmla="*/ 2431957 h 2457389"/>
                  <a:gd name="connsiteX73" fmla="*/ 25401 w 1738329"/>
                  <a:gd name="connsiteY73" fmla="*/ 2354973 h 2457389"/>
                  <a:gd name="connsiteX74" fmla="*/ 1709073 w 1738329"/>
                  <a:gd name="connsiteY74" fmla="*/ 2233428 h 2457389"/>
                  <a:gd name="connsiteX75" fmla="*/ 1553559 w 1738329"/>
                  <a:gd name="connsiteY75" fmla="*/ 2407236 h 2457389"/>
                  <a:gd name="connsiteX76" fmla="*/ 1553559 w 1738329"/>
                  <a:gd name="connsiteY76" fmla="*/ 190824 h 2457389"/>
                  <a:gd name="connsiteX77" fmla="*/ 1710587 w 1738329"/>
                  <a:gd name="connsiteY77" fmla="*/ 45569 h 2457389"/>
                  <a:gd name="connsiteX78" fmla="*/ 1709073 w 1738329"/>
                  <a:gd name="connsiteY78" fmla="*/ 2233428 h 2457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738329" h="2457389">
                    <a:moveTo>
                      <a:pt x="1730024" y="1164"/>
                    </a:moveTo>
                    <a:cubicBezTo>
                      <a:pt x="1724980" y="-1046"/>
                      <a:pt x="1719100" y="-57"/>
                      <a:pt x="1715060" y="3690"/>
                    </a:cubicBezTo>
                    <a:lnTo>
                      <a:pt x="1711445" y="7035"/>
                    </a:lnTo>
                    <a:cubicBezTo>
                      <a:pt x="1709343" y="4176"/>
                      <a:pt x="1705967" y="2315"/>
                      <a:pt x="1702143" y="2315"/>
                    </a:cubicBezTo>
                    <a:lnTo>
                      <a:pt x="206247" y="2315"/>
                    </a:lnTo>
                    <a:cubicBezTo>
                      <a:pt x="205590" y="1882"/>
                      <a:pt x="204910" y="1488"/>
                      <a:pt x="204176" y="1171"/>
                    </a:cubicBezTo>
                    <a:cubicBezTo>
                      <a:pt x="199131" y="-1038"/>
                      <a:pt x="193252" y="-49"/>
                      <a:pt x="189212" y="3698"/>
                    </a:cubicBezTo>
                    <a:lnTo>
                      <a:pt x="96475" y="89481"/>
                    </a:lnTo>
                    <a:lnTo>
                      <a:pt x="6173" y="170004"/>
                    </a:lnTo>
                    <a:cubicBezTo>
                      <a:pt x="4118" y="171835"/>
                      <a:pt x="2866" y="174291"/>
                      <a:pt x="2472" y="176895"/>
                    </a:cubicBezTo>
                    <a:cubicBezTo>
                      <a:pt x="881" y="179189"/>
                      <a:pt x="0" y="181939"/>
                      <a:pt x="0" y="184782"/>
                    </a:cubicBezTo>
                    <a:lnTo>
                      <a:pt x="0" y="2443530"/>
                    </a:lnTo>
                    <a:cubicBezTo>
                      <a:pt x="0" y="2449277"/>
                      <a:pt x="3546" y="2454422"/>
                      <a:pt x="8915" y="2456477"/>
                    </a:cubicBezTo>
                    <a:cubicBezTo>
                      <a:pt x="10522" y="2457096"/>
                      <a:pt x="12198" y="2457389"/>
                      <a:pt x="13859" y="2457389"/>
                    </a:cubicBezTo>
                    <a:cubicBezTo>
                      <a:pt x="16563" y="2457389"/>
                      <a:pt x="19213" y="2456578"/>
                      <a:pt x="21492" y="2455079"/>
                    </a:cubicBezTo>
                    <a:lnTo>
                      <a:pt x="1532121" y="2455079"/>
                    </a:lnTo>
                    <a:cubicBezTo>
                      <a:pt x="1532948" y="2455620"/>
                      <a:pt x="1533813" y="2456114"/>
                      <a:pt x="1534763" y="2456477"/>
                    </a:cubicBezTo>
                    <a:cubicBezTo>
                      <a:pt x="1536378" y="2457096"/>
                      <a:pt x="1538046" y="2457389"/>
                      <a:pt x="1539708" y="2457389"/>
                    </a:cubicBezTo>
                    <a:cubicBezTo>
                      <a:pt x="1543578" y="2457389"/>
                      <a:pt x="1547356" y="2455767"/>
                      <a:pt x="1550036" y="2452769"/>
                    </a:cubicBezTo>
                    <a:lnTo>
                      <a:pt x="1733261" y="2247990"/>
                    </a:lnTo>
                    <a:cubicBezTo>
                      <a:pt x="1735533" y="2245449"/>
                      <a:pt x="1736792" y="2242166"/>
                      <a:pt x="1736792" y="2238758"/>
                    </a:cubicBezTo>
                    <a:lnTo>
                      <a:pt x="1738329" y="13887"/>
                    </a:lnTo>
                    <a:cubicBezTo>
                      <a:pt x="1738329" y="8356"/>
                      <a:pt x="1735069" y="3365"/>
                      <a:pt x="1730024" y="1164"/>
                    </a:cubicBezTo>
                    <a:close/>
                    <a:moveTo>
                      <a:pt x="1690593" y="26310"/>
                    </a:moveTo>
                    <a:lnTo>
                      <a:pt x="1538441" y="167052"/>
                    </a:lnTo>
                    <a:lnTo>
                      <a:pt x="44159" y="167052"/>
                    </a:lnTo>
                    <a:lnTo>
                      <a:pt x="203025" y="25398"/>
                    </a:lnTo>
                    <a:lnTo>
                      <a:pt x="1690593" y="25398"/>
                    </a:lnTo>
                    <a:lnTo>
                      <a:pt x="1690593" y="26310"/>
                    </a:lnTo>
                    <a:close/>
                    <a:moveTo>
                      <a:pt x="184020" y="1090739"/>
                    </a:moveTo>
                    <a:lnTo>
                      <a:pt x="27719" y="1230115"/>
                    </a:lnTo>
                    <a:lnTo>
                      <a:pt x="27719" y="296392"/>
                    </a:lnTo>
                    <a:lnTo>
                      <a:pt x="184577" y="296392"/>
                    </a:lnTo>
                    <a:lnTo>
                      <a:pt x="184020" y="1090739"/>
                    </a:lnTo>
                    <a:close/>
                    <a:moveTo>
                      <a:pt x="183271" y="2170736"/>
                    </a:moveTo>
                    <a:lnTo>
                      <a:pt x="27711" y="2309439"/>
                    </a:lnTo>
                    <a:lnTo>
                      <a:pt x="27711" y="1375724"/>
                    </a:lnTo>
                    <a:lnTo>
                      <a:pt x="183820" y="1375724"/>
                    </a:lnTo>
                    <a:lnTo>
                      <a:pt x="183271" y="2170736"/>
                    </a:lnTo>
                    <a:close/>
                    <a:moveTo>
                      <a:pt x="1525848" y="2325717"/>
                    </a:moveTo>
                    <a:lnTo>
                      <a:pt x="44159" y="2325717"/>
                    </a:lnTo>
                    <a:lnTo>
                      <a:pt x="203025" y="2184062"/>
                    </a:lnTo>
                    <a:lnTo>
                      <a:pt x="1525848" y="2184062"/>
                    </a:lnTo>
                    <a:lnTo>
                      <a:pt x="1525848" y="2325717"/>
                    </a:lnTo>
                    <a:close/>
                    <a:moveTo>
                      <a:pt x="1525848" y="2160971"/>
                    </a:moveTo>
                    <a:lnTo>
                      <a:pt x="210990" y="2160971"/>
                    </a:lnTo>
                    <a:lnTo>
                      <a:pt x="211531" y="1375724"/>
                    </a:lnTo>
                    <a:lnTo>
                      <a:pt x="1525848" y="1375724"/>
                    </a:lnTo>
                    <a:lnTo>
                      <a:pt x="1525848" y="2160971"/>
                    </a:lnTo>
                    <a:close/>
                    <a:moveTo>
                      <a:pt x="1525848" y="1352625"/>
                    </a:moveTo>
                    <a:lnTo>
                      <a:pt x="25409" y="1352625"/>
                    </a:lnTo>
                    <a:lnTo>
                      <a:pt x="25409" y="1275641"/>
                    </a:lnTo>
                    <a:lnTo>
                      <a:pt x="1525848" y="1275641"/>
                    </a:lnTo>
                    <a:lnTo>
                      <a:pt x="1525848" y="1352625"/>
                    </a:lnTo>
                    <a:close/>
                    <a:moveTo>
                      <a:pt x="1525848" y="1246384"/>
                    </a:moveTo>
                    <a:lnTo>
                      <a:pt x="44159" y="1246384"/>
                    </a:lnTo>
                    <a:lnTo>
                      <a:pt x="203025" y="1104730"/>
                    </a:lnTo>
                    <a:lnTo>
                      <a:pt x="1525848" y="1104730"/>
                    </a:lnTo>
                    <a:lnTo>
                      <a:pt x="1525848" y="1246384"/>
                    </a:lnTo>
                    <a:close/>
                    <a:moveTo>
                      <a:pt x="1525848" y="1081639"/>
                    </a:moveTo>
                    <a:lnTo>
                      <a:pt x="211739" y="1081639"/>
                    </a:lnTo>
                    <a:lnTo>
                      <a:pt x="212280" y="296392"/>
                    </a:lnTo>
                    <a:lnTo>
                      <a:pt x="1525840" y="296392"/>
                    </a:lnTo>
                    <a:lnTo>
                      <a:pt x="1525840" y="1081639"/>
                    </a:lnTo>
                    <a:close/>
                    <a:moveTo>
                      <a:pt x="1525848" y="273293"/>
                    </a:moveTo>
                    <a:lnTo>
                      <a:pt x="25409" y="273293"/>
                    </a:lnTo>
                    <a:lnTo>
                      <a:pt x="25409" y="196309"/>
                    </a:lnTo>
                    <a:lnTo>
                      <a:pt x="1525848" y="196309"/>
                    </a:lnTo>
                    <a:lnTo>
                      <a:pt x="1525848" y="273293"/>
                    </a:lnTo>
                    <a:close/>
                    <a:moveTo>
                      <a:pt x="25401" y="2354973"/>
                    </a:moveTo>
                    <a:lnTo>
                      <a:pt x="1525840" y="2354973"/>
                    </a:lnTo>
                    <a:lnTo>
                      <a:pt x="1525840" y="2431957"/>
                    </a:lnTo>
                    <a:lnTo>
                      <a:pt x="25401" y="2431957"/>
                    </a:lnTo>
                    <a:lnTo>
                      <a:pt x="25401" y="2354973"/>
                    </a:lnTo>
                    <a:close/>
                    <a:moveTo>
                      <a:pt x="1709073" y="2233428"/>
                    </a:moveTo>
                    <a:lnTo>
                      <a:pt x="1553559" y="2407236"/>
                    </a:lnTo>
                    <a:lnTo>
                      <a:pt x="1553559" y="190824"/>
                    </a:lnTo>
                    <a:lnTo>
                      <a:pt x="1710587" y="45569"/>
                    </a:lnTo>
                    <a:lnTo>
                      <a:pt x="1709073" y="2233428"/>
                    </a:lnTo>
                    <a:close/>
                  </a:path>
                </a:pathLst>
              </a:custGeom>
              <a:solidFill>
                <a:srgbClr val="000000"/>
              </a:solidFill>
              <a:ln w="7724" cap="flat">
                <a:noFill/>
                <a:prstDash val="solid"/>
                <a:miter/>
              </a:ln>
            </p:spPr>
            <p:txBody>
              <a:bodyPr rtlCol="0" anchor="ctr"/>
              <a:lstStyle/>
              <a:p>
                <a:endParaRPr lang="en-US"/>
              </a:p>
            </p:txBody>
          </p:sp>
        </p:grpSp>
        <p:grpSp>
          <p:nvGrpSpPr>
            <p:cNvPr id="55" name="Graphic 14" descr="Living room with sofa">
              <a:extLst>
                <a:ext uri="{FF2B5EF4-FFF2-40B4-BE49-F238E27FC236}">
                  <a16:creationId xmlns:a16="http://schemas.microsoft.com/office/drawing/2014/main" id="{4D44654B-C86D-89C0-9C27-435E189830B6}"/>
                </a:ext>
              </a:extLst>
            </p:cNvPr>
            <p:cNvGrpSpPr/>
            <p:nvPr/>
          </p:nvGrpSpPr>
          <p:grpSpPr>
            <a:xfrm>
              <a:off x="5572878" y="2745052"/>
              <a:ext cx="700579" cy="693192"/>
              <a:chOff x="5572878" y="2745052"/>
              <a:chExt cx="700579" cy="693192"/>
            </a:xfrm>
          </p:grpSpPr>
          <p:sp>
            <p:nvSpPr>
              <p:cNvPr id="56" name="Freeform: Shape 55">
                <a:extLst>
                  <a:ext uri="{FF2B5EF4-FFF2-40B4-BE49-F238E27FC236}">
                    <a16:creationId xmlns:a16="http://schemas.microsoft.com/office/drawing/2014/main" id="{9A8BBF60-02E0-CF1B-0FA4-26AD6ADAD301}"/>
                  </a:ext>
                </a:extLst>
              </p:cNvPr>
              <p:cNvSpPr/>
              <p:nvPr/>
            </p:nvSpPr>
            <p:spPr>
              <a:xfrm>
                <a:off x="5593168" y="2787730"/>
                <a:ext cx="154061" cy="629741"/>
              </a:xfrm>
              <a:custGeom>
                <a:avLst/>
                <a:gdLst>
                  <a:gd name="connsiteX0" fmla="*/ 153348 w 154061"/>
                  <a:gd name="connsiteY0" fmla="*/ 3871 h 629741"/>
                  <a:gd name="connsiteX1" fmla="*/ 147129 w 154061"/>
                  <a:gd name="connsiteY1" fmla="*/ 0 h 629741"/>
                  <a:gd name="connsiteX2" fmla="*/ 62002 w 154061"/>
                  <a:gd name="connsiteY2" fmla="*/ 0 h 629741"/>
                  <a:gd name="connsiteX3" fmla="*/ 56509 w 154061"/>
                  <a:gd name="connsiteY3" fmla="*/ 2704 h 629741"/>
                  <a:gd name="connsiteX4" fmla="*/ 16229 w 154061"/>
                  <a:gd name="connsiteY4" fmla="*/ 55052 h 629741"/>
                  <a:gd name="connsiteX5" fmla="*/ 2678 w 154061"/>
                  <a:gd name="connsiteY5" fmla="*/ 81967 h 629741"/>
                  <a:gd name="connsiteX6" fmla="*/ 500 w 154061"/>
                  <a:gd name="connsiteY6" fmla="*/ 86989 h 629741"/>
                  <a:gd name="connsiteX7" fmla="*/ 500 w 154061"/>
                  <a:gd name="connsiteY7" fmla="*/ 87491 h 629741"/>
                  <a:gd name="connsiteX8" fmla="*/ 59 w 154061"/>
                  <a:gd name="connsiteY8" fmla="*/ 90048 h 629741"/>
                  <a:gd name="connsiteX9" fmla="*/ 500 w 154061"/>
                  <a:gd name="connsiteY9" fmla="*/ 90705 h 629741"/>
                  <a:gd name="connsiteX10" fmla="*/ 500 w 154061"/>
                  <a:gd name="connsiteY10" fmla="*/ 622811 h 629741"/>
                  <a:gd name="connsiteX11" fmla="*/ 7430 w 154061"/>
                  <a:gd name="connsiteY11" fmla="*/ 629741 h 629741"/>
                  <a:gd name="connsiteX12" fmla="*/ 99811 w 154061"/>
                  <a:gd name="connsiteY12" fmla="*/ 629741 h 629741"/>
                  <a:gd name="connsiteX13" fmla="*/ 106740 w 154061"/>
                  <a:gd name="connsiteY13" fmla="*/ 622811 h 629741"/>
                  <a:gd name="connsiteX14" fmla="*/ 106740 w 154061"/>
                  <a:gd name="connsiteY14" fmla="*/ 73091 h 629741"/>
                  <a:gd name="connsiteX15" fmla="*/ 112341 w 154061"/>
                  <a:gd name="connsiteY15" fmla="*/ 63511 h 629741"/>
                  <a:gd name="connsiteX16" fmla="*/ 152622 w 154061"/>
                  <a:gd name="connsiteY16" fmla="*/ 11163 h 629741"/>
                  <a:gd name="connsiteX17" fmla="*/ 153348 w 154061"/>
                  <a:gd name="connsiteY17" fmla="*/ 3871 h 62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4061" h="629741">
                    <a:moveTo>
                      <a:pt x="153348" y="3871"/>
                    </a:moveTo>
                    <a:cubicBezTo>
                      <a:pt x="152182" y="1499"/>
                      <a:pt x="149771" y="0"/>
                      <a:pt x="147129" y="0"/>
                    </a:cubicBezTo>
                    <a:lnTo>
                      <a:pt x="62002" y="0"/>
                    </a:lnTo>
                    <a:cubicBezTo>
                      <a:pt x="59854" y="0"/>
                      <a:pt x="57823" y="997"/>
                      <a:pt x="56509" y="2704"/>
                    </a:cubicBezTo>
                    <a:lnTo>
                      <a:pt x="16229" y="55052"/>
                    </a:lnTo>
                    <a:cubicBezTo>
                      <a:pt x="15093" y="56520"/>
                      <a:pt x="6989" y="72055"/>
                      <a:pt x="2678" y="81967"/>
                    </a:cubicBezTo>
                    <a:cubicBezTo>
                      <a:pt x="1342" y="83226"/>
                      <a:pt x="500" y="85003"/>
                      <a:pt x="500" y="86989"/>
                    </a:cubicBezTo>
                    <a:lnTo>
                      <a:pt x="500" y="87491"/>
                    </a:lnTo>
                    <a:cubicBezTo>
                      <a:pt x="75" y="88796"/>
                      <a:pt x="-103" y="89708"/>
                      <a:pt x="59" y="90048"/>
                    </a:cubicBezTo>
                    <a:cubicBezTo>
                      <a:pt x="129" y="90195"/>
                      <a:pt x="283" y="90419"/>
                      <a:pt x="500" y="90705"/>
                    </a:cubicBezTo>
                    <a:lnTo>
                      <a:pt x="500" y="622811"/>
                    </a:lnTo>
                    <a:cubicBezTo>
                      <a:pt x="500" y="626635"/>
                      <a:pt x="3605" y="629741"/>
                      <a:pt x="7430" y="629741"/>
                    </a:cubicBezTo>
                    <a:lnTo>
                      <a:pt x="99811" y="629741"/>
                    </a:lnTo>
                    <a:cubicBezTo>
                      <a:pt x="103635" y="629741"/>
                      <a:pt x="106740" y="626635"/>
                      <a:pt x="106740" y="622811"/>
                    </a:cubicBezTo>
                    <a:lnTo>
                      <a:pt x="106740" y="73091"/>
                    </a:lnTo>
                    <a:cubicBezTo>
                      <a:pt x="109637" y="68054"/>
                      <a:pt x="111901" y="64075"/>
                      <a:pt x="112341" y="63511"/>
                    </a:cubicBezTo>
                    <a:lnTo>
                      <a:pt x="152622" y="11163"/>
                    </a:lnTo>
                    <a:cubicBezTo>
                      <a:pt x="154236" y="9062"/>
                      <a:pt x="154515" y="6235"/>
                      <a:pt x="153348" y="3871"/>
                    </a:cubicBezTo>
                    <a:close/>
                  </a:path>
                </a:pathLst>
              </a:custGeom>
              <a:solidFill>
                <a:srgbClr val="FFFFFF"/>
              </a:solidFill>
              <a:ln w="772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D2220D4-A22E-E2C2-0340-81D2AFFD51AF}"/>
                  </a:ext>
                </a:extLst>
              </p:cNvPr>
              <p:cNvSpPr/>
              <p:nvPr/>
            </p:nvSpPr>
            <p:spPr>
              <a:xfrm>
                <a:off x="5713760" y="2787056"/>
                <a:ext cx="172401" cy="630415"/>
              </a:xfrm>
              <a:custGeom>
                <a:avLst/>
                <a:gdLst>
                  <a:gd name="connsiteX0" fmla="*/ 167573 w 172401"/>
                  <a:gd name="connsiteY0" fmla="*/ 187522 h 630415"/>
                  <a:gd name="connsiteX1" fmla="*/ 138711 w 172401"/>
                  <a:gd name="connsiteY1" fmla="*/ 132440 h 630415"/>
                  <a:gd name="connsiteX2" fmla="*/ 138456 w 172401"/>
                  <a:gd name="connsiteY2" fmla="*/ 131860 h 630415"/>
                  <a:gd name="connsiteX3" fmla="*/ 138456 w 172401"/>
                  <a:gd name="connsiteY3" fmla="*/ 131860 h 630415"/>
                  <a:gd name="connsiteX4" fmla="*/ 138448 w 172401"/>
                  <a:gd name="connsiteY4" fmla="*/ 131845 h 630415"/>
                  <a:gd name="connsiteX5" fmla="*/ 138201 w 172401"/>
                  <a:gd name="connsiteY5" fmla="*/ 131088 h 630415"/>
                  <a:gd name="connsiteX6" fmla="*/ 138139 w 172401"/>
                  <a:gd name="connsiteY6" fmla="*/ 130787 h 630415"/>
                  <a:gd name="connsiteX7" fmla="*/ 138124 w 172401"/>
                  <a:gd name="connsiteY7" fmla="*/ 130732 h 630415"/>
                  <a:gd name="connsiteX8" fmla="*/ 138008 w 172401"/>
                  <a:gd name="connsiteY8" fmla="*/ 130122 h 630415"/>
                  <a:gd name="connsiteX9" fmla="*/ 137984 w 172401"/>
                  <a:gd name="connsiteY9" fmla="*/ 129705 h 630415"/>
                  <a:gd name="connsiteX10" fmla="*/ 137984 w 172401"/>
                  <a:gd name="connsiteY10" fmla="*/ 129396 h 630415"/>
                  <a:gd name="connsiteX11" fmla="*/ 137984 w 172401"/>
                  <a:gd name="connsiteY11" fmla="*/ 129025 h 630415"/>
                  <a:gd name="connsiteX12" fmla="*/ 137992 w 172401"/>
                  <a:gd name="connsiteY12" fmla="*/ 128662 h 630415"/>
                  <a:gd name="connsiteX13" fmla="*/ 138093 w 172401"/>
                  <a:gd name="connsiteY13" fmla="*/ 127936 h 630415"/>
                  <a:gd name="connsiteX14" fmla="*/ 138139 w 172401"/>
                  <a:gd name="connsiteY14" fmla="*/ 127758 h 630415"/>
                  <a:gd name="connsiteX15" fmla="*/ 138278 w 172401"/>
                  <a:gd name="connsiteY15" fmla="*/ 127210 h 630415"/>
                  <a:gd name="connsiteX16" fmla="*/ 138340 w 172401"/>
                  <a:gd name="connsiteY16" fmla="*/ 127055 h 630415"/>
                  <a:gd name="connsiteX17" fmla="*/ 138579 w 172401"/>
                  <a:gd name="connsiteY17" fmla="*/ 126360 h 630415"/>
                  <a:gd name="connsiteX18" fmla="*/ 170980 w 172401"/>
                  <a:gd name="connsiteY18" fmla="*/ 56236 h 630415"/>
                  <a:gd name="connsiteX19" fmla="*/ 169334 w 172401"/>
                  <a:gd name="connsiteY19" fmla="*/ 1215 h 630415"/>
                  <a:gd name="connsiteX20" fmla="*/ 61495 w 172401"/>
                  <a:gd name="connsiteY20" fmla="*/ 674 h 630415"/>
                  <a:gd name="connsiteX21" fmla="*/ 56002 w 172401"/>
                  <a:gd name="connsiteY21" fmla="*/ 3378 h 630415"/>
                  <a:gd name="connsiteX22" fmla="*/ 7563 w 172401"/>
                  <a:gd name="connsiteY22" fmla="*/ 65267 h 630415"/>
                  <a:gd name="connsiteX23" fmla="*/ 0 w 172401"/>
                  <a:gd name="connsiteY23" fmla="*/ 87671 h 630415"/>
                  <a:gd name="connsiteX24" fmla="*/ 0 w 172401"/>
                  <a:gd name="connsiteY24" fmla="*/ 623486 h 630415"/>
                  <a:gd name="connsiteX25" fmla="*/ 6930 w 172401"/>
                  <a:gd name="connsiteY25" fmla="*/ 630416 h 630415"/>
                  <a:gd name="connsiteX26" fmla="*/ 99311 w 172401"/>
                  <a:gd name="connsiteY26" fmla="*/ 630416 h 630415"/>
                  <a:gd name="connsiteX27" fmla="*/ 105924 w 172401"/>
                  <a:gd name="connsiteY27" fmla="*/ 625440 h 630415"/>
                  <a:gd name="connsiteX28" fmla="*/ 170679 w 172401"/>
                  <a:gd name="connsiteY28" fmla="*/ 556707 h 630415"/>
                  <a:gd name="connsiteX29" fmla="*/ 172401 w 172401"/>
                  <a:gd name="connsiteY29" fmla="*/ 552056 h 630415"/>
                  <a:gd name="connsiteX30" fmla="*/ 167573 w 172401"/>
                  <a:gd name="connsiteY30" fmla="*/ 187522 h 630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2401" h="630415">
                    <a:moveTo>
                      <a:pt x="167573" y="187522"/>
                    </a:moveTo>
                    <a:lnTo>
                      <a:pt x="138711" y="132440"/>
                    </a:lnTo>
                    <a:cubicBezTo>
                      <a:pt x="138610" y="132255"/>
                      <a:pt x="138533" y="132054"/>
                      <a:pt x="138456" y="131860"/>
                    </a:cubicBezTo>
                    <a:lnTo>
                      <a:pt x="138456" y="131860"/>
                    </a:lnTo>
                    <a:cubicBezTo>
                      <a:pt x="138456" y="131853"/>
                      <a:pt x="138456" y="131853"/>
                      <a:pt x="138448" y="131845"/>
                    </a:cubicBezTo>
                    <a:cubicBezTo>
                      <a:pt x="138355" y="131598"/>
                      <a:pt x="138278" y="131343"/>
                      <a:pt x="138201" y="131088"/>
                    </a:cubicBezTo>
                    <a:lnTo>
                      <a:pt x="138139" y="130787"/>
                    </a:lnTo>
                    <a:cubicBezTo>
                      <a:pt x="138131" y="130771"/>
                      <a:pt x="138131" y="130748"/>
                      <a:pt x="138124" y="130732"/>
                    </a:cubicBezTo>
                    <a:cubicBezTo>
                      <a:pt x="138069" y="130493"/>
                      <a:pt x="138031" y="130292"/>
                      <a:pt x="138008" y="130122"/>
                    </a:cubicBezTo>
                    <a:cubicBezTo>
                      <a:pt x="138008" y="129983"/>
                      <a:pt x="138000" y="129860"/>
                      <a:pt x="137984" y="129705"/>
                    </a:cubicBezTo>
                    <a:lnTo>
                      <a:pt x="137984" y="129396"/>
                    </a:lnTo>
                    <a:cubicBezTo>
                      <a:pt x="137984" y="129272"/>
                      <a:pt x="137984" y="129157"/>
                      <a:pt x="137984" y="129025"/>
                    </a:cubicBezTo>
                    <a:cubicBezTo>
                      <a:pt x="137992" y="128940"/>
                      <a:pt x="137992" y="128786"/>
                      <a:pt x="137992" y="128662"/>
                    </a:cubicBezTo>
                    <a:cubicBezTo>
                      <a:pt x="138015" y="128438"/>
                      <a:pt x="138046" y="128191"/>
                      <a:pt x="138093" y="127936"/>
                    </a:cubicBezTo>
                    <a:cubicBezTo>
                      <a:pt x="138108" y="127874"/>
                      <a:pt x="138124" y="127820"/>
                      <a:pt x="138139" y="127758"/>
                    </a:cubicBezTo>
                    <a:lnTo>
                      <a:pt x="138278" y="127210"/>
                    </a:lnTo>
                    <a:cubicBezTo>
                      <a:pt x="138301" y="127156"/>
                      <a:pt x="138324" y="127109"/>
                      <a:pt x="138340" y="127055"/>
                    </a:cubicBezTo>
                    <a:cubicBezTo>
                      <a:pt x="138440" y="126800"/>
                      <a:pt x="138517" y="126568"/>
                      <a:pt x="138579" y="126360"/>
                    </a:cubicBezTo>
                    <a:lnTo>
                      <a:pt x="170980" y="56236"/>
                    </a:lnTo>
                    <a:cubicBezTo>
                      <a:pt x="171304" y="55409"/>
                      <a:pt x="169566" y="1679"/>
                      <a:pt x="169334" y="1215"/>
                    </a:cubicBezTo>
                    <a:cubicBezTo>
                      <a:pt x="168168" y="-1157"/>
                      <a:pt x="61495" y="674"/>
                      <a:pt x="61495" y="674"/>
                    </a:cubicBezTo>
                    <a:cubicBezTo>
                      <a:pt x="59347" y="674"/>
                      <a:pt x="57315" y="1671"/>
                      <a:pt x="56002" y="3378"/>
                    </a:cubicBezTo>
                    <a:lnTo>
                      <a:pt x="7563" y="65267"/>
                    </a:lnTo>
                    <a:cubicBezTo>
                      <a:pt x="3739" y="65267"/>
                      <a:pt x="0" y="83847"/>
                      <a:pt x="0" y="87671"/>
                    </a:cubicBezTo>
                    <a:lnTo>
                      <a:pt x="0" y="623486"/>
                    </a:lnTo>
                    <a:cubicBezTo>
                      <a:pt x="0" y="627310"/>
                      <a:pt x="3105" y="630416"/>
                      <a:pt x="6930" y="630416"/>
                    </a:cubicBezTo>
                    <a:lnTo>
                      <a:pt x="99311" y="630416"/>
                    </a:lnTo>
                    <a:cubicBezTo>
                      <a:pt x="102455" y="630416"/>
                      <a:pt x="105074" y="628306"/>
                      <a:pt x="105924" y="625440"/>
                    </a:cubicBezTo>
                    <a:cubicBezTo>
                      <a:pt x="106936" y="625170"/>
                      <a:pt x="170679" y="556707"/>
                      <a:pt x="170679" y="556707"/>
                    </a:cubicBezTo>
                    <a:cubicBezTo>
                      <a:pt x="171806" y="555424"/>
                      <a:pt x="172417" y="553763"/>
                      <a:pt x="172401" y="552056"/>
                    </a:cubicBezTo>
                    <a:cubicBezTo>
                      <a:pt x="172409" y="552056"/>
                      <a:pt x="168075" y="188488"/>
                      <a:pt x="167573" y="187522"/>
                    </a:cubicBezTo>
                    <a:close/>
                  </a:path>
                </a:pathLst>
              </a:custGeom>
              <a:solidFill>
                <a:srgbClr val="FFFFFF"/>
              </a:solidFill>
              <a:ln w="772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E74BC30-8CA1-3326-2E92-69BB7A98DBDB}"/>
                  </a:ext>
                </a:extLst>
              </p:cNvPr>
              <p:cNvSpPr/>
              <p:nvPr/>
            </p:nvSpPr>
            <p:spPr>
              <a:xfrm>
                <a:off x="5870414" y="2773223"/>
                <a:ext cx="381203" cy="630512"/>
              </a:xfrm>
              <a:custGeom>
                <a:avLst/>
                <a:gdLst>
                  <a:gd name="connsiteX0" fmla="*/ 380435 w 381203"/>
                  <a:gd name="connsiteY0" fmla="*/ 478406 h 630512"/>
                  <a:gd name="connsiteX1" fmla="*/ 145033 w 381203"/>
                  <a:gd name="connsiteY1" fmla="*/ 20448 h 630512"/>
                  <a:gd name="connsiteX2" fmla="*/ 139309 w 381203"/>
                  <a:gd name="connsiteY2" fmla="*/ 16709 h 630512"/>
                  <a:gd name="connsiteX3" fmla="*/ 130942 w 381203"/>
                  <a:gd name="connsiteY3" fmla="*/ 262 h 630512"/>
                  <a:gd name="connsiteX4" fmla="*/ 104799 w 381203"/>
                  <a:gd name="connsiteY4" fmla="*/ 9030 h 630512"/>
                  <a:gd name="connsiteX5" fmla="*/ 35864 w 381203"/>
                  <a:gd name="connsiteY5" fmla="*/ 45139 h 630512"/>
                  <a:gd name="connsiteX6" fmla="*/ 32627 w 381203"/>
                  <a:gd name="connsiteY6" fmla="*/ 48747 h 630512"/>
                  <a:gd name="connsiteX7" fmla="*/ 8207 w 381203"/>
                  <a:gd name="connsiteY7" fmla="*/ 111106 h 630512"/>
                  <a:gd name="connsiteX8" fmla="*/ 845 w 381203"/>
                  <a:gd name="connsiteY8" fmla="*/ 145655 h 630512"/>
                  <a:gd name="connsiteX9" fmla="*/ 791 w 381203"/>
                  <a:gd name="connsiteY9" fmla="*/ 152183 h 630512"/>
                  <a:gd name="connsiteX10" fmla="*/ 249466 w 381203"/>
                  <a:gd name="connsiteY10" fmla="*/ 626796 h 630512"/>
                  <a:gd name="connsiteX11" fmla="*/ 255608 w 381203"/>
                  <a:gd name="connsiteY11" fmla="*/ 630512 h 630512"/>
                  <a:gd name="connsiteX12" fmla="*/ 258814 w 381203"/>
                  <a:gd name="connsiteY12" fmla="*/ 629717 h 630512"/>
                  <a:gd name="connsiteX13" fmla="*/ 356749 w 381203"/>
                  <a:gd name="connsiteY13" fmla="*/ 583294 h 630512"/>
                  <a:gd name="connsiteX14" fmla="*/ 380884 w 381203"/>
                  <a:gd name="connsiteY14" fmla="*/ 483613 h 630512"/>
                  <a:gd name="connsiteX15" fmla="*/ 380435 w 381203"/>
                  <a:gd name="connsiteY15" fmla="*/ 478406 h 630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1203" h="630512">
                    <a:moveTo>
                      <a:pt x="380435" y="478406"/>
                    </a:moveTo>
                    <a:lnTo>
                      <a:pt x="145033" y="20448"/>
                    </a:lnTo>
                    <a:cubicBezTo>
                      <a:pt x="143905" y="18254"/>
                      <a:pt x="141711" y="16856"/>
                      <a:pt x="139309" y="16709"/>
                    </a:cubicBezTo>
                    <a:cubicBezTo>
                      <a:pt x="137416" y="11008"/>
                      <a:pt x="132556" y="1706"/>
                      <a:pt x="130942" y="262"/>
                    </a:cubicBezTo>
                    <a:cubicBezTo>
                      <a:pt x="128786" y="-1670"/>
                      <a:pt x="107364" y="7686"/>
                      <a:pt x="104799" y="9030"/>
                    </a:cubicBezTo>
                    <a:lnTo>
                      <a:pt x="35864" y="45139"/>
                    </a:lnTo>
                    <a:cubicBezTo>
                      <a:pt x="34389" y="45911"/>
                      <a:pt x="33238" y="47194"/>
                      <a:pt x="32627" y="48747"/>
                    </a:cubicBezTo>
                    <a:lnTo>
                      <a:pt x="8207" y="111106"/>
                    </a:lnTo>
                    <a:cubicBezTo>
                      <a:pt x="7296" y="113424"/>
                      <a:pt x="1162" y="137713"/>
                      <a:pt x="845" y="145655"/>
                    </a:cubicBezTo>
                    <a:cubicBezTo>
                      <a:pt x="-221" y="147617"/>
                      <a:pt x="-321" y="150058"/>
                      <a:pt x="791" y="152183"/>
                    </a:cubicBezTo>
                    <a:lnTo>
                      <a:pt x="249466" y="626796"/>
                    </a:lnTo>
                    <a:cubicBezTo>
                      <a:pt x="250702" y="629160"/>
                      <a:pt x="253112" y="630512"/>
                      <a:pt x="255608" y="630512"/>
                    </a:cubicBezTo>
                    <a:cubicBezTo>
                      <a:pt x="256689" y="630512"/>
                      <a:pt x="257794" y="630257"/>
                      <a:pt x="258814" y="629717"/>
                    </a:cubicBezTo>
                    <a:lnTo>
                      <a:pt x="356749" y="583294"/>
                    </a:lnTo>
                    <a:cubicBezTo>
                      <a:pt x="358379" y="582445"/>
                      <a:pt x="380884" y="483613"/>
                      <a:pt x="380884" y="483613"/>
                    </a:cubicBezTo>
                    <a:cubicBezTo>
                      <a:pt x="381432" y="481890"/>
                      <a:pt x="381270" y="480020"/>
                      <a:pt x="380435" y="478406"/>
                    </a:cubicBezTo>
                    <a:close/>
                  </a:path>
                </a:pathLst>
              </a:custGeom>
              <a:solidFill>
                <a:srgbClr val="FFFFFF"/>
              </a:solidFill>
              <a:ln w="772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805901EA-4D6A-09BB-7BEB-90118E3D94B8}"/>
                  </a:ext>
                </a:extLst>
              </p:cNvPr>
              <p:cNvSpPr/>
              <p:nvPr/>
            </p:nvSpPr>
            <p:spPr>
              <a:xfrm>
                <a:off x="5572878" y="2745052"/>
                <a:ext cx="700579" cy="693192"/>
              </a:xfrm>
              <a:custGeom>
                <a:avLst/>
                <a:gdLst>
                  <a:gd name="connsiteX0" fmla="*/ 699046 w 700579"/>
                  <a:gd name="connsiteY0" fmla="*/ 502103 h 693192"/>
                  <a:gd name="connsiteX1" fmla="*/ 444994 w 700579"/>
                  <a:gd name="connsiteY1" fmla="*/ 7859 h 693192"/>
                  <a:gd name="connsiteX2" fmla="*/ 438536 w 700579"/>
                  <a:gd name="connsiteY2" fmla="*/ 1679 h 693192"/>
                  <a:gd name="connsiteX3" fmla="*/ 425542 w 700579"/>
                  <a:gd name="connsiteY3" fmla="*/ 1563 h 693192"/>
                  <a:gd name="connsiteX4" fmla="*/ 328015 w 700579"/>
                  <a:gd name="connsiteY4" fmla="*/ 52659 h 693192"/>
                  <a:gd name="connsiteX5" fmla="*/ 327961 w 700579"/>
                  <a:gd name="connsiteY5" fmla="*/ 47908 h 693192"/>
                  <a:gd name="connsiteX6" fmla="*/ 327135 w 700579"/>
                  <a:gd name="connsiteY6" fmla="*/ 43427 h 693192"/>
                  <a:gd name="connsiteX7" fmla="*/ 328077 w 700579"/>
                  <a:gd name="connsiteY7" fmla="*/ 29622 h 693192"/>
                  <a:gd name="connsiteX8" fmla="*/ 315647 w 700579"/>
                  <a:gd name="connsiteY8" fmla="*/ 21888 h 693192"/>
                  <a:gd name="connsiteX9" fmla="*/ 195547 w 700579"/>
                  <a:gd name="connsiteY9" fmla="*/ 21888 h 693192"/>
                  <a:gd name="connsiteX10" fmla="*/ 75447 w 700579"/>
                  <a:gd name="connsiteY10" fmla="*/ 21888 h 693192"/>
                  <a:gd name="connsiteX11" fmla="*/ 64461 w 700579"/>
                  <a:gd name="connsiteY11" fmla="*/ 27296 h 693192"/>
                  <a:gd name="connsiteX12" fmla="*/ 2874 w 700579"/>
                  <a:gd name="connsiteY12" fmla="*/ 107363 h 693192"/>
                  <a:gd name="connsiteX13" fmla="*/ 2743 w 700579"/>
                  <a:gd name="connsiteY13" fmla="*/ 107564 h 693192"/>
                  <a:gd name="connsiteX14" fmla="*/ 1900 w 700579"/>
                  <a:gd name="connsiteY14" fmla="*/ 108831 h 693192"/>
                  <a:gd name="connsiteX15" fmla="*/ 1761 w 700579"/>
                  <a:gd name="connsiteY15" fmla="*/ 109055 h 693192"/>
                  <a:gd name="connsiteX16" fmla="*/ 1004 w 700579"/>
                  <a:gd name="connsiteY16" fmla="*/ 110638 h 693192"/>
                  <a:gd name="connsiteX17" fmla="*/ 896 w 700579"/>
                  <a:gd name="connsiteY17" fmla="*/ 110932 h 693192"/>
                  <a:gd name="connsiteX18" fmla="*/ 456 w 700579"/>
                  <a:gd name="connsiteY18" fmla="*/ 112338 h 693192"/>
                  <a:gd name="connsiteX19" fmla="*/ 363 w 700579"/>
                  <a:gd name="connsiteY19" fmla="*/ 112701 h 693192"/>
                  <a:gd name="connsiteX20" fmla="*/ 70 w 700579"/>
                  <a:gd name="connsiteY20" fmla="*/ 114424 h 693192"/>
                  <a:gd name="connsiteX21" fmla="*/ 70 w 700579"/>
                  <a:gd name="connsiteY21" fmla="*/ 114493 h 693192"/>
                  <a:gd name="connsiteX22" fmla="*/ 0 w 700579"/>
                  <a:gd name="connsiteY22" fmla="*/ 115799 h 693192"/>
                  <a:gd name="connsiteX23" fmla="*/ 0 w 700579"/>
                  <a:gd name="connsiteY23" fmla="*/ 679333 h 693192"/>
                  <a:gd name="connsiteX24" fmla="*/ 13860 w 700579"/>
                  <a:gd name="connsiteY24" fmla="*/ 693192 h 693192"/>
                  <a:gd name="connsiteX25" fmla="*/ 133959 w 700579"/>
                  <a:gd name="connsiteY25" fmla="*/ 693192 h 693192"/>
                  <a:gd name="connsiteX26" fmla="*/ 254060 w 700579"/>
                  <a:gd name="connsiteY26" fmla="*/ 693192 h 693192"/>
                  <a:gd name="connsiteX27" fmla="*/ 267888 w 700579"/>
                  <a:gd name="connsiteY27" fmla="*/ 679974 h 693192"/>
                  <a:gd name="connsiteX28" fmla="*/ 330689 w 700579"/>
                  <a:gd name="connsiteY28" fmla="*/ 608413 h 693192"/>
                  <a:gd name="connsiteX29" fmla="*/ 334126 w 700579"/>
                  <a:gd name="connsiteY29" fmla="*/ 599120 h 693192"/>
                  <a:gd name="connsiteX30" fmla="*/ 330634 w 700579"/>
                  <a:gd name="connsiteY30" fmla="*/ 286787 h 693192"/>
                  <a:gd name="connsiteX31" fmla="*/ 535027 w 700579"/>
                  <a:gd name="connsiteY31" fmla="*/ 676892 h 693192"/>
                  <a:gd name="connsiteX32" fmla="*/ 543170 w 700579"/>
                  <a:gd name="connsiteY32" fmla="*/ 683690 h 693192"/>
                  <a:gd name="connsiteX33" fmla="*/ 547303 w 700579"/>
                  <a:gd name="connsiteY33" fmla="*/ 684324 h 693192"/>
                  <a:gd name="connsiteX34" fmla="*/ 553738 w 700579"/>
                  <a:gd name="connsiteY34" fmla="*/ 682740 h 693192"/>
                  <a:gd name="connsiteX35" fmla="*/ 660118 w 700579"/>
                  <a:gd name="connsiteY35" fmla="*/ 627001 h 693192"/>
                  <a:gd name="connsiteX36" fmla="*/ 666677 w 700579"/>
                  <a:gd name="connsiteY36" fmla="*/ 619499 h 693192"/>
                  <a:gd name="connsiteX37" fmla="*/ 667627 w 700579"/>
                  <a:gd name="connsiteY37" fmla="*/ 617228 h 693192"/>
                  <a:gd name="connsiteX38" fmla="*/ 699958 w 700579"/>
                  <a:gd name="connsiteY38" fmla="*/ 512525 h 693192"/>
                  <a:gd name="connsiteX39" fmla="*/ 699046 w 700579"/>
                  <a:gd name="connsiteY39" fmla="*/ 502103 h 693192"/>
                  <a:gd name="connsiteX40" fmla="*/ 405548 w 700579"/>
                  <a:gd name="connsiteY40" fmla="*/ 43334 h 693192"/>
                  <a:gd name="connsiteX41" fmla="*/ 381136 w 700579"/>
                  <a:gd name="connsiteY41" fmla="*/ 105687 h 693192"/>
                  <a:gd name="connsiteX42" fmla="*/ 327374 w 700579"/>
                  <a:gd name="connsiteY42" fmla="*/ 133854 h 693192"/>
                  <a:gd name="connsiteX43" fmla="*/ 312201 w 700579"/>
                  <a:gd name="connsiteY43" fmla="*/ 141803 h 693192"/>
                  <a:gd name="connsiteX44" fmla="*/ 336614 w 700579"/>
                  <a:gd name="connsiteY44" fmla="*/ 79451 h 693192"/>
                  <a:gd name="connsiteX45" fmla="*/ 405548 w 700579"/>
                  <a:gd name="connsiteY45" fmla="*/ 43334 h 693192"/>
                  <a:gd name="connsiteX46" fmla="*/ 247246 w 700579"/>
                  <a:gd name="connsiteY46" fmla="*/ 101963 h 693192"/>
                  <a:gd name="connsiteX47" fmla="*/ 162111 w 700579"/>
                  <a:gd name="connsiteY47" fmla="*/ 101963 h 693192"/>
                  <a:gd name="connsiteX48" fmla="*/ 202384 w 700579"/>
                  <a:gd name="connsiteY48" fmla="*/ 49615 h 693192"/>
                  <a:gd name="connsiteX49" fmla="*/ 287519 w 700579"/>
                  <a:gd name="connsiteY49" fmla="*/ 49615 h 693192"/>
                  <a:gd name="connsiteX50" fmla="*/ 247246 w 700579"/>
                  <a:gd name="connsiteY50" fmla="*/ 101963 h 693192"/>
                  <a:gd name="connsiteX51" fmla="*/ 82284 w 700579"/>
                  <a:gd name="connsiteY51" fmla="*/ 49607 h 693192"/>
                  <a:gd name="connsiteX52" fmla="*/ 167419 w 700579"/>
                  <a:gd name="connsiteY52" fmla="*/ 49607 h 693192"/>
                  <a:gd name="connsiteX53" fmla="*/ 127146 w 700579"/>
                  <a:gd name="connsiteY53" fmla="*/ 101955 h 693192"/>
                  <a:gd name="connsiteX54" fmla="*/ 42011 w 700579"/>
                  <a:gd name="connsiteY54" fmla="*/ 101955 h 693192"/>
                  <a:gd name="connsiteX55" fmla="*/ 82284 w 700579"/>
                  <a:gd name="connsiteY55" fmla="*/ 49607 h 693192"/>
                  <a:gd name="connsiteX56" fmla="*/ 27727 w 700579"/>
                  <a:gd name="connsiteY56" fmla="*/ 129674 h 693192"/>
                  <a:gd name="connsiteX57" fmla="*/ 120108 w 700579"/>
                  <a:gd name="connsiteY57" fmla="*/ 129674 h 693192"/>
                  <a:gd name="connsiteX58" fmla="*/ 120108 w 700579"/>
                  <a:gd name="connsiteY58" fmla="*/ 665489 h 693192"/>
                  <a:gd name="connsiteX59" fmla="*/ 27727 w 700579"/>
                  <a:gd name="connsiteY59" fmla="*/ 665489 h 693192"/>
                  <a:gd name="connsiteX60" fmla="*/ 27727 w 700579"/>
                  <a:gd name="connsiteY60" fmla="*/ 129674 h 693192"/>
                  <a:gd name="connsiteX61" fmla="*/ 147827 w 700579"/>
                  <a:gd name="connsiteY61" fmla="*/ 129674 h 693192"/>
                  <a:gd name="connsiteX62" fmla="*/ 240208 w 700579"/>
                  <a:gd name="connsiteY62" fmla="*/ 129674 h 693192"/>
                  <a:gd name="connsiteX63" fmla="*/ 240208 w 700579"/>
                  <a:gd name="connsiteY63" fmla="*/ 665489 h 693192"/>
                  <a:gd name="connsiteX64" fmla="*/ 147827 w 700579"/>
                  <a:gd name="connsiteY64" fmla="*/ 665489 h 693192"/>
                  <a:gd name="connsiteX65" fmla="*/ 147827 w 700579"/>
                  <a:gd name="connsiteY65" fmla="*/ 129674 h 693192"/>
                  <a:gd name="connsiteX66" fmla="*/ 306361 w 700579"/>
                  <a:gd name="connsiteY66" fmla="*/ 594129 h 693192"/>
                  <a:gd name="connsiteX67" fmla="*/ 267927 w 700579"/>
                  <a:gd name="connsiteY67" fmla="*/ 637924 h 693192"/>
                  <a:gd name="connsiteX68" fmla="*/ 267927 w 700579"/>
                  <a:gd name="connsiteY68" fmla="*/ 120527 h 693192"/>
                  <a:gd name="connsiteX69" fmla="*/ 290168 w 700579"/>
                  <a:gd name="connsiteY69" fmla="*/ 91618 h 693192"/>
                  <a:gd name="connsiteX70" fmla="*/ 300629 w 700579"/>
                  <a:gd name="connsiteY70" fmla="*/ 81158 h 693192"/>
                  <a:gd name="connsiteX71" fmla="*/ 300783 w 700579"/>
                  <a:gd name="connsiteY71" fmla="*/ 94956 h 693192"/>
                  <a:gd name="connsiteX72" fmla="*/ 272871 w 700579"/>
                  <a:gd name="connsiteY72" fmla="*/ 166239 h 693192"/>
                  <a:gd name="connsiteX73" fmla="*/ 272802 w 700579"/>
                  <a:gd name="connsiteY73" fmla="*/ 166478 h 693192"/>
                  <a:gd name="connsiteX74" fmla="*/ 272554 w 700579"/>
                  <a:gd name="connsiteY74" fmla="*/ 167158 h 693192"/>
                  <a:gd name="connsiteX75" fmla="*/ 272315 w 700579"/>
                  <a:gd name="connsiteY75" fmla="*/ 168077 h 693192"/>
                  <a:gd name="connsiteX76" fmla="*/ 272238 w 700579"/>
                  <a:gd name="connsiteY76" fmla="*/ 168363 h 693192"/>
                  <a:gd name="connsiteX77" fmla="*/ 271975 w 700579"/>
                  <a:gd name="connsiteY77" fmla="*/ 170171 h 693192"/>
                  <a:gd name="connsiteX78" fmla="*/ 271952 w 700579"/>
                  <a:gd name="connsiteY78" fmla="*/ 170619 h 693192"/>
                  <a:gd name="connsiteX79" fmla="*/ 271967 w 700579"/>
                  <a:gd name="connsiteY79" fmla="*/ 172319 h 693192"/>
                  <a:gd name="connsiteX80" fmla="*/ 271975 w 700579"/>
                  <a:gd name="connsiteY80" fmla="*/ 172489 h 693192"/>
                  <a:gd name="connsiteX81" fmla="*/ 272261 w 700579"/>
                  <a:gd name="connsiteY81" fmla="*/ 174289 h 693192"/>
                  <a:gd name="connsiteX82" fmla="*/ 272361 w 700579"/>
                  <a:gd name="connsiteY82" fmla="*/ 174721 h 693192"/>
                  <a:gd name="connsiteX83" fmla="*/ 272910 w 700579"/>
                  <a:gd name="connsiteY83" fmla="*/ 176459 h 693192"/>
                  <a:gd name="connsiteX84" fmla="*/ 272917 w 700579"/>
                  <a:gd name="connsiteY84" fmla="*/ 176483 h 693192"/>
                  <a:gd name="connsiteX85" fmla="*/ 273497 w 700579"/>
                  <a:gd name="connsiteY85" fmla="*/ 177726 h 693192"/>
                  <a:gd name="connsiteX86" fmla="*/ 302320 w 700579"/>
                  <a:gd name="connsiteY86" fmla="*/ 232739 h 693192"/>
                  <a:gd name="connsiteX87" fmla="*/ 306361 w 700579"/>
                  <a:gd name="connsiteY87" fmla="*/ 594129 h 693192"/>
                  <a:gd name="connsiteX88" fmla="*/ 553151 w 700579"/>
                  <a:gd name="connsiteY88" fmla="*/ 651753 h 693192"/>
                  <a:gd name="connsiteX89" fmla="*/ 304476 w 700579"/>
                  <a:gd name="connsiteY89" fmla="*/ 177131 h 693192"/>
                  <a:gd name="connsiteX90" fmla="*/ 386304 w 700579"/>
                  <a:gd name="connsiteY90" fmla="*/ 134255 h 693192"/>
                  <a:gd name="connsiteX91" fmla="*/ 387532 w 700579"/>
                  <a:gd name="connsiteY91" fmla="*/ 136596 h 693192"/>
                  <a:gd name="connsiteX92" fmla="*/ 387532 w 700579"/>
                  <a:gd name="connsiteY92" fmla="*/ 136596 h 693192"/>
                  <a:gd name="connsiteX93" fmla="*/ 387532 w 700579"/>
                  <a:gd name="connsiteY93" fmla="*/ 136596 h 693192"/>
                  <a:gd name="connsiteX94" fmla="*/ 634979 w 700579"/>
                  <a:gd name="connsiteY94" fmla="*/ 608877 h 693192"/>
                  <a:gd name="connsiteX95" fmla="*/ 553151 w 700579"/>
                  <a:gd name="connsiteY95" fmla="*/ 651753 h 693192"/>
                  <a:gd name="connsiteX96" fmla="*/ 651032 w 700579"/>
                  <a:gd name="connsiteY96" fmla="*/ 577055 h 693192"/>
                  <a:gd name="connsiteX97" fmla="*/ 414641 w 700579"/>
                  <a:gd name="connsiteY97" fmla="*/ 128592 h 693192"/>
                  <a:gd name="connsiteX98" fmla="*/ 436419 w 700579"/>
                  <a:gd name="connsiteY98" fmla="*/ 51794 h 693192"/>
                  <a:gd name="connsiteX99" fmla="*/ 671822 w 700579"/>
                  <a:gd name="connsiteY99" fmla="*/ 509751 h 693192"/>
                  <a:gd name="connsiteX100" fmla="*/ 651032 w 700579"/>
                  <a:gd name="connsiteY100" fmla="*/ 577055 h 6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700579" h="693192">
                    <a:moveTo>
                      <a:pt x="699046" y="502103"/>
                    </a:moveTo>
                    <a:lnTo>
                      <a:pt x="444994" y="7859"/>
                    </a:lnTo>
                    <a:cubicBezTo>
                      <a:pt x="443557" y="5070"/>
                      <a:pt x="441255" y="2953"/>
                      <a:pt x="438536" y="1679"/>
                    </a:cubicBezTo>
                    <a:cubicBezTo>
                      <a:pt x="434542" y="-477"/>
                      <a:pt x="429683" y="-600"/>
                      <a:pt x="425542" y="1563"/>
                    </a:cubicBezTo>
                    <a:lnTo>
                      <a:pt x="328015" y="52659"/>
                    </a:lnTo>
                    <a:lnTo>
                      <a:pt x="327961" y="47908"/>
                    </a:lnTo>
                    <a:cubicBezTo>
                      <a:pt x="327946" y="46347"/>
                      <a:pt x="327645" y="44849"/>
                      <a:pt x="327135" y="43427"/>
                    </a:cubicBezTo>
                    <a:cubicBezTo>
                      <a:pt x="329870" y="39332"/>
                      <a:pt x="330271" y="34079"/>
                      <a:pt x="328077" y="29622"/>
                    </a:cubicBezTo>
                    <a:cubicBezTo>
                      <a:pt x="325744" y="24886"/>
                      <a:pt x="320924" y="21888"/>
                      <a:pt x="315647" y="21888"/>
                    </a:cubicBezTo>
                    <a:lnTo>
                      <a:pt x="195547" y="21888"/>
                    </a:lnTo>
                    <a:lnTo>
                      <a:pt x="75447" y="21888"/>
                    </a:lnTo>
                    <a:cubicBezTo>
                      <a:pt x="71144" y="21888"/>
                      <a:pt x="67088" y="23889"/>
                      <a:pt x="64461" y="27296"/>
                    </a:cubicBezTo>
                    <a:lnTo>
                      <a:pt x="2874" y="107363"/>
                    </a:lnTo>
                    <a:cubicBezTo>
                      <a:pt x="2827" y="107425"/>
                      <a:pt x="2789" y="107502"/>
                      <a:pt x="2743" y="107564"/>
                    </a:cubicBezTo>
                    <a:cubicBezTo>
                      <a:pt x="2441" y="107973"/>
                      <a:pt x="2156" y="108390"/>
                      <a:pt x="1900" y="108831"/>
                    </a:cubicBezTo>
                    <a:cubicBezTo>
                      <a:pt x="1854" y="108908"/>
                      <a:pt x="1808" y="108978"/>
                      <a:pt x="1761" y="109055"/>
                    </a:cubicBezTo>
                    <a:cubicBezTo>
                      <a:pt x="1476" y="109565"/>
                      <a:pt x="1228" y="110090"/>
                      <a:pt x="1004" y="110638"/>
                    </a:cubicBezTo>
                    <a:cubicBezTo>
                      <a:pt x="966" y="110731"/>
                      <a:pt x="935" y="110832"/>
                      <a:pt x="896" y="110932"/>
                    </a:cubicBezTo>
                    <a:cubicBezTo>
                      <a:pt x="726" y="111388"/>
                      <a:pt x="580" y="111859"/>
                      <a:pt x="456" y="112338"/>
                    </a:cubicBezTo>
                    <a:cubicBezTo>
                      <a:pt x="425" y="112462"/>
                      <a:pt x="394" y="112578"/>
                      <a:pt x="363" y="112701"/>
                    </a:cubicBezTo>
                    <a:cubicBezTo>
                      <a:pt x="232" y="113265"/>
                      <a:pt x="131" y="113837"/>
                      <a:pt x="70" y="114424"/>
                    </a:cubicBezTo>
                    <a:cubicBezTo>
                      <a:pt x="70" y="114447"/>
                      <a:pt x="70" y="114470"/>
                      <a:pt x="70" y="114493"/>
                    </a:cubicBezTo>
                    <a:cubicBezTo>
                      <a:pt x="31" y="114926"/>
                      <a:pt x="0" y="115359"/>
                      <a:pt x="0" y="115799"/>
                    </a:cubicBezTo>
                    <a:lnTo>
                      <a:pt x="0" y="679333"/>
                    </a:lnTo>
                    <a:cubicBezTo>
                      <a:pt x="0" y="686989"/>
                      <a:pt x="6204" y="693192"/>
                      <a:pt x="13860" y="693192"/>
                    </a:cubicBezTo>
                    <a:lnTo>
                      <a:pt x="133959" y="693192"/>
                    </a:lnTo>
                    <a:lnTo>
                      <a:pt x="254060" y="693192"/>
                    </a:lnTo>
                    <a:cubicBezTo>
                      <a:pt x="261499" y="693192"/>
                      <a:pt x="267548" y="687329"/>
                      <a:pt x="267888" y="679974"/>
                    </a:cubicBezTo>
                    <a:lnTo>
                      <a:pt x="330689" y="608413"/>
                    </a:lnTo>
                    <a:cubicBezTo>
                      <a:pt x="332944" y="605848"/>
                      <a:pt x="334165" y="602534"/>
                      <a:pt x="334126" y="599120"/>
                    </a:cubicBezTo>
                    <a:lnTo>
                      <a:pt x="330634" y="286787"/>
                    </a:lnTo>
                    <a:lnTo>
                      <a:pt x="535027" y="676892"/>
                    </a:lnTo>
                    <a:cubicBezTo>
                      <a:pt x="536734" y="680144"/>
                      <a:pt x="539662" y="682593"/>
                      <a:pt x="543170" y="683690"/>
                    </a:cubicBezTo>
                    <a:cubicBezTo>
                      <a:pt x="544521" y="684115"/>
                      <a:pt x="545912" y="684324"/>
                      <a:pt x="547303" y="684324"/>
                    </a:cubicBezTo>
                    <a:cubicBezTo>
                      <a:pt x="549520" y="684324"/>
                      <a:pt x="551729" y="683790"/>
                      <a:pt x="553738" y="682740"/>
                    </a:cubicBezTo>
                    <a:lnTo>
                      <a:pt x="660118" y="627001"/>
                    </a:lnTo>
                    <a:cubicBezTo>
                      <a:pt x="663293" y="625340"/>
                      <a:pt x="665533" y="622613"/>
                      <a:pt x="666677" y="619499"/>
                    </a:cubicBezTo>
                    <a:cubicBezTo>
                      <a:pt x="667047" y="618773"/>
                      <a:pt x="667387" y="618024"/>
                      <a:pt x="667627" y="617228"/>
                    </a:cubicBezTo>
                    <a:lnTo>
                      <a:pt x="699958" y="512525"/>
                    </a:lnTo>
                    <a:cubicBezTo>
                      <a:pt x="701032" y="509071"/>
                      <a:pt x="700707" y="505324"/>
                      <a:pt x="699046" y="502103"/>
                    </a:cubicBezTo>
                    <a:close/>
                    <a:moveTo>
                      <a:pt x="405548" y="43334"/>
                    </a:moveTo>
                    <a:lnTo>
                      <a:pt x="381136" y="105687"/>
                    </a:lnTo>
                    <a:lnTo>
                      <a:pt x="327374" y="133854"/>
                    </a:lnTo>
                    <a:lnTo>
                      <a:pt x="312201" y="141803"/>
                    </a:lnTo>
                    <a:lnTo>
                      <a:pt x="336614" y="79451"/>
                    </a:lnTo>
                    <a:lnTo>
                      <a:pt x="405548" y="43334"/>
                    </a:lnTo>
                    <a:close/>
                    <a:moveTo>
                      <a:pt x="247246" y="101963"/>
                    </a:moveTo>
                    <a:lnTo>
                      <a:pt x="162111" y="101963"/>
                    </a:lnTo>
                    <a:lnTo>
                      <a:pt x="202384" y="49615"/>
                    </a:lnTo>
                    <a:lnTo>
                      <a:pt x="287519" y="49615"/>
                    </a:lnTo>
                    <a:lnTo>
                      <a:pt x="247246" y="101963"/>
                    </a:lnTo>
                    <a:close/>
                    <a:moveTo>
                      <a:pt x="82284" y="49607"/>
                    </a:moveTo>
                    <a:lnTo>
                      <a:pt x="167419" y="49607"/>
                    </a:lnTo>
                    <a:lnTo>
                      <a:pt x="127146" y="101955"/>
                    </a:lnTo>
                    <a:lnTo>
                      <a:pt x="42011" y="101955"/>
                    </a:lnTo>
                    <a:lnTo>
                      <a:pt x="82284" y="49607"/>
                    </a:lnTo>
                    <a:close/>
                    <a:moveTo>
                      <a:pt x="27727" y="129674"/>
                    </a:moveTo>
                    <a:lnTo>
                      <a:pt x="120108" y="129674"/>
                    </a:lnTo>
                    <a:lnTo>
                      <a:pt x="120108" y="665489"/>
                    </a:lnTo>
                    <a:lnTo>
                      <a:pt x="27727" y="665489"/>
                    </a:lnTo>
                    <a:lnTo>
                      <a:pt x="27727" y="129674"/>
                    </a:lnTo>
                    <a:close/>
                    <a:moveTo>
                      <a:pt x="147827" y="129674"/>
                    </a:moveTo>
                    <a:lnTo>
                      <a:pt x="240208" y="129674"/>
                    </a:lnTo>
                    <a:lnTo>
                      <a:pt x="240208" y="665489"/>
                    </a:lnTo>
                    <a:lnTo>
                      <a:pt x="147827" y="665489"/>
                    </a:lnTo>
                    <a:lnTo>
                      <a:pt x="147827" y="129674"/>
                    </a:lnTo>
                    <a:close/>
                    <a:moveTo>
                      <a:pt x="306361" y="594129"/>
                    </a:moveTo>
                    <a:lnTo>
                      <a:pt x="267927" y="637924"/>
                    </a:lnTo>
                    <a:lnTo>
                      <a:pt x="267927" y="120527"/>
                    </a:lnTo>
                    <a:lnTo>
                      <a:pt x="290168" y="91618"/>
                    </a:lnTo>
                    <a:lnTo>
                      <a:pt x="300629" y="81158"/>
                    </a:lnTo>
                    <a:lnTo>
                      <a:pt x="300783" y="94956"/>
                    </a:lnTo>
                    <a:lnTo>
                      <a:pt x="272871" y="166239"/>
                    </a:lnTo>
                    <a:cubicBezTo>
                      <a:pt x="272840" y="166316"/>
                      <a:pt x="272825" y="166401"/>
                      <a:pt x="272802" y="166478"/>
                    </a:cubicBezTo>
                    <a:cubicBezTo>
                      <a:pt x="272716" y="166702"/>
                      <a:pt x="272624" y="166926"/>
                      <a:pt x="272554" y="167158"/>
                    </a:cubicBezTo>
                    <a:cubicBezTo>
                      <a:pt x="272462" y="167459"/>
                      <a:pt x="272392" y="167768"/>
                      <a:pt x="272315" y="168077"/>
                    </a:cubicBezTo>
                    <a:cubicBezTo>
                      <a:pt x="272292" y="168178"/>
                      <a:pt x="272261" y="168270"/>
                      <a:pt x="272238" y="168363"/>
                    </a:cubicBezTo>
                    <a:cubicBezTo>
                      <a:pt x="272106" y="168966"/>
                      <a:pt x="272029" y="169568"/>
                      <a:pt x="271975" y="170171"/>
                    </a:cubicBezTo>
                    <a:cubicBezTo>
                      <a:pt x="271959" y="170318"/>
                      <a:pt x="271959" y="170465"/>
                      <a:pt x="271952" y="170619"/>
                    </a:cubicBezTo>
                    <a:cubicBezTo>
                      <a:pt x="271921" y="171183"/>
                      <a:pt x="271921" y="171755"/>
                      <a:pt x="271967" y="172319"/>
                    </a:cubicBezTo>
                    <a:cubicBezTo>
                      <a:pt x="271975" y="172373"/>
                      <a:pt x="271967" y="172427"/>
                      <a:pt x="271975" y="172489"/>
                    </a:cubicBezTo>
                    <a:cubicBezTo>
                      <a:pt x="272029" y="173091"/>
                      <a:pt x="272129" y="173694"/>
                      <a:pt x="272261" y="174289"/>
                    </a:cubicBezTo>
                    <a:cubicBezTo>
                      <a:pt x="272292" y="174435"/>
                      <a:pt x="272330" y="174574"/>
                      <a:pt x="272361" y="174721"/>
                    </a:cubicBezTo>
                    <a:cubicBezTo>
                      <a:pt x="272508" y="175308"/>
                      <a:pt x="272686" y="175888"/>
                      <a:pt x="272910" y="176459"/>
                    </a:cubicBezTo>
                    <a:cubicBezTo>
                      <a:pt x="272910" y="176467"/>
                      <a:pt x="272917" y="176475"/>
                      <a:pt x="272917" y="176483"/>
                    </a:cubicBezTo>
                    <a:cubicBezTo>
                      <a:pt x="273087" y="176908"/>
                      <a:pt x="273280" y="177325"/>
                      <a:pt x="273497" y="177726"/>
                    </a:cubicBezTo>
                    <a:lnTo>
                      <a:pt x="302320" y="232739"/>
                    </a:lnTo>
                    <a:lnTo>
                      <a:pt x="306361" y="594129"/>
                    </a:lnTo>
                    <a:close/>
                    <a:moveTo>
                      <a:pt x="553151" y="651753"/>
                    </a:moveTo>
                    <a:lnTo>
                      <a:pt x="304476" y="177131"/>
                    </a:lnTo>
                    <a:lnTo>
                      <a:pt x="386304" y="134255"/>
                    </a:lnTo>
                    <a:lnTo>
                      <a:pt x="387532" y="136596"/>
                    </a:lnTo>
                    <a:lnTo>
                      <a:pt x="387532" y="136596"/>
                    </a:lnTo>
                    <a:lnTo>
                      <a:pt x="387532" y="136596"/>
                    </a:lnTo>
                    <a:lnTo>
                      <a:pt x="634979" y="608877"/>
                    </a:lnTo>
                    <a:lnTo>
                      <a:pt x="553151" y="651753"/>
                    </a:lnTo>
                    <a:close/>
                    <a:moveTo>
                      <a:pt x="651032" y="577055"/>
                    </a:moveTo>
                    <a:lnTo>
                      <a:pt x="414641" y="128592"/>
                    </a:lnTo>
                    <a:lnTo>
                      <a:pt x="436419" y="51794"/>
                    </a:lnTo>
                    <a:lnTo>
                      <a:pt x="671822" y="509751"/>
                    </a:lnTo>
                    <a:lnTo>
                      <a:pt x="651032" y="577055"/>
                    </a:lnTo>
                    <a:close/>
                  </a:path>
                </a:pathLst>
              </a:custGeom>
              <a:solidFill>
                <a:srgbClr val="000000"/>
              </a:solidFill>
              <a:ln w="7724" cap="flat">
                <a:noFill/>
                <a:prstDash val="solid"/>
                <a:miter/>
              </a:ln>
            </p:spPr>
            <p:txBody>
              <a:bodyPr rtlCol="0" anchor="ctr"/>
              <a:lstStyle/>
              <a:p>
                <a:endParaRPr lang="en-US"/>
              </a:p>
            </p:txBody>
          </p:sp>
        </p:grpSp>
        <p:grpSp>
          <p:nvGrpSpPr>
            <p:cNvPr id="60" name="Graphic 14" descr="Living room with sofa">
              <a:extLst>
                <a:ext uri="{FF2B5EF4-FFF2-40B4-BE49-F238E27FC236}">
                  <a16:creationId xmlns:a16="http://schemas.microsoft.com/office/drawing/2014/main" id="{D69E1F69-85BF-7784-7695-323C49CF10D0}"/>
                </a:ext>
              </a:extLst>
            </p:cNvPr>
            <p:cNvGrpSpPr/>
            <p:nvPr/>
          </p:nvGrpSpPr>
          <p:grpSpPr>
            <a:xfrm>
              <a:off x="4997038" y="3846280"/>
              <a:ext cx="981729" cy="671311"/>
              <a:chOff x="4997038" y="3846280"/>
              <a:chExt cx="981729" cy="671311"/>
            </a:xfrm>
          </p:grpSpPr>
          <p:sp>
            <p:nvSpPr>
              <p:cNvPr id="61" name="Freeform: Shape 60">
                <a:extLst>
                  <a:ext uri="{FF2B5EF4-FFF2-40B4-BE49-F238E27FC236}">
                    <a16:creationId xmlns:a16="http://schemas.microsoft.com/office/drawing/2014/main" id="{D17C3148-6AEF-51FF-0BB3-4007210CAE09}"/>
                  </a:ext>
                </a:extLst>
              </p:cNvPr>
              <p:cNvSpPr/>
              <p:nvPr/>
            </p:nvSpPr>
            <p:spPr>
              <a:xfrm>
                <a:off x="5017827" y="3867062"/>
                <a:ext cx="153552" cy="629741"/>
              </a:xfrm>
              <a:custGeom>
                <a:avLst/>
                <a:gdLst>
                  <a:gd name="connsiteX0" fmla="*/ 152841 w 153552"/>
                  <a:gd name="connsiteY0" fmla="*/ 3871 h 629741"/>
                  <a:gd name="connsiteX1" fmla="*/ 146621 w 153552"/>
                  <a:gd name="connsiteY1" fmla="*/ 0 h 629741"/>
                  <a:gd name="connsiteX2" fmla="*/ 61495 w 153552"/>
                  <a:gd name="connsiteY2" fmla="*/ 0 h 629741"/>
                  <a:gd name="connsiteX3" fmla="*/ 56002 w 153552"/>
                  <a:gd name="connsiteY3" fmla="*/ 2704 h 629741"/>
                  <a:gd name="connsiteX4" fmla="*/ 15721 w 153552"/>
                  <a:gd name="connsiteY4" fmla="*/ 55052 h 629741"/>
                  <a:gd name="connsiteX5" fmla="*/ 3662 w 153552"/>
                  <a:gd name="connsiteY5" fmla="*/ 70526 h 629741"/>
                  <a:gd name="connsiteX6" fmla="*/ 0 w 153552"/>
                  <a:gd name="connsiteY6" fmla="*/ 73315 h 629741"/>
                  <a:gd name="connsiteX7" fmla="*/ 0 w 153552"/>
                  <a:gd name="connsiteY7" fmla="*/ 622811 h 629741"/>
                  <a:gd name="connsiteX8" fmla="*/ 6930 w 153552"/>
                  <a:gd name="connsiteY8" fmla="*/ 629741 h 629741"/>
                  <a:gd name="connsiteX9" fmla="*/ 99311 w 153552"/>
                  <a:gd name="connsiteY9" fmla="*/ 629741 h 629741"/>
                  <a:gd name="connsiteX10" fmla="*/ 106241 w 153552"/>
                  <a:gd name="connsiteY10" fmla="*/ 622811 h 629741"/>
                  <a:gd name="connsiteX11" fmla="*/ 106241 w 153552"/>
                  <a:gd name="connsiteY11" fmla="*/ 72164 h 629741"/>
                  <a:gd name="connsiteX12" fmla="*/ 111841 w 153552"/>
                  <a:gd name="connsiteY12" fmla="*/ 63503 h 629741"/>
                  <a:gd name="connsiteX13" fmla="*/ 152122 w 153552"/>
                  <a:gd name="connsiteY13" fmla="*/ 11156 h 629741"/>
                  <a:gd name="connsiteX14" fmla="*/ 152841 w 153552"/>
                  <a:gd name="connsiteY14" fmla="*/ 3871 h 62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552" h="629741">
                    <a:moveTo>
                      <a:pt x="152841" y="3871"/>
                    </a:moveTo>
                    <a:cubicBezTo>
                      <a:pt x="151674" y="1499"/>
                      <a:pt x="149264" y="0"/>
                      <a:pt x="146621" y="0"/>
                    </a:cubicBezTo>
                    <a:lnTo>
                      <a:pt x="61495" y="0"/>
                    </a:lnTo>
                    <a:cubicBezTo>
                      <a:pt x="59347" y="0"/>
                      <a:pt x="57315" y="997"/>
                      <a:pt x="56002" y="2704"/>
                    </a:cubicBezTo>
                    <a:lnTo>
                      <a:pt x="15721" y="55052"/>
                    </a:lnTo>
                    <a:cubicBezTo>
                      <a:pt x="14416" y="56751"/>
                      <a:pt x="6126" y="65875"/>
                      <a:pt x="3662" y="70526"/>
                    </a:cubicBezTo>
                    <a:cubicBezTo>
                      <a:pt x="1553" y="70974"/>
                      <a:pt x="0" y="71800"/>
                      <a:pt x="0" y="73315"/>
                    </a:cubicBezTo>
                    <a:lnTo>
                      <a:pt x="0" y="622811"/>
                    </a:lnTo>
                    <a:cubicBezTo>
                      <a:pt x="0" y="626635"/>
                      <a:pt x="3106" y="629741"/>
                      <a:pt x="6930" y="629741"/>
                    </a:cubicBezTo>
                    <a:lnTo>
                      <a:pt x="99311" y="629741"/>
                    </a:lnTo>
                    <a:cubicBezTo>
                      <a:pt x="103135" y="629741"/>
                      <a:pt x="106241" y="626635"/>
                      <a:pt x="106241" y="622811"/>
                    </a:cubicBezTo>
                    <a:lnTo>
                      <a:pt x="106241" y="72164"/>
                    </a:lnTo>
                    <a:cubicBezTo>
                      <a:pt x="109068" y="67776"/>
                      <a:pt x="111362" y="64121"/>
                      <a:pt x="111841" y="63503"/>
                    </a:cubicBezTo>
                    <a:lnTo>
                      <a:pt x="152122" y="11156"/>
                    </a:lnTo>
                    <a:cubicBezTo>
                      <a:pt x="153721" y="9062"/>
                      <a:pt x="154007" y="6235"/>
                      <a:pt x="152841" y="3871"/>
                    </a:cubicBezTo>
                    <a:close/>
                  </a:path>
                </a:pathLst>
              </a:custGeom>
              <a:solidFill>
                <a:srgbClr val="FFFFFF"/>
              </a:solidFill>
              <a:ln w="772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7901B8A5-C4F9-9D64-7500-DA7587984F59}"/>
                  </a:ext>
                </a:extLst>
              </p:cNvPr>
              <p:cNvSpPr/>
              <p:nvPr/>
            </p:nvSpPr>
            <p:spPr>
              <a:xfrm>
                <a:off x="5137919" y="3867062"/>
                <a:ext cx="153555" cy="629741"/>
              </a:xfrm>
              <a:custGeom>
                <a:avLst/>
                <a:gdLst>
                  <a:gd name="connsiteX0" fmla="*/ 152848 w 153555"/>
                  <a:gd name="connsiteY0" fmla="*/ 3871 h 629741"/>
                  <a:gd name="connsiteX1" fmla="*/ 146629 w 153555"/>
                  <a:gd name="connsiteY1" fmla="*/ 0 h 629741"/>
                  <a:gd name="connsiteX2" fmla="*/ 61502 w 153555"/>
                  <a:gd name="connsiteY2" fmla="*/ 0 h 629741"/>
                  <a:gd name="connsiteX3" fmla="*/ 56010 w 153555"/>
                  <a:gd name="connsiteY3" fmla="*/ 2704 h 629741"/>
                  <a:gd name="connsiteX4" fmla="*/ 15729 w 153555"/>
                  <a:gd name="connsiteY4" fmla="*/ 55052 h 629741"/>
                  <a:gd name="connsiteX5" fmla="*/ 11186 w 153555"/>
                  <a:gd name="connsiteY5" fmla="*/ 61309 h 629741"/>
                  <a:gd name="connsiteX6" fmla="*/ 0 w 153555"/>
                  <a:gd name="connsiteY6" fmla="*/ 73315 h 629741"/>
                  <a:gd name="connsiteX7" fmla="*/ 0 w 153555"/>
                  <a:gd name="connsiteY7" fmla="*/ 622811 h 629741"/>
                  <a:gd name="connsiteX8" fmla="*/ 6930 w 153555"/>
                  <a:gd name="connsiteY8" fmla="*/ 629741 h 629741"/>
                  <a:gd name="connsiteX9" fmla="*/ 99311 w 153555"/>
                  <a:gd name="connsiteY9" fmla="*/ 629741 h 629741"/>
                  <a:gd name="connsiteX10" fmla="*/ 106241 w 153555"/>
                  <a:gd name="connsiteY10" fmla="*/ 622811 h 629741"/>
                  <a:gd name="connsiteX11" fmla="*/ 106241 w 153555"/>
                  <a:gd name="connsiteY11" fmla="*/ 71530 h 629741"/>
                  <a:gd name="connsiteX12" fmla="*/ 152114 w 153555"/>
                  <a:gd name="connsiteY12" fmla="*/ 11156 h 629741"/>
                  <a:gd name="connsiteX13" fmla="*/ 152848 w 153555"/>
                  <a:gd name="connsiteY13" fmla="*/ 3871 h 62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555" h="629741">
                    <a:moveTo>
                      <a:pt x="152848" y="3871"/>
                    </a:moveTo>
                    <a:cubicBezTo>
                      <a:pt x="151682" y="1499"/>
                      <a:pt x="149271" y="0"/>
                      <a:pt x="146629" y="0"/>
                    </a:cubicBezTo>
                    <a:lnTo>
                      <a:pt x="61502" y="0"/>
                    </a:lnTo>
                    <a:cubicBezTo>
                      <a:pt x="59355" y="0"/>
                      <a:pt x="57323" y="997"/>
                      <a:pt x="56010" y="2704"/>
                    </a:cubicBezTo>
                    <a:lnTo>
                      <a:pt x="15729" y="55052"/>
                    </a:lnTo>
                    <a:cubicBezTo>
                      <a:pt x="15165" y="55786"/>
                      <a:pt x="13303" y="58289"/>
                      <a:pt x="11186" y="61309"/>
                    </a:cubicBezTo>
                    <a:cubicBezTo>
                      <a:pt x="5810" y="65326"/>
                      <a:pt x="0" y="70966"/>
                      <a:pt x="0" y="73315"/>
                    </a:cubicBezTo>
                    <a:lnTo>
                      <a:pt x="0" y="622811"/>
                    </a:lnTo>
                    <a:cubicBezTo>
                      <a:pt x="0" y="626635"/>
                      <a:pt x="3106" y="629741"/>
                      <a:pt x="6930" y="629741"/>
                    </a:cubicBezTo>
                    <a:lnTo>
                      <a:pt x="99311" y="629741"/>
                    </a:lnTo>
                    <a:cubicBezTo>
                      <a:pt x="103135" y="629741"/>
                      <a:pt x="106241" y="626635"/>
                      <a:pt x="106241" y="622811"/>
                    </a:cubicBezTo>
                    <a:lnTo>
                      <a:pt x="106241" y="71530"/>
                    </a:lnTo>
                    <a:lnTo>
                      <a:pt x="152114" y="11156"/>
                    </a:lnTo>
                    <a:cubicBezTo>
                      <a:pt x="153729" y="9062"/>
                      <a:pt x="154007" y="6235"/>
                      <a:pt x="152848" y="3871"/>
                    </a:cubicBezTo>
                    <a:close/>
                  </a:path>
                </a:pathLst>
              </a:custGeom>
              <a:solidFill>
                <a:srgbClr val="FFFFFF"/>
              </a:solidFill>
              <a:ln w="772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BBB16C14-5B95-6AF7-3E7D-655C5BCC0175}"/>
                  </a:ext>
                </a:extLst>
              </p:cNvPr>
              <p:cNvSpPr/>
              <p:nvPr/>
            </p:nvSpPr>
            <p:spPr>
              <a:xfrm>
                <a:off x="5258019" y="3867062"/>
                <a:ext cx="153554" cy="629741"/>
              </a:xfrm>
              <a:custGeom>
                <a:avLst/>
                <a:gdLst>
                  <a:gd name="connsiteX0" fmla="*/ 152841 w 153554"/>
                  <a:gd name="connsiteY0" fmla="*/ 3871 h 629741"/>
                  <a:gd name="connsiteX1" fmla="*/ 146622 w 153554"/>
                  <a:gd name="connsiteY1" fmla="*/ 0 h 629741"/>
                  <a:gd name="connsiteX2" fmla="*/ 61495 w 153554"/>
                  <a:gd name="connsiteY2" fmla="*/ 0 h 629741"/>
                  <a:gd name="connsiteX3" fmla="*/ 56002 w 153554"/>
                  <a:gd name="connsiteY3" fmla="*/ 2704 h 629741"/>
                  <a:gd name="connsiteX4" fmla="*/ 4643 w 153554"/>
                  <a:gd name="connsiteY4" fmla="*/ 68625 h 629741"/>
                  <a:gd name="connsiteX5" fmla="*/ 0 w 153554"/>
                  <a:gd name="connsiteY5" fmla="*/ 73724 h 629741"/>
                  <a:gd name="connsiteX6" fmla="*/ 0 w 153554"/>
                  <a:gd name="connsiteY6" fmla="*/ 622811 h 629741"/>
                  <a:gd name="connsiteX7" fmla="*/ 6930 w 153554"/>
                  <a:gd name="connsiteY7" fmla="*/ 629741 h 629741"/>
                  <a:gd name="connsiteX8" fmla="*/ 99311 w 153554"/>
                  <a:gd name="connsiteY8" fmla="*/ 629741 h 629741"/>
                  <a:gd name="connsiteX9" fmla="*/ 106241 w 153554"/>
                  <a:gd name="connsiteY9" fmla="*/ 622811 h 629741"/>
                  <a:gd name="connsiteX10" fmla="*/ 106241 w 153554"/>
                  <a:gd name="connsiteY10" fmla="*/ 70618 h 629741"/>
                  <a:gd name="connsiteX11" fmla="*/ 152114 w 153554"/>
                  <a:gd name="connsiteY11" fmla="*/ 11156 h 629741"/>
                  <a:gd name="connsiteX12" fmla="*/ 152841 w 153554"/>
                  <a:gd name="connsiteY12" fmla="*/ 3871 h 62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554" h="629741">
                    <a:moveTo>
                      <a:pt x="152841" y="3871"/>
                    </a:moveTo>
                    <a:cubicBezTo>
                      <a:pt x="151674" y="1499"/>
                      <a:pt x="149264" y="0"/>
                      <a:pt x="146622" y="0"/>
                    </a:cubicBezTo>
                    <a:lnTo>
                      <a:pt x="61495" y="0"/>
                    </a:lnTo>
                    <a:cubicBezTo>
                      <a:pt x="59347" y="0"/>
                      <a:pt x="57315" y="997"/>
                      <a:pt x="56002" y="2704"/>
                    </a:cubicBezTo>
                    <a:lnTo>
                      <a:pt x="4643" y="68625"/>
                    </a:lnTo>
                    <a:cubicBezTo>
                      <a:pt x="1955" y="70495"/>
                      <a:pt x="0" y="72372"/>
                      <a:pt x="0" y="73724"/>
                    </a:cubicBezTo>
                    <a:lnTo>
                      <a:pt x="0" y="622811"/>
                    </a:lnTo>
                    <a:cubicBezTo>
                      <a:pt x="0" y="626635"/>
                      <a:pt x="3106" y="629741"/>
                      <a:pt x="6930" y="629741"/>
                    </a:cubicBezTo>
                    <a:lnTo>
                      <a:pt x="99311" y="629741"/>
                    </a:lnTo>
                    <a:cubicBezTo>
                      <a:pt x="103135" y="629741"/>
                      <a:pt x="106241" y="626635"/>
                      <a:pt x="106241" y="622811"/>
                    </a:cubicBezTo>
                    <a:lnTo>
                      <a:pt x="106241" y="70618"/>
                    </a:lnTo>
                    <a:lnTo>
                      <a:pt x="152114" y="11156"/>
                    </a:lnTo>
                    <a:cubicBezTo>
                      <a:pt x="153729" y="9062"/>
                      <a:pt x="154007" y="6235"/>
                      <a:pt x="152841" y="3871"/>
                    </a:cubicBezTo>
                    <a:close/>
                  </a:path>
                </a:pathLst>
              </a:custGeom>
              <a:solidFill>
                <a:srgbClr val="FFFFFF"/>
              </a:solidFill>
              <a:ln w="772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83D7FF2-6EC2-2841-F3D3-710BB700C6F2}"/>
                  </a:ext>
                </a:extLst>
              </p:cNvPr>
              <p:cNvSpPr/>
              <p:nvPr/>
            </p:nvSpPr>
            <p:spPr>
              <a:xfrm>
                <a:off x="5378104" y="3867062"/>
                <a:ext cx="167682" cy="629733"/>
              </a:xfrm>
              <a:custGeom>
                <a:avLst/>
                <a:gdLst>
                  <a:gd name="connsiteX0" fmla="*/ 167681 w 167682"/>
                  <a:gd name="connsiteY0" fmla="*/ 128335 h 629733"/>
                  <a:gd name="connsiteX1" fmla="*/ 166662 w 167682"/>
                  <a:gd name="connsiteY1" fmla="*/ 5980 h 629733"/>
                  <a:gd name="connsiteX2" fmla="*/ 166082 w 167682"/>
                  <a:gd name="connsiteY2" fmla="*/ 796 h 629733"/>
                  <a:gd name="connsiteX3" fmla="*/ 163386 w 167682"/>
                  <a:gd name="connsiteY3" fmla="*/ 0 h 629733"/>
                  <a:gd name="connsiteX4" fmla="*/ 61495 w 167682"/>
                  <a:gd name="connsiteY4" fmla="*/ 0 h 629733"/>
                  <a:gd name="connsiteX5" fmla="*/ 56002 w 167682"/>
                  <a:gd name="connsiteY5" fmla="*/ 2704 h 629733"/>
                  <a:gd name="connsiteX6" fmla="*/ 4303 w 167682"/>
                  <a:gd name="connsiteY6" fmla="*/ 69730 h 629733"/>
                  <a:gd name="connsiteX7" fmla="*/ 0 w 167682"/>
                  <a:gd name="connsiteY7" fmla="*/ 76135 h 629733"/>
                  <a:gd name="connsiteX8" fmla="*/ 0 w 167682"/>
                  <a:gd name="connsiteY8" fmla="*/ 622804 h 629733"/>
                  <a:gd name="connsiteX9" fmla="*/ 6930 w 167682"/>
                  <a:gd name="connsiteY9" fmla="*/ 629733 h 629733"/>
                  <a:gd name="connsiteX10" fmla="*/ 99311 w 167682"/>
                  <a:gd name="connsiteY10" fmla="*/ 629733 h 629733"/>
                  <a:gd name="connsiteX11" fmla="*/ 106241 w 167682"/>
                  <a:gd name="connsiteY11" fmla="*/ 622804 h 629733"/>
                  <a:gd name="connsiteX12" fmla="*/ 106241 w 167682"/>
                  <a:gd name="connsiteY12" fmla="*/ 211971 h 629733"/>
                  <a:gd name="connsiteX13" fmla="*/ 166237 w 167682"/>
                  <a:gd name="connsiteY13" fmla="*/ 132631 h 629733"/>
                  <a:gd name="connsiteX14" fmla="*/ 167681 w 167682"/>
                  <a:gd name="connsiteY14" fmla="*/ 128335 h 6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7682" h="629733">
                    <a:moveTo>
                      <a:pt x="167681" y="128335"/>
                    </a:moveTo>
                    <a:lnTo>
                      <a:pt x="166662" y="5980"/>
                    </a:lnTo>
                    <a:cubicBezTo>
                      <a:pt x="166654" y="5130"/>
                      <a:pt x="166746" y="1615"/>
                      <a:pt x="166082" y="796"/>
                    </a:cubicBezTo>
                    <a:cubicBezTo>
                      <a:pt x="165286" y="0"/>
                      <a:pt x="165031" y="0"/>
                      <a:pt x="163386" y="0"/>
                    </a:cubicBezTo>
                    <a:lnTo>
                      <a:pt x="61495" y="0"/>
                    </a:lnTo>
                    <a:cubicBezTo>
                      <a:pt x="59347" y="0"/>
                      <a:pt x="57315" y="997"/>
                      <a:pt x="56002" y="2704"/>
                    </a:cubicBezTo>
                    <a:lnTo>
                      <a:pt x="4303" y="69730"/>
                    </a:lnTo>
                    <a:cubicBezTo>
                      <a:pt x="1777" y="70765"/>
                      <a:pt x="0" y="73237"/>
                      <a:pt x="0" y="76135"/>
                    </a:cubicBezTo>
                    <a:lnTo>
                      <a:pt x="0" y="622804"/>
                    </a:lnTo>
                    <a:cubicBezTo>
                      <a:pt x="0" y="626628"/>
                      <a:pt x="3106" y="629733"/>
                      <a:pt x="6930" y="629733"/>
                    </a:cubicBezTo>
                    <a:lnTo>
                      <a:pt x="99311" y="629733"/>
                    </a:lnTo>
                    <a:cubicBezTo>
                      <a:pt x="103135" y="629733"/>
                      <a:pt x="106241" y="626628"/>
                      <a:pt x="106241" y="622804"/>
                    </a:cubicBezTo>
                    <a:lnTo>
                      <a:pt x="106241" y="211971"/>
                    </a:lnTo>
                    <a:lnTo>
                      <a:pt x="166237" y="132631"/>
                    </a:lnTo>
                    <a:cubicBezTo>
                      <a:pt x="167195" y="131402"/>
                      <a:pt x="167704" y="129888"/>
                      <a:pt x="167681" y="128335"/>
                    </a:cubicBezTo>
                    <a:close/>
                  </a:path>
                </a:pathLst>
              </a:custGeom>
              <a:solidFill>
                <a:srgbClr val="FFFFFF"/>
              </a:solidFill>
              <a:ln w="772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89A1D66-8126-B80F-77FB-27BD2CE9A938}"/>
                  </a:ext>
                </a:extLst>
              </p:cNvPr>
              <p:cNvSpPr/>
              <p:nvPr/>
            </p:nvSpPr>
            <p:spPr>
              <a:xfrm>
                <a:off x="5525931" y="3985617"/>
                <a:ext cx="120078" cy="511186"/>
              </a:xfrm>
              <a:custGeom>
                <a:avLst/>
                <a:gdLst>
                  <a:gd name="connsiteX0" fmla="*/ 119366 w 120078"/>
                  <a:gd name="connsiteY0" fmla="*/ 3871 h 511186"/>
                  <a:gd name="connsiteX1" fmla="*/ 113147 w 120078"/>
                  <a:gd name="connsiteY1" fmla="*/ 0 h 511186"/>
                  <a:gd name="connsiteX2" fmla="*/ 50146 w 120078"/>
                  <a:gd name="connsiteY2" fmla="*/ 0 h 511186"/>
                  <a:gd name="connsiteX3" fmla="*/ 44653 w 120078"/>
                  <a:gd name="connsiteY3" fmla="*/ 2704 h 511186"/>
                  <a:gd name="connsiteX4" fmla="*/ 3268 w 120078"/>
                  <a:gd name="connsiteY4" fmla="*/ 55036 h 511186"/>
                  <a:gd name="connsiteX5" fmla="*/ 0 w 120078"/>
                  <a:gd name="connsiteY5" fmla="*/ 60900 h 511186"/>
                  <a:gd name="connsiteX6" fmla="*/ 0 w 120078"/>
                  <a:gd name="connsiteY6" fmla="*/ 504256 h 511186"/>
                  <a:gd name="connsiteX7" fmla="*/ 6930 w 120078"/>
                  <a:gd name="connsiteY7" fmla="*/ 511186 h 511186"/>
                  <a:gd name="connsiteX8" fmla="*/ 77201 w 120078"/>
                  <a:gd name="connsiteY8" fmla="*/ 511186 h 511186"/>
                  <a:gd name="connsiteX9" fmla="*/ 84130 w 120078"/>
                  <a:gd name="connsiteY9" fmla="*/ 504256 h 511186"/>
                  <a:gd name="connsiteX10" fmla="*/ 84130 w 120078"/>
                  <a:gd name="connsiteY10" fmla="*/ 55878 h 511186"/>
                  <a:gd name="connsiteX11" fmla="*/ 118648 w 120078"/>
                  <a:gd name="connsiteY11" fmla="*/ 11156 h 511186"/>
                  <a:gd name="connsiteX12" fmla="*/ 119366 w 120078"/>
                  <a:gd name="connsiteY12" fmla="*/ 3871 h 5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78" h="511186">
                    <a:moveTo>
                      <a:pt x="119366" y="3871"/>
                    </a:moveTo>
                    <a:cubicBezTo>
                      <a:pt x="118200" y="1499"/>
                      <a:pt x="115789" y="0"/>
                      <a:pt x="113147" y="0"/>
                    </a:cubicBezTo>
                    <a:lnTo>
                      <a:pt x="50146" y="0"/>
                    </a:lnTo>
                    <a:cubicBezTo>
                      <a:pt x="47998" y="0"/>
                      <a:pt x="45967" y="997"/>
                      <a:pt x="44653" y="2704"/>
                    </a:cubicBezTo>
                    <a:lnTo>
                      <a:pt x="3268" y="55036"/>
                    </a:lnTo>
                    <a:cubicBezTo>
                      <a:pt x="1313" y="56257"/>
                      <a:pt x="0" y="58420"/>
                      <a:pt x="0" y="60900"/>
                    </a:cubicBezTo>
                    <a:lnTo>
                      <a:pt x="0" y="504256"/>
                    </a:lnTo>
                    <a:cubicBezTo>
                      <a:pt x="0" y="508080"/>
                      <a:pt x="3106" y="511186"/>
                      <a:pt x="6930" y="511186"/>
                    </a:cubicBezTo>
                    <a:lnTo>
                      <a:pt x="77201" y="511186"/>
                    </a:lnTo>
                    <a:cubicBezTo>
                      <a:pt x="81025" y="511186"/>
                      <a:pt x="84130" y="508080"/>
                      <a:pt x="84130" y="504256"/>
                    </a:cubicBezTo>
                    <a:lnTo>
                      <a:pt x="84130" y="55878"/>
                    </a:lnTo>
                    <a:lnTo>
                      <a:pt x="118648" y="11156"/>
                    </a:lnTo>
                    <a:cubicBezTo>
                      <a:pt x="120247" y="9062"/>
                      <a:pt x="120533" y="6242"/>
                      <a:pt x="119366" y="3871"/>
                    </a:cubicBezTo>
                    <a:close/>
                  </a:path>
                </a:pathLst>
              </a:custGeom>
              <a:solidFill>
                <a:srgbClr val="FFFFFF"/>
              </a:solidFill>
              <a:ln w="772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594D0C6-C9FF-7FFA-2FC0-B5893549C2C5}"/>
                  </a:ext>
                </a:extLst>
              </p:cNvPr>
              <p:cNvSpPr/>
              <p:nvPr/>
            </p:nvSpPr>
            <p:spPr>
              <a:xfrm>
                <a:off x="5623913" y="3985617"/>
                <a:ext cx="120064" cy="511178"/>
              </a:xfrm>
              <a:custGeom>
                <a:avLst/>
                <a:gdLst>
                  <a:gd name="connsiteX0" fmla="*/ 119351 w 120064"/>
                  <a:gd name="connsiteY0" fmla="*/ 3871 h 511178"/>
                  <a:gd name="connsiteX1" fmla="*/ 113132 w 120064"/>
                  <a:gd name="connsiteY1" fmla="*/ 0 h 511178"/>
                  <a:gd name="connsiteX2" fmla="*/ 50130 w 120064"/>
                  <a:gd name="connsiteY2" fmla="*/ 0 h 511178"/>
                  <a:gd name="connsiteX3" fmla="*/ 44638 w 120064"/>
                  <a:gd name="connsiteY3" fmla="*/ 2704 h 511178"/>
                  <a:gd name="connsiteX4" fmla="*/ 2936 w 120064"/>
                  <a:gd name="connsiteY4" fmla="*/ 56689 h 511178"/>
                  <a:gd name="connsiteX5" fmla="*/ 1754 w 120064"/>
                  <a:gd name="connsiteY5" fmla="*/ 59100 h 511178"/>
                  <a:gd name="connsiteX6" fmla="*/ 0 w 120064"/>
                  <a:gd name="connsiteY6" fmla="*/ 63666 h 511178"/>
                  <a:gd name="connsiteX7" fmla="*/ 0 w 120064"/>
                  <a:gd name="connsiteY7" fmla="*/ 504249 h 511178"/>
                  <a:gd name="connsiteX8" fmla="*/ 6930 w 120064"/>
                  <a:gd name="connsiteY8" fmla="*/ 511178 h 511178"/>
                  <a:gd name="connsiteX9" fmla="*/ 77185 w 120064"/>
                  <a:gd name="connsiteY9" fmla="*/ 511178 h 511178"/>
                  <a:gd name="connsiteX10" fmla="*/ 84115 w 120064"/>
                  <a:gd name="connsiteY10" fmla="*/ 504249 h 511178"/>
                  <a:gd name="connsiteX11" fmla="*/ 84115 w 120064"/>
                  <a:gd name="connsiteY11" fmla="*/ 56350 h 511178"/>
                  <a:gd name="connsiteX12" fmla="*/ 118632 w 120064"/>
                  <a:gd name="connsiteY12" fmla="*/ 11148 h 511178"/>
                  <a:gd name="connsiteX13" fmla="*/ 119351 w 120064"/>
                  <a:gd name="connsiteY13" fmla="*/ 3871 h 51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064" h="511178">
                    <a:moveTo>
                      <a:pt x="119351" y="3871"/>
                    </a:moveTo>
                    <a:cubicBezTo>
                      <a:pt x="118184" y="1499"/>
                      <a:pt x="115774" y="0"/>
                      <a:pt x="113132" y="0"/>
                    </a:cubicBezTo>
                    <a:lnTo>
                      <a:pt x="50130" y="0"/>
                    </a:lnTo>
                    <a:cubicBezTo>
                      <a:pt x="47983" y="0"/>
                      <a:pt x="45951" y="997"/>
                      <a:pt x="44638" y="2704"/>
                    </a:cubicBezTo>
                    <a:lnTo>
                      <a:pt x="2936" y="56689"/>
                    </a:lnTo>
                    <a:cubicBezTo>
                      <a:pt x="2372" y="57423"/>
                      <a:pt x="1985" y="58242"/>
                      <a:pt x="1754" y="59100"/>
                    </a:cubicBezTo>
                    <a:cubicBezTo>
                      <a:pt x="672" y="60320"/>
                      <a:pt x="0" y="61912"/>
                      <a:pt x="0" y="63666"/>
                    </a:cubicBezTo>
                    <a:lnTo>
                      <a:pt x="0" y="504249"/>
                    </a:lnTo>
                    <a:cubicBezTo>
                      <a:pt x="0" y="508073"/>
                      <a:pt x="3105" y="511178"/>
                      <a:pt x="6930" y="511178"/>
                    </a:cubicBezTo>
                    <a:lnTo>
                      <a:pt x="77185" y="511178"/>
                    </a:lnTo>
                    <a:cubicBezTo>
                      <a:pt x="81009" y="511178"/>
                      <a:pt x="84115" y="508073"/>
                      <a:pt x="84115" y="504249"/>
                    </a:cubicBezTo>
                    <a:lnTo>
                      <a:pt x="84115" y="56350"/>
                    </a:lnTo>
                    <a:lnTo>
                      <a:pt x="118632" y="11148"/>
                    </a:lnTo>
                    <a:cubicBezTo>
                      <a:pt x="120239" y="9062"/>
                      <a:pt x="120517" y="6242"/>
                      <a:pt x="119351" y="3871"/>
                    </a:cubicBezTo>
                    <a:close/>
                  </a:path>
                </a:pathLst>
              </a:custGeom>
              <a:solidFill>
                <a:srgbClr val="FFFFFF"/>
              </a:solidFill>
              <a:ln w="772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F9D7DF4F-21BE-8C26-2995-B901AEED9BF4}"/>
                  </a:ext>
                </a:extLst>
              </p:cNvPr>
              <p:cNvSpPr/>
              <p:nvPr/>
            </p:nvSpPr>
            <p:spPr>
              <a:xfrm>
                <a:off x="5721879" y="3985617"/>
                <a:ext cx="120072" cy="511186"/>
              </a:xfrm>
              <a:custGeom>
                <a:avLst/>
                <a:gdLst>
                  <a:gd name="connsiteX0" fmla="*/ 119358 w 120072"/>
                  <a:gd name="connsiteY0" fmla="*/ 3871 h 511186"/>
                  <a:gd name="connsiteX1" fmla="*/ 113139 w 120072"/>
                  <a:gd name="connsiteY1" fmla="*/ 0 h 511186"/>
                  <a:gd name="connsiteX2" fmla="*/ 50138 w 120072"/>
                  <a:gd name="connsiteY2" fmla="*/ 0 h 511186"/>
                  <a:gd name="connsiteX3" fmla="*/ 44645 w 120072"/>
                  <a:gd name="connsiteY3" fmla="*/ 2704 h 511186"/>
                  <a:gd name="connsiteX4" fmla="*/ 2742 w 120072"/>
                  <a:gd name="connsiteY4" fmla="*/ 57076 h 511186"/>
                  <a:gd name="connsiteX5" fmla="*/ 1452 w 120072"/>
                  <a:gd name="connsiteY5" fmla="*/ 59926 h 511186"/>
                  <a:gd name="connsiteX6" fmla="*/ 0 w 120072"/>
                  <a:gd name="connsiteY6" fmla="*/ 64129 h 511186"/>
                  <a:gd name="connsiteX7" fmla="*/ 0 w 120072"/>
                  <a:gd name="connsiteY7" fmla="*/ 504256 h 511186"/>
                  <a:gd name="connsiteX8" fmla="*/ 6930 w 120072"/>
                  <a:gd name="connsiteY8" fmla="*/ 511186 h 511186"/>
                  <a:gd name="connsiteX9" fmla="*/ 77185 w 120072"/>
                  <a:gd name="connsiteY9" fmla="*/ 511186 h 511186"/>
                  <a:gd name="connsiteX10" fmla="*/ 84115 w 120072"/>
                  <a:gd name="connsiteY10" fmla="*/ 504256 h 511186"/>
                  <a:gd name="connsiteX11" fmla="*/ 84115 w 120072"/>
                  <a:gd name="connsiteY11" fmla="*/ 56010 h 511186"/>
                  <a:gd name="connsiteX12" fmla="*/ 118632 w 120072"/>
                  <a:gd name="connsiteY12" fmla="*/ 11163 h 511186"/>
                  <a:gd name="connsiteX13" fmla="*/ 119358 w 120072"/>
                  <a:gd name="connsiteY13" fmla="*/ 3871 h 51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072" h="511186">
                    <a:moveTo>
                      <a:pt x="119358" y="3871"/>
                    </a:moveTo>
                    <a:cubicBezTo>
                      <a:pt x="118192" y="1499"/>
                      <a:pt x="115781" y="0"/>
                      <a:pt x="113139" y="0"/>
                    </a:cubicBezTo>
                    <a:lnTo>
                      <a:pt x="50138" y="0"/>
                    </a:lnTo>
                    <a:cubicBezTo>
                      <a:pt x="47990" y="0"/>
                      <a:pt x="45959" y="997"/>
                      <a:pt x="44645" y="2704"/>
                    </a:cubicBezTo>
                    <a:lnTo>
                      <a:pt x="2742" y="57076"/>
                    </a:lnTo>
                    <a:cubicBezTo>
                      <a:pt x="2086" y="57933"/>
                      <a:pt x="1661" y="58907"/>
                      <a:pt x="1452" y="59926"/>
                    </a:cubicBezTo>
                    <a:cubicBezTo>
                      <a:pt x="556" y="61093"/>
                      <a:pt x="0" y="62538"/>
                      <a:pt x="0" y="64129"/>
                    </a:cubicBezTo>
                    <a:lnTo>
                      <a:pt x="0" y="504256"/>
                    </a:lnTo>
                    <a:cubicBezTo>
                      <a:pt x="0" y="508080"/>
                      <a:pt x="3105" y="511186"/>
                      <a:pt x="6930" y="511186"/>
                    </a:cubicBezTo>
                    <a:lnTo>
                      <a:pt x="77185" y="511186"/>
                    </a:lnTo>
                    <a:cubicBezTo>
                      <a:pt x="81009" y="511186"/>
                      <a:pt x="84115" y="508080"/>
                      <a:pt x="84115" y="504256"/>
                    </a:cubicBezTo>
                    <a:lnTo>
                      <a:pt x="84115" y="56010"/>
                    </a:lnTo>
                    <a:lnTo>
                      <a:pt x="118632" y="11163"/>
                    </a:lnTo>
                    <a:cubicBezTo>
                      <a:pt x="120247" y="9062"/>
                      <a:pt x="120525" y="6242"/>
                      <a:pt x="119358" y="3871"/>
                    </a:cubicBezTo>
                    <a:close/>
                  </a:path>
                </a:pathLst>
              </a:custGeom>
              <a:solidFill>
                <a:srgbClr val="FFFFFF"/>
              </a:solidFill>
              <a:ln w="772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221500D-7E1B-042D-5BAF-53D21252D8E4}"/>
                  </a:ext>
                </a:extLst>
              </p:cNvPr>
              <p:cNvSpPr/>
              <p:nvPr/>
            </p:nvSpPr>
            <p:spPr>
              <a:xfrm>
                <a:off x="5819861" y="3985625"/>
                <a:ext cx="138069" cy="511178"/>
              </a:xfrm>
              <a:custGeom>
                <a:avLst/>
                <a:gdLst>
                  <a:gd name="connsiteX0" fmla="*/ 133473 w 138069"/>
                  <a:gd name="connsiteY0" fmla="*/ 6899 h 511178"/>
                  <a:gd name="connsiteX1" fmla="*/ 129170 w 138069"/>
                  <a:gd name="connsiteY1" fmla="*/ 564 h 511178"/>
                  <a:gd name="connsiteX2" fmla="*/ 127037 w 138069"/>
                  <a:gd name="connsiteY2" fmla="*/ 77 h 511178"/>
                  <a:gd name="connsiteX3" fmla="*/ 126018 w 138069"/>
                  <a:gd name="connsiteY3" fmla="*/ 0 h 511178"/>
                  <a:gd name="connsiteX4" fmla="*/ 50131 w 138069"/>
                  <a:gd name="connsiteY4" fmla="*/ 0 h 511178"/>
                  <a:gd name="connsiteX5" fmla="*/ 44638 w 138069"/>
                  <a:gd name="connsiteY5" fmla="*/ 2704 h 511178"/>
                  <a:gd name="connsiteX6" fmla="*/ 2094 w 138069"/>
                  <a:gd name="connsiteY6" fmla="*/ 57902 h 511178"/>
                  <a:gd name="connsiteX7" fmla="*/ 1105 w 138069"/>
                  <a:gd name="connsiteY7" fmla="*/ 59695 h 511178"/>
                  <a:gd name="connsiteX8" fmla="*/ 0 w 138069"/>
                  <a:gd name="connsiteY8" fmla="*/ 63434 h 511178"/>
                  <a:gd name="connsiteX9" fmla="*/ 0 w 138069"/>
                  <a:gd name="connsiteY9" fmla="*/ 504249 h 511178"/>
                  <a:gd name="connsiteX10" fmla="*/ 6930 w 138069"/>
                  <a:gd name="connsiteY10" fmla="*/ 511178 h 511178"/>
                  <a:gd name="connsiteX11" fmla="*/ 81164 w 138069"/>
                  <a:gd name="connsiteY11" fmla="*/ 511178 h 511178"/>
                  <a:gd name="connsiteX12" fmla="*/ 85521 w 138069"/>
                  <a:gd name="connsiteY12" fmla="*/ 509602 h 511178"/>
                  <a:gd name="connsiteX13" fmla="*/ 87321 w 138069"/>
                  <a:gd name="connsiteY13" fmla="*/ 508181 h 511178"/>
                  <a:gd name="connsiteX14" fmla="*/ 136347 w 138069"/>
                  <a:gd name="connsiteY14" fmla="*/ 452210 h 511178"/>
                  <a:gd name="connsiteX15" fmla="*/ 138070 w 138069"/>
                  <a:gd name="connsiteY15" fmla="*/ 447559 h 511178"/>
                  <a:gd name="connsiteX16" fmla="*/ 133473 w 138069"/>
                  <a:gd name="connsiteY16" fmla="*/ 6899 h 511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069" h="511178">
                    <a:moveTo>
                      <a:pt x="133473" y="6899"/>
                    </a:moveTo>
                    <a:cubicBezTo>
                      <a:pt x="133442" y="4110"/>
                      <a:pt x="131742" y="1615"/>
                      <a:pt x="129170" y="564"/>
                    </a:cubicBezTo>
                    <a:cubicBezTo>
                      <a:pt x="128482" y="278"/>
                      <a:pt x="127756" y="124"/>
                      <a:pt x="127037" y="77"/>
                    </a:cubicBezTo>
                    <a:cubicBezTo>
                      <a:pt x="126705" y="31"/>
                      <a:pt x="126365" y="0"/>
                      <a:pt x="126018" y="0"/>
                    </a:cubicBezTo>
                    <a:lnTo>
                      <a:pt x="50131" y="0"/>
                    </a:lnTo>
                    <a:cubicBezTo>
                      <a:pt x="47983" y="0"/>
                      <a:pt x="45951" y="997"/>
                      <a:pt x="44638" y="2704"/>
                    </a:cubicBezTo>
                    <a:lnTo>
                      <a:pt x="2094" y="57902"/>
                    </a:lnTo>
                    <a:cubicBezTo>
                      <a:pt x="1669" y="58458"/>
                      <a:pt x="1344" y="59061"/>
                      <a:pt x="1105" y="59695"/>
                    </a:cubicBezTo>
                    <a:cubicBezTo>
                      <a:pt x="410" y="60776"/>
                      <a:pt x="0" y="62051"/>
                      <a:pt x="0" y="63434"/>
                    </a:cubicBezTo>
                    <a:lnTo>
                      <a:pt x="0" y="504249"/>
                    </a:lnTo>
                    <a:cubicBezTo>
                      <a:pt x="0" y="508073"/>
                      <a:pt x="3106" y="511178"/>
                      <a:pt x="6930" y="511178"/>
                    </a:cubicBezTo>
                    <a:lnTo>
                      <a:pt x="81164" y="511178"/>
                    </a:lnTo>
                    <a:cubicBezTo>
                      <a:pt x="82825" y="511178"/>
                      <a:pt x="84323" y="510568"/>
                      <a:pt x="85521" y="509602"/>
                    </a:cubicBezTo>
                    <a:cubicBezTo>
                      <a:pt x="86185" y="509224"/>
                      <a:pt x="86803" y="508776"/>
                      <a:pt x="87321" y="508181"/>
                    </a:cubicBezTo>
                    <a:lnTo>
                      <a:pt x="136347" y="452210"/>
                    </a:lnTo>
                    <a:cubicBezTo>
                      <a:pt x="137475" y="450927"/>
                      <a:pt x="138085" y="449274"/>
                      <a:pt x="138070" y="447559"/>
                    </a:cubicBezTo>
                    <a:lnTo>
                      <a:pt x="133473" y="6899"/>
                    </a:lnTo>
                    <a:close/>
                  </a:path>
                </a:pathLst>
              </a:custGeom>
              <a:solidFill>
                <a:srgbClr val="FFFFFF"/>
              </a:solidFill>
              <a:ln w="772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D9AA5F6F-1585-12A5-BD3E-2F25BEEBE489}"/>
                  </a:ext>
                </a:extLst>
              </p:cNvPr>
              <p:cNvSpPr/>
              <p:nvPr/>
            </p:nvSpPr>
            <p:spPr>
              <a:xfrm>
                <a:off x="4997038" y="3846280"/>
                <a:ext cx="981729" cy="671311"/>
              </a:xfrm>
              <a:custGeom>
                <a:avLst/>
                <a:gdLst>
                  <a:gd name="connsiteX0" fmla="*/ 981728 w 981729"/>
                  <a:gd name="connsiteY0" fmla="*/ 591979 h 671311"/>
                  <a:gd name="connsiteX1" fmla="*/ 976707 w 981729"/>
                  <a:gd name="connsiteY1" fmla="*/ 142303 h 671311"/>
                  <a:gd name="connsiteX2" fmla="*/ 976251 w 981729"/>
                  <a:gd name="connsiteY2" fmla="*/ 139066 h 671311"/>
                  <a:gd name="connsiteX3" fmla="*/ 976537 w 981729"/>
                  <a:gd name="connsiteY3" fmla="*/ 126288 h 671311"/>
                  <a:gd name="connsiteX4" fmla="*/ 964107 w 981729"/>
                  <a:gd name="connsiteY4" fmla="*/ 118555 h 671311"/>
                  <a:gd name="connsiteX5" fmla="*/ 866132 w 981729"/>
                  <a:gd name="connsiteY5" fmla="*/ 118555 h 671311"/>
                  <a:gd name="connsiteX6" fmla="*/ 768158 w 981729"/>
                  <a:gd name="connsiteY6" fmla="*/ 118555 h 671311"/>
                  <a:gd name="connsiteX7" fmla="*/ 670184 w 981729"/>
                  <a:gd name="connsiteY7" fmla="*/ 118555 h 671311"/>
                  <a:gd name="connsiteX8" fmla="*/ 572209 w 981729"/>
                  <a:gd name="connsiteY8" fmla="*/ 118555 h 671311"/>
                  <a:gd name="connsiteX9" fmla="*/ 569197 w 981729"/>
                  <a:gd name="connsiteY9" fmla="*/ 118895 h 671311"/>
                  <a:gd name="connsiteX10" fmla="*/ 568161 w 981729"/>
                  <a:gd name="connsiteY10" fmla="*/ 26019 h 671311"/>
                  <a:gd name="connsiteX11" fmla="*/ 567335 w 981729"/>
                  <a:gd name="connsiteY11" fmla="*/ 21539 h 671311"/>
                  <a:gd name="connsiteX12" fmla="*/ 568277 w 981729"/>
                  <a:gd name="connsiteY12" fmla="*/ 7733 h 671311"/>
                  <a:gd name="connsiteX13" fmla="*/ 555847 w 981729"/>
                  <a:gd name="connsiteY13" fmla="*/ 0 h 671311"/>
                  <a:gd name="connsiteX14" fmla="*/ 435747 w 981729"/>
                  <a:gd name="connsiteY14" fmla="*/ 0 h 671311"/>
                  <a:gd name="connsiteX15" fmla="*/ 315647 w 981729"/>
                  <a:gd name="connsiteY15" fmla="*/ 0 h 671311"/>
                  <a:gd name="connsiteX16" fmla="*/ 195547 w 981729"/>
                  <a:gd name="connsiteY16" fmla="*/ 0 h 671311"/>
                  <a:gd name="connsiteX17" fmla="*/ 75447 w 981729"/>
                  <a:gd name="connsiteY17" fmla="*/ 0 h 671311"/>
                  <a:gd name="connsiteX18" fmla="*/ 64461 w 981729"/>
                  <a:gd name="connsiteY18" fmla="*/ 5408 h 671311"/>
                  <a:gd name="connsiteX19" fmla="*/ 2874 w 981729"/>
                  <a:gd name="connsiteY19" fmla="*/ 85474 h 671311"/>
                  <a:gd name="connsiteX20" fmla="*/ 2743 w 981729"/>
                  <a:gd name="connsiteY20" fmla="*/ 85675 h 671311"/>
                  <a:gd name="connsiteX21" fmla="*/ 1900 w 981729"/>
                  <a:gd name="connsiteY21" fmla="*/ 86950 h 671311"/>
                  <a:gd name="connsiteX22" fmla="*/ 1761 w 981729"/>
                  <a:gd name="connsiteY22" fmla="*/ 87174 h 671311"/>
                  <a:gd name="connsiteX23" fmla="*/ 1004 w 981729"/>
                  <a:gd name="connsiteY23" fmla="*/ 88758 h 671311"/>
                  <a:gd name="connsiteX24" fmla="*/ 896 w 981729"/>
                  <a:gd name="connsiteY24" fmla="*/ 89051 h 671311"/>
                  <a:gd name="connsiteX25" fmla="*/ 456 w 981729"/>
                  <a:gd name="connsiteY25" fmla="*/ 90458 h 671311"/>
                  <a:gd name="connsiteX26" fmla="*/ 363 w 981729"/>
                  <a:gd name="connsiteY26" fmla="*/ 90821 h 671311"/>
                  <a:gd name="connsiteX27" fmla="*/ 70 w 981729"/>
                  <a:gd name="connsiteY27" fmla="*/ 92543 h 671311"/>
                  <a:gd name="connsiteX28" fmla="*/ 70 w 981729"/>
                  <a:gd name="connsiteY28" fmla="*/ 92613 h 671311"/>
                  <a:gd name="connsiteX29" fmla="*/ 0 w 981729"/>
                  <a:gd name="connsiteY29" fmla="*/ 93919 h 671311"/>
                  <a:gd name="connsiteX30" fmla="*/ 0 w 981729"/>
                  <a:gd name="connsiteY30" fmla="*/ 657452 h 671311"/>
                  <a:gd name="connsiteX31" fmla="*/ 13860 w 981729"/>
                  <a:gd name="connsiteY31" fmla="*/ 671312 h 671311"/>
                  <a:gd name="connsiteX32" fmla="*/ 133959 w 981729"/>
                  <a:gd name="connsiteY32" fmla="*/ 671312 h 671311"/>
                  <a:gd name="connsiteX33" fmla="*/ 254060 w 981729"/>
                  <a:gd name="connsiteY33" fmla="*/ 671312 h 671311"/>
                  <a:gd name="connsiteX34" fmla="*/ 374160 w 981729"/>
                  <a:gd name="connsiteY34" fmla="*/ 671312 h 671311"/>
                  <a:gd name="connsiteX35" fmla="*/ 494260 w 981729"/>
                  <a:gd name="connsiteY35" fmla="*/ 671312 h 671311"/>
                  <a:gd name="connsiteX36" fmla="*/ 508088 w 981729"/>
                  <a:gd name="connsiteY36" fmla="*/ 658093 h 671311"/>
                  <a:gd name="connsiteX37" fmla="*/ 508150 w 981729"/>
                  <a:gd name="connsiteY37" fmla="*/ 658024 h 671311"/>
                  <a:gd name="connsiteX38" fmla="*/ 521979 w 981729"/>
                  <a:gd name="connsiteY38" fmla="*/ 671312 h 671311"/>
                  <a:gd name="connsiteX39" fmla="*/ 619953 w 981729"/>
                  <a:gd name="connsiteY39" fmla="*/ 671312 h 671311"/>
                  <a:gd name="connsiteX40" fmla="*/ 717927 w 981729"/>
                  <a:gd name="connsiteY40" fmla="*/ 671312 h 671311"/>
                  <a:gd name="connsiteX41" fmla="*/ 815901 w 981729"/>
                  <a:gd name="connsiteY41" fmla="*/ 671312 h 671311"/>
                  <a:gd name="connsiteX42" fmla="*/ 913876 w 981729"/>
                  <a:gd name="connsiteY42" fmla="*/ 671312 h 671311"/>
                  <a:gd name="connsiteX43" fmla="*/ 927642 w 981729"/>
                  <a:gd name="connsiteY43" fmla="*/ 659013 h 671311"/>
                  <a:gd name="connsiteX44" fmla="*/ 978306 w 981729"/>
                  <a:gd name="connsiteY44" fmla="*/ 601280 h 671311"/>
                  <a:gd name="connsiteX45" fmla="*/ 981728 w 981729"/>
                  <a:gd name="connsiteY45" fmla="*/ 591979 h 671311"/>
                  <a:gd name="connsiteX46" fmla="*/ 907039 w 981729"/>
                  <a:gd name="connsiteY46" fmla="*/ 183874 h 671311"/>
                  <a:gd name="connsiteX47" fmla="*/ 844030 w 981729"/>
                  <a:gd name="connsiteY47" fmla="*/ 183874 h 671311"/>
                  <a:gd name="connsiteX48" fmla="*/ 872954 w 981729"/>
                  <a:gd name="connsiteY48" fmla="*/ 146274 h 671311"/>
                  <a:gd name="connsiteX49" fmla="*/ 935963 w 981729"/>
                  <a:gd name="connsiteY49" fmla="*/ 146274 h 671311"/>
                  <a:gd name="connsiteX50" fmla="*/ 907039 w 981729"/>
                  <a:gd name="connsiteY50" fmla="*/ 183874 h 671311"/>
                  <a:gd name="connsiteX51" fmla="*/ 774980 w 981729"/>
                  <a:gd name="connsiteY51" fmla="*/ 146274 h 671311"/>
                  <a:gd name="connsiteX52" fmla="*/ 837989 w 981729"/>
                  <a:gd name="connsiteY52" fmla="*/ 146274 h 671311"/>
                  <a:gd name="connsiteX53" fmla="*/ 829243 w 981729"/>
                  <a:gd name="connsiteY53" fmla="*/ 157638 h 671311"/>
                  <a:gd name="connsiteX54" fmla="*/ 809064 w 981729"/>
                  <a:gd name="connsiteY54" fmla="*/ 183874 h 671311"/>
                  <a:gd name="connsiteX55" fmla="*/ 746056 w 981729"/>
                  <a:gd name="connsiteY55" fmla="*/ 183874 h 671311"/>
                  <a:gd name="connsiteX56" fmla="*/ 774980 w 981729"/>
                  <a:gd name="connsiteY56" fmla="*/ 146274 h 671311"/>
                  <a:gd name="connsiteX57" fmla="*/ 711090 w 981729"/>
                  <a:gd name="connsiteY57" fmla="*/ 183874 h 671311"/>
                  <a:gd name="connsiteX58" fmla="*/ 648081 w 981729"/>
                  <a:gd name="connsiteY58" fmla="*/ 183874 h 671311"/>
                  <a:gd name="connsiteX59" fmla="*/ 656826 w 981729"/>
                  <a:gd name="connsiteY59" fmla="*/ 172510 h 671311"/>
                  <a:gd name="connsiteX60" fmla="*/ 677005 w 981729"/>
                  <a:gd name="connsiteY60" fmla="*/ 146274 h 671311"/>
                  <a:gd name="connsiteX61" fmla="*/ 740014 w 981729"/>
                  <a:gd name="connsiteY61" fmla="*/ 146274 h 671311"/>
                  <a:gd name="connsiteX62" fmla="*/ 711090 w 981729"/>
                  <a:gd name="connsiteY62" fmla="*/ 183874 h 671311"/>
                  <a:gd name="connsiteX63" fmla="*/ 579031 w 981729"/>
                  <a:gd name="connsiteY63" fmla="*/ 146274 h 671311"/>
                  <a:gd name="connsiteX64" fmla="*/ 642040 w 981729"/>
                  <a:gd name="connsiteY64" fmla="*/ 146274 h 671311"/>
                  <a:gd name="connsiteX65" fmla="*/ 633295 w 981729"/>
                  <a:gd name="connsiteY65" fmla="*/ 157638 h 671311"/>
                  <a:gd name="connsiteX66" fmla="*/ 613116 w 981729"/>
                  <a:gd name="connsiteY66" fmla="*/ 183874 h 671311"/>
                  <a:gd name="connsiteX67" fmla="*/ 550107 w 981729"/>
                  <a:gd name="connsiteY67" fmla="*/ 183874 h 671311"/>
                  <a:gd name="connsiteX68" fmla="*/ 579031 w 981729"/>
                  <a:gd name="connsiteY68" fmla="*/ 146274 h 671311"/>
                  <a:gd name="connsiteX69" fmla="*/ 530353 w 981729"/>
                  <a:gd name="connsiteY69" fmla="*/ 69722 h 671311"/>
                  <a:gd name="connsiteX70" fmla="*/ 540813 w 981729"/>
                  <a:gd name="connsiteY70" fmla="*/ 59262 h 671311"/>
                  <a:gd name="connsiteX71" fmla="*/ 541818 w 981729"/>
                  <a:gd name="connsiteY71" fmla="*/ 149202 h 671311"/>
                  <a:gd name="connsiteX72" fmla="*/ 510985 w 981729"/>
                  <a:gd name="connsiteY72" fmla="*/ 189289 h 671311"/>
                  <a:gd name="connsiteX73" fmla="*/ 510854 w 981729"/>
                  <a:gd name="connsiteY73" fmla="*/ 189490 h 671311"/>
                  <a:gd name="connsiteX74" fmla="*/ 510012 w 981729"/>
                  <a:gd name="connsiteY74" fmla="*/ 190765 h 671311"/>
                  <a:gd name="connsiteX75" fmla="*/ 509873 w 981729"/>
                  <a:gd name="connsiteY75" fmla="*/ 190989 h 671311"/>
                  <a:gd name="connsiteX76" fmla="*/ 509116 w 981729"/>
                  <a:gd name="connsiteY76" fmla="*/ 192573 h 671311"/>
                  <a:gd name="connsiteX77" fmla="*/ 509007 w 981729"/>
                  <a:gd name="connsiteY77" fmla="*/ 192866 h 671311"/>
                  <a:gd name="connsiteX78" fmla="*/ 508567 w 981729"/>
                  <a:gd name="connsiteY78" fmla="*/ 194272 h 671311"/>
                  <a:gd name="connsiteX79" fmla="*/ 508474 w 981729"/>
                  <a:gd name="connsiteY79" fmla="*/ 194635 h 671311"/>
                  <a:gd name="connsiteX80" fmla="*/ 508181 w 981729"/>
                  <a:gd name="connsiteY80" fmla="*/ 196358 h 671311"/>
                  <a:gd name="connsiteX81" fmla="*/ 508181 w 981729"/>
                  <a:gd name="connsiteY81" fmla="*/ 196428 h 671311"/>
                  <a:gd name="connsiteX82" fmla="*/ 508111 w 981729"/>
                  <a:gd name="connsiteY82" fmla="*/ 197733 h 671311"/>
                  <a:gd name="connsiteX83" fmla="*/ 508111 w 981729"/>
                  <a:gd name="connsiteY83" fmla="*/ 98639 h 671311"/>
                  <a:gd name="connsiteX84" fmla="*/ 530353 w 981729"/>
                  <a:gd name="connsiteY84" fmla="*/ 69722 h 671311"/>
                  <a:gd name="connsiteX85" fmla="*/ 487430 w 981729"/>
                  <a:gd name="connsiteY85" fmla="*/ 80067 h 671311"/>
                  <a:gd name="connsiteX86" fmla="*/ 402296 w 981729"/>
                  <a:gd name="connsiteY86" fmla="*/ 80067 h 671311"/>
                  <a:gd name="connsiteX87" fmla="*/ 420195 w 981729"/>
                  <a:gd name="connsiteY87" fmla="*/ 56798 h 671311"/>
                  <a:gd name="connsiteX88" fmla="*/ 442568 w 981729"/>
                  <a:gd name="connsiteY88" fmla="*/ 27711 h 671311"/>
                  <a:gd name="connsiteX89" fmla="*/ 527703 w 981729"/>
                  <a:gd name="connsiteY89" fmla="*/ 27711 h 671311"/>
                  <a:gd name="connsiteX90" fmla="*/ 487430 w 981729"/>
                  <a:gd name="connsiteY90" fmla="*/ 80067 h 671311"/>
                  <a:gd name="connsiteX91" fmla="*/ 180003 w 981729"/>
                  <a:gd name="connsiteY91" fmla="*/ 56798 h 671311"/>
                  <a:gd name="connsiteX92" fmla="*/ 202376 w 981729"/>
                  <a:gd name="connsiteY92" fmla="*/ 27711 h 671311"/>
                  <a:gd name="connsiteX93" fmla="*/ 287511 w 981729"/>
                  <a:gd name="connsiteY93" fmla="*/ 27711 h 671311"/>
                  <a:gd name="connsiteX94" fmla="*/ 269611 w 981729"/>
                  <a:gd name="connsiteY94" fmla="*/ 50980 h 671311"/>
                  <a:gd name="connsiteX95" fmla="*/ 247238 w 981729"/>
                  <a:gd name="connsiteY95" fmla="*/ 80067 h 671311"/>
                  <a:gd name="connsiteX96" fmla="*/ 162103 w 981729"/>
                  <a:gd name="connsiteY96" fmla="*/ 80067 h 671311"/>
                  <a:gd name="connsiteX97" fmla="*/ 180003 w 981729"/>
                  <a:gd name="connsiteY97" fmla="*/ 56798 h 671311"/>
                  <a:gd name="connsiteX98" fmla="*/ 300096 w 981729"/>
                  <a:gd name="connsiteY98" fmla="*/ 56798 h 671311"/>
                  <a:gd name="connsiteX99" fmla="*/ 322468 w 981729"/>
                  <a:gd name="connsiteY99" fmla="*/ 27711 h 671311"/>
                  <a:gd name="connsiteX100" fmla="*/ 407603 w 981729"/>
                  <a:gd name="connsiteY100" fmla="*/ 27711 h 671311"/>
                  <a:gd name="connsiteX101" fmla="*/ 389703 w 981729"/>
                  <a:gd name="connsiteY101" fmla="*/ 50980 h 671311"/>
                  <a:gd name="connsiteX102" fmla="*/ 367330 w 981729"/>
                  <a:gd name="connsiteY102" fmla="*/ 80067 h 671311"/>
                  <a:gd name="connsiteX103" fmla="*/ 282196 w 981729"/>
                  <a:gd name="connsiteY103" fmla="*/ 80067 h 671311"/>
                  <a:gd name="connsiteX104" fmla="*/ 300096 w 981729"/>
                  <a:gd name="connsiteY104" fmla="*/ 56798 h 671311"/>
                  <a:gd name="connsiteX105" fmla="*/ 82276 w 981729"/>
                  <a:gd name="connsiteY105" fmla="*/ 27711 h 671311"/>
                  <a:gd name="connsiteX106" fmla="*/ 167411 w 981729"/>
                  <a:gd name="connsiteY106" fmla="*/ 27711 h 671311"/>
                  <a:gd name="connsiteX107" fmla="*/ 149511 w 981729"/>
                  <a:gd name="connsiteY107" fmla="*/ 50980 h 671311"/>
                  <a:gd name="connsiteX108" fmla="*/ 127138 w 981729"/>
                  <a:gd name="connsiteY108" fmla="*/ 80067 h 671311"/>
                  <a:gd name="connsiteX109" fmla="*/ 42003 w 981729"/>
                  <a:gd name="connsiteY109" fmla="*/ 80067 h 671311"/>
                  <a:gd name="connsiteX110" fmla="*/ 82276 w 981729"/>
                  <a:gd name="connsiteY110" fmla="*/ 27711 h 671311"/>
                  <a:gd name="connsiteX111" fmla="*/ 27719 w 981729"/>
                  <a:gd name="connsiteY111" fmla="*/ 107778 h 671311"/>
                  <a:gd name="connsiteX112" fmla="*/ 120100 w 981729"/>
                  <a:gd name="connsiteY112" fmla="*/ 107778 h 671311"/>
                  <a:gd name="connsiteX113" fmla="*/ 120100 w 981729"/>
                  <a:gd name="connsiteY113" fmla="*/ 643593 h 671311"/>
                  <a:gd name="connsiteX114" fmla="*/ 27719 w 981729"/>
                  <a:gd name="connsiteY114" fmla="*/ 643593 h 671311"/>
                  <a:gd name="connsiteX115" fmla="*/ 27719 w 981729"/>
                  <a:gd name="connsiteY115" fmla="*/ 107778 h 671311"/>
                  <a:gd name="connsiteX116" fmla="*/ 147819 w 981729"/>
                  <a:gd name="connsiteY116" fmla="*/ 107778 h 671311"/>
                  <a:gd name="connsiteX117" fmla="*/ 240200 w 981729"/>
                  <a:gd name="connsiteY117" fmla="*/ 107778 h 671311"/>
                  <a:gd name="connsiteX118" fmla="*/ 240200 w 981729"/>
                  <a:gd name="connsiteY118" fmla="*/ 643593 h 671311"/>
                  <a:gd name="connsiteX119" fmla="*/ 147819 w 981729"/>
                  <a:gd name="connsiteY119" fmla="*/ 643593 h 671311"/>
                  <a:gd name="connsiteX120" fmla="*/ 147819 w 981729"/>
                  <a:gd name="connsiteY120" fmla="*/ 107778 h 671311"/>
                  <a:gd name="connsiteX121" fmla="*/ 267919 w 981729"/>
                  <a:gd name="connsiteY121" fmla="*/ 107778 h 671311"/>
                  <a:gd name="connsiteX122" fmla="*/ 360300 w 981729"/>
                  <a:gd name="connsiteY122" fmla="*/ 107778 h 671311"/>
                  <a:gd name="connsiteX123" fmla="*/ 360300 w 981729"/>
                  <a:gd name="connsiteY123" fmla="*/ 643593 h 671311"/>
                  <a:gd name="connsiteX124" fmla="*/ 267919 w 981729"/>
                  <a:gd name="connsiteY124" fmla="*/ 643593 h 671311"/>
                  <a:gd name="connsiteX125" fmla="*/ 267919 w 981729"/>
                  <a:gd name="connsiteY125" fmla="*/ 107778 h 671311"/>
                  <a:gd name="connsiteX126" fmla="*/ 388011 w 981729"/>
                  <a:gd name="connsiteY126" fmla="*/ 107778 h 671311"/>
                  <a:gd name="connsiteX127" fmla="*/ 480392 w 981729"/>
                  <a:gd name="connsiteY127" fmla="*/ 107778 h 671311"/>
                  <a:gd name="connsiteX128" fmla="*/ 480392 w 981729"/>
                  <a:gd name="connsiteY128" fmla="*/ 643593 h 671311"/>
                  <a:gd name="connsiteX129" fmla="*/ 388011 w 981729"/>
                  <a:gd name="connsiteY129" fmla="*/ 643593 h 671311"/>
                  <a:gd name="connsiteX130" fmla="*/ 388011 w 981729"/>
                  <a:gd name="connsiteY130" fmla="*/ 107778 h 671311"/>
                  <a:gd name="connsiteX131" fmla="*/ 535823 w 981729"/>
                  <a:gd name="connsiteY131" fmla="*/ 211585 h 671311"/>
                  <a:gd name="connsiteX132" fmla="*/ 606078 w 981729"/>
                  <a:gd name="connsiteY132" fmla="*/ 211585 h 671311"/>
                  <a:gd name="connsiteX133" fmla="*/ 606078 w 981729"/>
                  <a:gd name="connsiteY133" fmla="*/ 643593 h 671311"/>
                  <a:gd name="connsiteX134" fmla="*/ 535823 w 981729"/>
                  <a:gd name="connsiteY134" fmla="*/ 643593 h 671311"/>
                  <a:gd name="connsiteX135" fmla="*/ 535823 w 981729"/>
                  <a:gd name="connsiteY135" fmla="*/ 211585 h 671311"/>
                  <a:gd name="connsiteX136" fmla="*/ 633797 w 981729"/>
                  <a:gd name="connsiteY136" fmla="*/ 211585 h 671311"/>
                  <a:gd name="connsiteX137" fmla="*/ 704052 w 981729"/>
                  <a:gd name="connsiteY137" fmla="*/ 211585 h 671311"/>
                  <a:gd name="connsiteX138" fmla="*/ 704052 w 981729"/>
                  <a:gd name="connsiteY138" fmla="*/ 643593 h 671311"/>
                  <a:gd name="connsiteX139" fmla="*/ 633797 w 981729"/>
                  <a:gd name="connsiteY139" fmla="*/ 643593 h 671311"/>
                  <a:gd name="connsiteX140" fmla="*/ 633797 w 981729"/>
                  <a:gd name="connsiteY140" fmla="*/ 211585 h 671311"/>
                  <a:gd name="connsiteX141" fmla="*/ 731771 w 981729"/>
                  <a:gd name="connsiteY141" fmla="*/ 211585 h 671311"/>
                  <a:gd name="connsiteX142" fmla="*/ 802027 w 981729"/>
                  <a:gd name="connsiteY142" fmla="*/ 211585 h 671311"/>
                  <a:gd name="connsiteX143" fmla="*/ 802027 w 981729"/>
                  <a:gd name="connsiteY143" fmla="*/ 643593 h 671311"/>
                  <a:gd name="connsiteX144" fmla="*/ 731771 w 981729"/>
                  <a:gd name="connsiteY144" fmla="*/ 643593 h 671311"/>
                  <a:gd name="connsiteX145" fmla="*/ 731771 w 981729"/>
                  <a:gd name="connsiteY145" fmla="*/ 211585 h 671311"/>
                  <a:gd name="connsiteX146" fmla="*/ 829745 w 981729"/>
                  <a:gd name="connsiteY146" fmla="*/ 211585 h 671311"/>
                  <a:gd name="connsiteX147" fmla="*/ 900008 w 981729"/>
                  <a:gd name="connsiteY147" fmla="*/ 211585 h 671311"/>
                  <a:gd name="connsiteX148" fmla="*/ 900008 w 981729"/>
                  <a:gd name="connsiteY148" fmla="*/ 643593 h 671311"/>
                  <a:gd name="connsiteX149" fmla="*/ 829745 w 981729"/>
                  <a:gd name="connsiteY149" fmla="*/ 643593 h 671311"/>
                  <a:gd name="connsiteX150" fmla="*/ 829745 w 981729"/>
                  <a:gd name="connsiteY150" fmla="*/ 211585 h 671311"/>
                  <a:gd name="connsiteX151" fmla="*/ 927720 w 981729"/>
                  <a:gd name="connsiteY151" fmla="*/ 616886 h 671311"/>
                  <a:gd name="connsiteX152" fmla="*/ 927720 w 981729"/>
                  <a:gd name="connsiteY152" fmla="*/ 202446 h 671311"/>
                  <a:gd name="connsiteX153" fmla="*/ 945233 w 981729"/>
                  <a:gd name="connsiteY153" fmla="*/ 179679 h 671311"/>
                  <a:gd name="connsiteX154" fmla="*/ 949366 w 981729"/>
                  <a:gd name="connsiteY154" fmla="*/ 175546 h 671311"/>
                  <a:gd name="connsiteX155" fmla="*/ 953963 w 981729"/>
                  <a:gd name="connsiteY155" fmla="*/ 586981 h 671311"/>
                  <a:gd name="connsiteX156" fmla="*/ 927720 w 981729"/>
                  <a:gd name="connsiteY156" fmla="*/ 616886 h 671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981729" h="671311">
                    <a:moveTo>
                      <a:pt x="981728" y="591979"/>
                    </a:moveTo>
                    <a:lnTo>
                      <a:pt x="976707" y="142303"/>
                    </a:lnTo>
                    <a:cubicBezTo>
                      <a:pt x="976691" y="141191"/>
                      <a:pt x="976514" y="140109"/>
                      <a:pt x="976251" y="139066"/>
                    </a:cubicBezTo>
                    <a:cubicBezTo>
                      <a:pt x="978399" y="135149"/>
                      <a:pt x="978553" y="130383"/>
                      <a:pt x="976537" y="126288"/>
                    </a:cubicBezTo>
                    <a:cubicBezTo>
                      <a:pt x="974204" y="121552"/>
                      <a:pt x="969383" y="118555"/>
                      <a:pt x="964107" y="118555"/>
                    </a:cubicBezTo>
                    <a:lnTo>
                      <a:pt x="866132" y="118555"/>
                    </a:lnTo>
                    <a:lnTo>
                      <a:pt x="768158" y="118555"/>
                    </a:lnTo>
                    <a:lnTo>
                      <a:pt x="670184" y="118555"/>
                    </a:lnTo>
                    <a:lnTo>
                      <a:pt x="572209" y="118555"/>
                    </a:lnTo>
                    <a:cubicBezTo>
                      <a:pt x="571182" y="118555"/>
                      <a:pt x="570178" y="118679"/>
                      <a:pt x="569197" y="118895"/>
                    </a:cubicBezTo>
                    <a:lnTo>
                      <a:pt x="568161" y="26019"/>
                    </a:lnTo>
                    <a:cubicBezTo>
                      <a:pt x="568146" y="24459"/>
                      <a:pt x="567845" y="22960"/>
                      <a:pt x="567335" y="21539"/>
                    </a:cubicBezTo>
                    <a:cubicBezTo>
                      <a:pt x="570070" y="17444"/>
                      <a:pt x="570471" y="12191"/>
                      <a:pt x="568277" y="7733"/>
                    </a:cubicBezTo>
                    <a:cubicBezTo>
                      <a:pt x="565944" y="2997"/>
                      <a:pt x="561123" y="0"/>
                      <a:pt x="555847" y="0"/>
                    </a:cubicBezTo>
                    <a:lnTo>
                      <a:pt x="435747" y="0"/>
                    </a:lnTo>
                    <a:lnTo>
                      <a:pt x="315647" y="0"/>
                    </a:lnTo>
                    <a:lnTo>
                      <a:pt x="195547" y="0"/>
                    </a:lnTo>
                    <a:lnTo>
                      <a:pt x="75447" y="0"/>
                    </a:lnTo>
                    <a:cubicBezTo>
                      <a:pt x="71144" y="0"/>
                      <a:pt x="67088" y="2001"/>
                      <a:pt x="64461" y="5408"/>
                    </a:cubicBezTo>
                    <a:lnTo>
                      <a:pt x="2874" y="85474"/>
                    </a:lnTo>
                    <a:cubicBezTo>
                      <a:pt x="2827" y="85536"/>
                      <a:pt x="2789" y="85614"/>
                      <a:pt x="2743" y="85675"/>
                    </a:cubicBezTo>
                    <a:cubicBezTo>
                      <a:pt x="2441" y="86085"/>
                      <a:pt x="2155" y="86510"/>
                      <a:pt x="1900" y="86950"/>
                    </a:cubicBezTo>
                    <a:cubicBezTo>
                      <a:pt x="1854" y="87027"/>
                      <a:pt x="1808" y="87097"/>
                      <a:pt x="1761" y="87174"/>
                    </a:cubicBezTo>
                    <a:cubicBezTo>
                      <a:pt x="1476" y="87684"/>
                      <a:pt x="1228" y="88209"/>
                      <a:pt x="1004" y="88758"/>
                    </a:cubicBezTo>
                    <a:cubicBezTo>
                      <a:pt x="966" y="88851"/>
                      <a:pt x="935" y="88951"/>
                      <a:pt x="896" y="89051"/>
                    </a:cubicBezTo>
                    <a:cubicBezTo>
                      <a:pt x="726" y="89507"/>
                      <a:pt x="579" y="89978"/>
                      <a:pt x="456" y="90458"/>
                    </a:cubicBezTo>
                    <a:cubicBezTo>
                      <a:pt x="425" y="90581"/>
                      <a:pt x="394" y="90697"/>
                      <a:pt x="363" y="90821"/>
                    </a:cubicBezTo>
                    <a:cubicBezTo>
                      <a:pt x="232" y="91385"/>
                      <a:pt x="131" y="91956"/>
                      <a:pt x="70" y="92543"/>
                    </a:cubicBezTo>
                    <a:cubicBezTo>
                      <a:pt x="70" y="92566"/>
                      <a:pt x="70" y="92590"/>
                      <a:pt x="70" y="92613"/>
                    </a:cubicBezTo>
                    <a:cubicBezTo>
                      <a:pt x="31" y="93046"/>
                      <a:pt x="0" y="93478"/>
                      <a:pt x="0" y="93919"/>
                    </a:cubicBezTo>
                    <a:lnTo>
                      <a:pt x="0" y="657452"/>
                    </a:lnTo>
                    <a:cubicBezTo>
                      <a:pt x="0" y="665108"/>
                      <a:pt x="6204" y="671312"/>
                      <a:pt x="13860" y="671312"/>
                    </a:cubicBezTo>
                    <a:lnTo>
                      <a:pt x="133959" y="671312"/>
                    </a:lnTo>
                    <a:lnTo>
                      <a:pt x="254060" y="671312"/>
                    </a:lnTo>
                    <a:lnTo>
                      <a:pt x="374160" y="671312"/>
                    </a:lnTo>
                    <a:lnTo>
                      <a:pt x="494260" y="671312"/>
                    </a:lnTo>
                    <a:cubicBezTo>
                      <a:pt x="501699" y="671312"/>
                      <a:pt x="507748" y="665448"/>
                      <a:pt x="508088" y="658093"/>
                    </a:cubicBezTo>
                    <a:lnTo>
                      <a:pt x="508150" y="658024"/>
                    </a:lnTo>
                    <a:cubicBezTo>
                      <a:pt x="508451" y="665410"/>
                      <a:pt x="514516" y="671312"/>
                      <a:pt x="521979" y="671312"/>
                    </a:cubicBezTo>
                    <a:lnTo>
                      <a:pt x="619953" y="671312"/>
                    </a:lnTo>
                    <a:lnTo>
                      <a:pt x="717927" y="671312"/>
                    </a:lnTo>
                    <a:lnTo>
                      <a:pt x="815901" y="671312"/>
                    </a:lnTo>
                    <a:lnTo>
                      <a:pt x="913876" y="671312"/>
                    </a:lnTo>
                    <a:cubicBezTo>
                      <a:pt x="920999" y="671312"/>
                      <a:pt x="926870" y="665927"/>
                      <a:pt x="927642" y="659013"/>
                    </a:cubicBezTo>
                    <a:lnTo>
                      <a:pt x="978306" y="601280"/>
                    </a:lnTo>
                    <a:cubicBezTo>
                      <a:pt x="980539" y="598708"/>
                      <a:pt x="981767" y="595401"/>
                      <a:pt x="981728" y="591979"/>
                    </a:cubicBezTo>
                    <a:close/>
                    <a:moveTo>
                      <a:pt x="907039" y="183874"/>
                    </a:moveTo>
                    <a:lnTo>
                      <a:pt x="844030" y="183874"/>
                    </a:lnTo>
                    <a:lnTo>
                      <a:pt x="872954" y="146274"/>
                    </a:lnTo>
                    <a:lnTo>
                      <a:pt x="935963" y="146274"/>
                    </a:lnTo>
                    <a:lnTo>
                      <a:pt x="907039" y="183874"/>
                    </a:lnTo>
                    <a:close/>
                    <a:moveTo>
                      <a:pt x="774980" y="146274"/>
                    </a:moveTo>
                    <a:lnTo>
                      <a:pt x="837989" y="146274"/>
                    </a:lnTo>
                    <a:lnTo>
                      <a:pt x="829243" y="157638"/>
                    </a:lnTo>
                    <a:lnTo>
                      <a:pt x="809064" y="183874"/>
                    </a:lnTo>
                    <a:lnTo>
                      <a:pt x="746056" y="183874"/>
                    </a:lnTo>
                    <a:lnTo>
                      <a:pt x="774980" y="146274"/>
                    </a:lnTo>
                    <a:close/>
                    <a:moveTo>
                      <a:pt x="711090" y="183874"/>
                    </a:moveTo>
                    <a:lnTo>
                      <a:pt x="648081" y="183874"/>
                    </a:lnTo>
                    <a:lnTo>
                      <a:pt x="656826" y="172510"/>
                    </a:lnTo>
                    <a:lnTo>
                      <a:pt x="677005" y="146274"/>
                    </a:lnTo>
                    <a:lnTo>
                      <a:pt x="740014" y="146274"/>
                    </a:lnTo>
                    <a:lnTo>
                      <a:pt x="711090" y="183874"/>
                    </a:lnTo>
                    <a:close/>
                    <a:moveTo>
                      <a:pt x="579031" y="146274"/>
                    </a:moveTo>
                    <a:lnTo>
                      <a:pt x="642040" y="146274"/>
                    </a:lnTo>
                    <a:lnTo>
                      <a:pt x="633295" y="157638"/>
                    </a:lnTo>
                    <a:lnTo>
                      <a:pt x="613116" y="183874"/>
                    </a:lnTo>
                    <a:lnTo>
                      <a:pt x="550107" y="183874"/>
                    </a:lnTo>
                    <a:lnTo>
                      <a:pt x="579031" y="146274"/>
                    </a:lnTo>
                    <a:close/>
                    <a:moveTo>
                      <a:pt x="530353" y="69722"/>
                    </a:moveTo>
                    <a:lnTo>
                      <a:pt x="540813" y="59262"/>
                    </a:lnTo>
                    <a:lnTo>
                      <a:pt x="541818" y="149202"/>
                    </a:lnTo>
                    <a:lnTo>
                      <a:pt x="510985" y="189289"/>
                    </a:lnTo>
                    <a:cubicBezTo>
                      <a:pt x="510939" y="189351"/>
                      <a:pt x="510900" y="189428"/>
                      <a:pt x="510854" y="189490"/>
                    </a:cubicBezTo>
                    <a:cubicBezTo>
                      <a:pt x="510553" y="189900"/>
                      <a:pt x="510267" y="190325"/>
                      <a:pt x="510012" y="190765"/>
                    </a:cubicBezTo>
                    <a:cubicBezTo>
                      <a:pt x="509966" y="190842"/>
                      <a:pt x="509919" y="190912"/>
                      <a:pt x="509873" y="190989"/>
                    </a:cubicBezTo>
                    <a:cubicBezTo>
                      <a:pt x="509587" y="191499"/>
                      <a:pt x="509340" y="192024"/>
                      <a:pt x="509116" y="192573"/>
                    </a:cubicBezTo>
                    <a:cubicBezTo>
                      <a:pt x="509077" y="192665"/>
                      <a:pt x="509046" y="192766"/>
                      <a:pt x="509007" y="192866"/>
                    </a:cubicBezTo>
                    <a:cubicBezTo>
                      <a:pt x="508837" y="193322"/>
                      <a:pt x="508691" y="193793"/>
                      <a:pt x="508567" y="194272"/>
                    </a:cubicBezTo>
                    <a:cubicBezTo>
                      <a:pt x="508536" y="194396"/>
                      <a:pt x="508505" y="194512"/>
                      <a:pt x="508474" y="194635"/>
                    </a:cubicBezTo>
                    <a:cubicBezTo>
                      <a:pt x="508343" y="195199"/>
                      <a:pt x="508243" y="195771"/>
                      <a:pt x="508181" y="196358"/>
                    </a:cubicBezTo>
                    <a:cubicBezTo>
                      <a:pt x="508181" y="196381"/>
                      <a:pt x="508181" y="196404"/>
                      <a:pt x="508181" y="196428"/>
                    </a:cubicBezTo>
                    <a:cubicBezTo>
                      <a:pt x="508142" y="196860"/>
                      <a:pt x="508111" y="197293"/>
                      <a:pt x="508111" y="197733"/>
                    </a:cubicBezTo>
                    <a:lnTo>
                      <a:pt x="508111" y="98639"/>
                    </a:lnTo>
                    <a:lnTo>
                      <a:pt x="530353" y="69722"/>
                    </a:lnTo>
                    <a:close/>
                    <a:moveTo>
                      <a:pt x="487430" y="80067"/>
                    </a:moveTo>
                    <a:lnTo>
                      <a:pt x="402296" y="80067"/>
                    </a:lnTo>
                    <a:lnTo>
                      <a:pt x="420195" y="56798"/>
                    </a:lnTo>
                    <a:lnTo>
                      <a:pt x="442568" y="27711"/>
                    </a:lnTo>
                    <a:lnTo>
                      <a:pt x="527703" y="27711"/>
                    </a:lnTo>
                    <a:lnTo>
                      <a:pt x="487430" y="80067"/>
                    </a:lnTo>
                    <a:close/>
                    <a:moveTo>
                      <a:pt x="180003" y="56798"/>
                    </a:moveTo>
                    <a:lnTo>
                      <a:pt x="202376" y="27711"/>
                    </a:lnTo>
                    <a:lnTo>
                      <a:pt x="287511" y="27711"/>
                    </a:lnTo>
                    <a:lnTo>
                      <a:pt x="269611" y="50980"/>
                    </a:lnTo>
                    <a:lnTo>
                      <a:pt x="247238" y="80067"/>
                    </a:lnTo>
                    <a:lnTo>
                      <a:pt x="162103" y="80067"/>
                    </a:lnTo>
                    <a:lnTo>
                      <a:pt x="180003" y="56798"/>
                    </a:lnTo>
                    <a:close/>
                    <a:moveTo>
                      <a:pt x="300096" y="56798"/>
                    </a:moveTo>
                    <a:lnTo>
                      <a:pt x="322468" y="27711"/>
                    </a:lnTo>
                    <a:lnTo>
                      <a:pt x="407603" y="27711"/>
                    </a:lnTo>
                    <a:lnTo>
                      <a:pt x="389703" y="50980"/>
                    </a:lnTo>
                    <a:lnTo>
                      <a:pt x="367330" y="80067"/>
                    </a:lnTo>
                    <a:lnTo>
                      <a:pt x="282196" y="80067"/>
                    </a:lnTo>
                    <a:lnTo>
                      <a:pt x="300096" y="56798"/>
                    </a:lnTo>
                    <a:close/>
                    <a:moveTo>
                      <a:pt x="82276" y="27711"/>
                    </a:moveTo>
                    <a:lnTo>
                      <a:pt x="167411" y="27711"/>
                    </a:lnTo>
                    <a:lnTo>
                      <a:pt x="149511" y="50980"/>
                    </a:lnTo>
                    <a:lnTo>
                      <a:pt x="127138" y="80067"/>
                    </a:lnTo>
                    <a:lnTo>
                      <a:pt x="42003" y="80067"/>
                    </a:lnTo>
                    <a:lnTo>
                      <a:pt x="82276" y="27711"/>
                    </a:lnTo>
                    <a:close/>
                    <a:moveTo>
                      <a:pt x="27719" y="107778"/>
                    </a:moveTo>
                    <a:lnTo>
                      <a:pt x="120100" y="107778"/>
                    </a:lnTo>
                    <a:lnTo>
                      <a:pt x="120100" y="643593"/>
                    </a:lnTo>
                    <a:lnTo>
                      <a:pt x="27719" y="643593"/>
                    </a:lnTo>
                    <a:lnTo>
                      <a:pt x="27719" y="107778"/>
                    </a:lnTo>
                    <a:close/>
                    <a:moveTo>
                      <a:pt x="147819" y="107778"/>
                    </a:moveTo>
                    <a:lnTo>
                      <a:pt x="240200" y="107778"/>
                    </a:lnTo>
                    <a:lnTo>
                      <a:pt x="240200" y="643593"/>
                    </a:lnTo>
                    <a:lnTo>
                      <a:pt x="147819" y="643593"/>
                    </a:lnTo>
                    <a:lnTo>
                      <a:pt x="147819" y="107778"/>
                    </a:lnTo>
                    <a:close/>
                    <a:moveTo>
                      <a:pt x="267919" y="107778"/>
                    </a:moveTo>
                    <a:lnTo>
                      <a:pt x="360300" y="107778"/>
                    </a:lnTo>
                    <a:lnTo>
                      <a:pt x="360300" y="643593"/>
                    </a:lnTo>
                    <a:lnTo>
                      <a:pt x="267919" y="643593"/>
                    </a:lnTo>
                    <a:lnTo>
                      <a:pt x="267919" y="107778"/>
                    </a:lnTo>
                    <a:close/>
                    <a:moveTo>
                      <a:pt x="388011" y="107778"/>
                    </a:moveTo>
                    <a:lnTo>
                      <a:pt x="480392" y="107778"/>
                    </a:lnTo>
                    <a:lnTo>
                      <a:pt x="480392" y="643593"/>
                    </a:lnTo>
                    <a:lnTo>
                      <a:pt x="388011" y="643593"/>
                    </a:lnTo>
                    <a:lnTo>
                      <a:pt x="388011" y="107778"/>
                    </a:lnTo>
                    <a:close/>
                    <a:moveTo>
                      <a:pt x="535823" y="211585"/>
                    </a:moveTo>
                    <a:lnTo>
                      <a:pt x="606078" y="211585"/>
                    </a:lnTo>
                    <a:lnTo>
                      <a:pt x="606078" y="643593"/>
                    </a:lnTo>
                    <a:lnTo>
                      <a:pt x="535823" y="643593"/>
                    </a:lnTo>
                    <a:lnTo>
                      <a:pt x="535823" y="211585"/>
                    </a:lnTo>
                    <a:close/>
                    <a:moveTo>
                      <a:pt x="633797" y="211585"/>
                    </a:moveTo>
                    <a:lnTo>
                      <a:pt x="704052" y="211585"/>
                    </a:lnTo>
                    <a:lnTo>
                      <a:pt x="704052" y="643593"/>
                    </a:lnTo>
                    <a:lnTo>
                      <a:pt x="633797" y="643593"/>
                    </a:lnTo>
                    <a:lnTo>
                      <a:pt x="633797" y="211585"/>
                    </a:lnTo>
                    <a:close/>
                    <a:moveTo>
                      <a:pt x="731771" y="211585"/>
                    </a:moveTo>
                    <a:lnTo>
                      <a:pt x="802027" y="211585"/>
                    </a:lnTo>
                    <a:lnTo>
                      <a:pt x="802027" y="643593"/>
                    </a:lnTo>
                    <a:lnTo>
                      <a:pt x="731771" y="643593"/>
                    </a:lnTo>
                    <a:lnTo>
                      <a:pt x="731771" y="211585"/>
                    </a:lnTo>
                    <a:close/>
                    <a:moveTo>
                      <a:pt x="829745" y="211585"/>
                    </a:moveTo>
                    <a:lnTo>
                      <a:pt x="900008" y="211585"/>
                    </a:lnTo>
                    <a:lnTo>
                      <a:pt x="900008" y="643593"/>
                    </a:lnTo>
                    <a:lnTo>
                      <a:pt x="829745" y="643593"/>
                    </a:lnTo>
                    <a:lnTo>
                      <a:pt x="829745" y="211585"/>
                    </a:lnTo>
                    <a:close/>
                    <a:moveTo>
                      <a:pt x="927720" y="616886"/>
                    </a:moveTo>
                    <a:lnTo>
                      <a:pt x="927720" y="202446"/>
                    </a:lnTo>
                    <a:lnTo>
                      <a:pt x="945233" y="179679"/>
                    </a:lnTo>
                    <a:lnTo>
                      <a:pt x="949366" y="175546"/>
                    </a:lnTo>
                    <a:lnTo>
                      <a:pt x="953963" y="586981"/>
                    </a:lnTo>
                    <a:lnTo>
                      <a:pt x="927720" y="616886"/>
                    </a:lnTo>
                    <a:close/>
                  </a:path>
                </a:pathLst>
              </a:custGeom>
              <a:solidFill>
                <a:srgbClr val="000000"/>
              </a:solidFill>
              <a:ln w="7724" cap="flat">
                <a:noFill/>
                <a:prstDash val="solid"/>
                <a:miter/>
              </a:ln>
            </p:spPr>
            <p:txBody>
              <a:bodyPr rtlCol="0" anchor="ctr"/>
              <a:lstStyle/>
              <a:p>
                <a:endParaRPr lang="en-US"/>
              </a:p>
            </p:txBody>
          </p:sp>
        </p:grpSp>
        <p:grpSp>
          <p:nvGrpSpPr>
            <p:cNvPr id="70" name="Graphic 14" descr="Living room with sofa">
              <a:extLst>
                <a:ext uri="{FF2B5EF4-FFF2-40B4-BE49-F238E27FC236}">
                  <a16:creationId xmlns:a16="http://schemas.microsoft.com/office/drawing/2014/main" id="{76E1ED71-1598-86B9-2ECB-9E191B749985}"/>
                </a:ext>
              </a:extLst>
            </p:cNvPr>
            <p:cNvGrpSpPr/>
            <p:nvPr/>
          </p:nvGrpSpPr>
          <p:grpSpPr>
            <a:xfrm>
              <a:off x="5332694" y="4903720"/>
              <a:ext cx="940764" cy="693204"/>
              <a:chOff x="5332694" y="4903720"/>
              <a:chExt cx="940764" cy="693204"/>
            </a:xfrm>
          </p:grpSpPr>
          <p:sp>
            <p:nvSpPr>
              <p:cNvPr id="71" name="Freeform: Shape 70">
                <a:extLst>
                  <a:ext uri="{FF2B5EF4-FFF2-40B4-BE49-F238E27FC236}">
                    <a16:creationId xmlns:a16="http://schemas.microsoft.com/office/drawing/2014/main" id="{413A5392-32EB-B9C5-7E23-770CDC5225C7}"/>
                  </a:ext>
                </a:extLst>
              </p:cNvPr>
              <p:cNvSpPr/>
              <p:nvPr/>
            </p:nvSpPr>
            <p:spPr>
              <a:xfrm>
                <a:off x="5706845" y="4939472"/>
                <a:ext cx="186307" cy="643593"/>
              </a:xfrm>
              <a:custGeom>
                <a:avLst/>
                <a:gdLst>
                  <a:gd name="connsiteX0" fmla="*/ 181687 w 186307"/>
                  <a:gd name="connsiteY0" fmla="*/ 0 h 643593"/>
                  <a:gd name="connsiteX1" fmla="*/ 61587 w 186307"/>
                  <a:gd name="connsiteY1" fmla="*/ 0 h 643593"/>
                  <a:gd name="connsiteX2" fmla="*/ 0 w 186307"/>
                  <a:gd name="connsiteY2" fmla="*/ 80059 h 643593"/>
                  <a:gd name="connsiteX3" fmla="*/ 0 w 186307"/>
                  <a:gd name="connsiteY3" fmla="*/ 643593 h 643593"/>
                  <a:gd name="connsiteX4" fmla="*/ 120100 w 186307"/>
                  <a:gd name="connsiteY4" fmla="*/ 643593 h 643593"/>
                  <a:gd name="connsiteX5" fmla="*/ 186307 w 186307"/>
                  <a:gd name="connsiteY5" fmla="*/ 563526 h 6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307" h="643593">
                    <a:moveTo>
                      <a:pt x="181687" y="0"/>
                    </a:moveTo>
                    <a:lnTo>
                      <a:pt x="61587" y="0"/>
                    </a:lnTo>
                    <a:lnTo>
                      <a:pt x="0" y="80059"/>
                    </a:lnTo>
                    <a:lnTo>
                      <a:pt x="0" y="643593"/>
                    </a:lnTo>
                    <a:lnTo>
                      <a:pt x="120100" y="643593"/>
                    </a:lnTo>
                    <a:lnTo>
                      <a:pt x="186307" y="563526"/>
                    </a:lnTo>
                    <a:close/>
                  </a:path>
                </a:pathLst>
              </a:custGeom>
              <a:solidFill>
                <a:srgbClr val="FFFFFF"/>
              </a:solidFill>
              <a:ln w="772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93EA9DD6-8DAD-8207-1B18-3DC385192E23}"/>
                  </a:ext>
                </a:extLst>
              </p:cNvPr>
              <p:cNvSpPr/>
              <p:nvPr/>
            </p:nvSpPr>
            <p:spPr>
              <a:xfrm>
                <a:off x="5346561" y="4939472"/>
                <a:ext cx="181679" cy="643593"/>
              </a:xfrm>
              <a:custGeom>
                <a:avLst/>
                <a:gdLst>
                  <a:gd name="connsiteX0" fmla="*/ 61587 w 181679"/>
                  <a:gd name="connsiteY0" fmla="*/ 0 h 643593"/>
                  <a:gd name="connsiteX1" fmla="*/ 0 w 181679"/>
                  <a:gd name="connsiteY1" fmla="*/ 80059 h 643593"/>
                  <a:gd name="connsiteX2" fmla="*/ 0 w 181679"/>
                  <a:gd name="connsiteY2" fmla="*/ 643593 h 643593"/>
                  <a:gd name="connsiteX3" fmla="*/ 120092 w 181679"/>
                  <a:gd name="connsiteY3" fmla="*/ 643593 h 643593"/>
                  <a:gd name="connsiteX4" fmla="*/ 120092 w 181679"/>
                  <a:gd name="connsiteY4" fmla="*/ 80059 h 643593"/>
                  <a:gd name="connsiteX5" fmla="*/ 181680 w 181679"/>
                  <a:gd name="connsiteY5" fmla="*/ 0 h 6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79" h="643593">
                    <a:moveTo>
                      <a:pt x="61587" y="0"/>
                    </a:moveTo>
                    <a:lnTo>
                      <a:pt x="0" y="80059"/>
                    </a:lnTo>
                    <a:lnTo>
                      <a:pt x="0" y="643593"/>
                    </a:lnTo>
                    <a:lnTo>
                      <a:pt x="120092" y="643593"/>
                    </a:lnTo>
                    <a:lnTo>
                      <a:pt x="120092" y="80059"/>
                    </a:lnTo>
                    <a:lnTo>
                      <a:pt x="181680" y="0"/>
                    </a:lnTo>
                    <a:close/>
                  </a:path>
                </a:pathLst>
              </a:custGeom>
              <a:solidFill>
                <a:srgbClr val="FFFFFF"/>
              </a:solidFill>
              <a:ln w="772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423CADC0-36D1-7292-CEBD-663DA476E4CD}"/>
                  </a:ext>
                </a:extLst>
              </p:cNvPr>
              <p:cNvSpPr/>
              <p:nvPr/>
            </p:nvSpPr>
            <p:spPr>
              <a:xfrm>
                <a:off x="5858651" y="4917910"/>
                <a:ext cx="400951" cy="656269"/>
              </a:xfrm>
              <a:custGeom>
                <a:avLst/>
                <a:gdLst>
                  <a:gd name="connsiteX0" fmla="*/ 400952 w 400951"/>
                  <a:gd name="connsiteY0" fmla="*/ 494244 h 656269"/>
                  <a:gd name="connsiteX1" fmla="*/ 146900 w 400951"/>
                  <a:gd name="connsiteY1" fmla="*/ 0 h 656269"/>
                  <a:gd name="connsiteX2" fmla="*/ 39825 w 400951"/>
                  <a:gd name="connsiteY2" fmla="*/ 55384 h 656269"/>
                  <a:gd name="connsiteX3" fmla="*/ 0 w 400951"/>
                  <a:gd name="connsiteY3" fmla="*/ 157097 h 656269"/>
                  <a:gd name="connsiteX4" fmla="*/ 261530 w 400951"/>
                  <a:gd name="connsiteY4" fmla="*/ 656270 h 656269"/>
                  <a:gd name="connsiteX5" fmla="*/ 368620 w 400951"/>
                  <a:gd name="connsiteY5" fmla="*/ 598947 h 65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951" h="656269">
                    <a:moveTo>
                      <a:pt x="400952" y="494244"/>
                    </a:moveTo>
                    <a:lnTo>
                      <a:pt x="146900" y="0"/>
                    </a:lnTo>
                    <a:lnTo>
                      <a:pt x="39825" y="55384"/>
                    </a:lnTo>
                    <a:lnTo>
                      <a:pt x="0" y="157097"/>
                    </a:lnTo>
                    <a:lnTo>
                      <a:pt x="261530" y="656270"/>
                    </a:lnTo>
                    <a:lnTo>
                      <a:pt x="368620" y="598947"/>
                    </a:lnTo>
                    <a:close/>
                  </a:path>
                </a:pathLst>
              </a:custGeom>
              <a:solidFill>
                <a:srgbClr val="FFFFFF"/>
              </a:solidFill>
              <a:ln w="772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671E195-74AC-A719-9CE2-AC7ED4C43202}"/>
                  </a:ext>
                </a:extLst>
              </p:cNvPr>
              <p:cNvSpPr/>
              <p:nvPr/>
            </p:nvSpPr>
            <p:spPr>
              <a:xfrm>
                <a:off x="5466653" y="4939472"/>
                <a:ext cx="181687" cy="643593"/>
              </a:xfrm>
              <a:custGeom>
                <a:avLst/>
                <a:gdLst>
                  <a:gd name="connsiteX0" fmla="*/ 61587 w 181687"/>
                  <a:gd name="connsiteY0" fmla="*/ 0 h 643593"/>
                  <a:gd name="connsiteX1" fmla="*/ 0 w 181687"/>
                  <a:gd name="connsiteY1" fmla="*/ 80059 h 643593"/>
                  <a:gd name="connsiteX2" fmla="*/ 0 w 181687"/>
                  <a:gd name="connsiteY2" fmla="*/ 643593 h 643593"/>
                  <a:gd name="connsiteX3" fmla="*/ 120100 w 181687"/>
                  <a:gd name="connsiteY3" fmla="*/ 643593 h 643593"/>
                  <a:gd name="connsiteX4" fmla="*/ 120100 w 181687"/>
                  <a:gd name="connsiteY4" fmla="*/ 80059 h 643593"/>
                  <a:gd name="connsiteX5" fmla="*/ 181687 w 181687"/>
                  <a:gd name="connsiteY5" fmla="*/ 0 h 6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87" h="643593">
                    <a:moveTo>
                      <a:pt x="61587" y="0"/>
                    </a:moveTo>
                    <a:lnTo>
                      <a:pt x="0" y="80059"/>
                    </a:lnTo>
                    <a:lnTo>
                      <a:pt x="0" y="643593"/>
                    </a:lnTo>
                    <a:lnTo>
                      <a:pt x="120100" y="643593"/>
                    </a:lnTo>
                    <a:lnTo>
                      <a:pt x="120100" y="80059"/>
                    </a:lnTo>
                    <a:lnTo>
                      <a:pt x="181687" y="0"/>
                    </a:lnTo>
                    <a:close/>
                  </a:path>
                </a:pathLst>
              </a:custGeom>
              <a:solidFill>
                <a:srgbClr val="FFFFFF"/>
              </a:solidFill>
              <a:ln w="772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D7684560-2E74-D604-0108-D341208EA008}"/>
                  </a:ext>
                </a:extLst>
              </p:cNvPr>
              <p:cNvSpPr/>
              <p:nvPr/>
            </p:nvSpPr>
            <p:spPr>
              <a:xfrm>
                <a:off x="5587982" y="4943165"/>
                <a:ext cx="181687" cy="643592"/>
              </a:xfrm>
              <a:custGeom>
                <a:avLst/>
                <a:gdLst>
                  <a:gd name="connsiteX0" fmla="*/ 61587 w 181687"/>
                  <a:gd name="connsiteY0" fmla="*/ 0 h 643592"/>
                  <a:gd name="connsiteX1" fmla="*/ 0 w 181687"/>
                  <a:gd name="connsiteY1" fmla="*/ 80067 h 643592"/>
                  <a:gd name="connsiteX2" fmla="*/ 0 w 181687"/>
                  <a:gd name="connsiteY2" fmla="*/ 643593 h 643592"/>
                  <a:gd name="connsiteX3" fmla="*/ 120100 w 181687"/>
                  <a:gd name="connsiteY3" fmla="*/ 643593 h 643592"/>
                  <a:gd name="connsiteX4" fmla="*/ 120100 w 181687"/>
                  <a:gd name="connsiteY4" fmla="*/ 80067 h 643592"/>
                  <a:gd name="connsiteX5" fmla="*/ 181687 w 181687"/>
                  <a:gd name="connsiteY5" fmla="*/ 0 h 64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87" h="643592">
                    <a:moveTo>
                      <a:pt x="61587" y="0"/>
                    </a:moveTo>
                    <a:lnTo>
                      <a:pt x="0" y="80067"/>
                    </a:lnTo>
                    <a:lnTo>
                      <a:pt x="0" y="643593"/>
                    </a:lnTo>
                    <a:lnTo>
                      <a:pt x="120100" y="643593"/>
                    </a:lnTo>
                    <a:lnTo>
                      <a:pt x="120100" y="80067"/>
                    </a:lnTo>
                    <a:lnTo>
                      <a:pt x="181687" y="0"/>
                    </a:lnTo>
                    <a:close/>
                  </a:path>
                </a:pathLst>
              </a:custGeom>
              <a:solidFill>
                <a:srgbClr val="FFFFFF"/>
              </a:solidFill>
              <a:ln w="772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6917FC76-57EE-825B-D8F4-07ECA40C76AF}"/>
                  </a:ext>
                </a:extLst>
              </p:cNvPr>
              <p:cNvSpPr/>
              <p:nvPr/>
            </p:nvSpPr>
            <p:spPr>
              <a:xfrm>
                <a:off x="5332694" y="4903720"/>
                <a:ext cx="940764" cy="693204"/>
              </a:xfrm>
              <a:custGeom>
                <a:avLst/>
                <a:gdLst>
                  <a:gd name="connsiteX0" fmla="*/ 939231 w 940764"/>
                  <a:gd name="connsiteY0" fmla="*/ 502099 h 693204"/>
                  <a:gd name="connsiteX1" fmla="*/ 685179 w 940764"/>
                  <a:gd name="connsiteY1" fmla="*/ 7855 h 693204"/>
                  <a:gd name="connsiteX2" fmla="*/ 678713 w 940764"/>
                  <a:gd name="connsiteY2" fmla="*/ 1675 h 693204"/>
                  <a:gd name="connsiteX3" fmla="*/ 665726 w 940764"/>
                  <a:gd name="connsiteY3" fmla="*/ 1567 h 693204"/>
                  <a:gd name="connsiteX4" fmla="*/ 568200 w 940764"/>
                  <a:gd name="connsiteY4" fmla="*/ 52663 h 693204"/>
                  <a:gd name="connsiteX5" fmla="*/ 568146 w 940764"/>
                  <a:gd name="connsiteY5" fmla="*/ 47912 h 693204"/>
                  <a:gd name="connsiteX6" fmla="*/ 567319 w 940764"/>
                  <a:gd name="connsiteY6" fmla="*/ 43431 h 693204"/>
                  <a:gd name="connsiteX7" fmla="*/ 568262 w 940764"/>
                  <a:gd name="connsiteY7" fmla="*/ 29626 h 693204"/>
                  <a:gd name="connsiteX8" fmla="*/ 555831 w 940764"/>
                  <a:gd name="connsiteY8" fmla="*/ 21893 h 693204"/>
                  <a:gd name="connsiteX9" fmla="*/ 75447 w 940764"/>
                  <a:gd name="connsiteY9" fmla="*/ 21893 h 693204"/>
                  <a:gd name="connsiteX10" fmla="*/ 64461 w 940764"/>
                  <a:gd name="connsiteY10" fmla="*/ 27300 h 693204"/>
                  <a:gd name="connsiteX11" fmla="*/ 2874 w 940764"/>
                  <a:gd name="connsiteY11" fmla="*/ 107367 h 693204"/>
                  <a:gd name="connsiteX12" fmla="*/ 2743 w 940764"/>
                  <a:gd name="connsiteY12" fmla="*/ 107568 h 693204"/>
                  <a:gd name="connsiteX13" fmla="*/ 1900 w 940764"/>
                  <a:gd name="connsiteY13" fmla="*/ 108843 h 693204"/>
                  <a:gd name="connsiteX14" fmla="*/ 1761 w 940764"/>
                  <a:gd name="connsiteY14" fmla="*/ 109067 h 693204"/>
                  <a:gd name="connsiteX15" fmla="*/ 1004 w 940764"/>
                  <a:gd name="connsiteY15" fmla="*/ 110650 h 693204"/>
                  <a:gd name="connsiteX16" fmla="*/ 896 w 940764"/>
                  <a:gd name="connsiteY16" fmla="*/ 110944 h 693204"/>
                  <a:gd name="connsiteX17" fmla="*/ 456 w 940764"/>
                  <a:gd name="connsiteY17" fmla="*/ 112350 h 693204"/>
                  <a:gd name="connsiteX18" fmla="*/ 363 w 940764"/>
                  <a:gd name="connsiteY18" fmla="*/ 112713 h 693204"/>
                  <a:gd name="connsiteX19" fmla="*/ 70 w 940764"/>
                  <a:gd name="connsiteY19" fmla="*/ 114436 h 693204"/>
                  <a:gd name="connsiteX20" fmla="*/ 70 w 940764"/>
                  <a:gd name="connsiteY20" fmla="*/ 114505 h 693204"/>
                  <a:gd name="connsiteX21" fmla="*/ 0 w 940764"/>
                  <a:gd name="connsiteY21" fmla="*/ 115811 h 693204"/>
                  <a:gd name="connsiteX22" fmla="*/ 0 w 940764"/>
                  <a:gd name="connsiteY22" fmla="*/ 679345 h 693204"/>
                  <a:gd name="connsiteX23" fmla="*/ 13860 w 940764"/>
                  <a:gd name="connsiteY23" fmla="*/ 693204 h 693204"/>
                  <a:gd name="connsiteX24" fmla="*/ 494244 w 940764"/>
                  <a:gd name="connsiteY24" fmla="*/ 693204 h 693204"/>
                  <a:gd name="connsiteX25" fmla="*/ 508073 w 940764"/>
                  <a:gd name="connsiteY25" fmla="*/ 679986 h 693204"/>
                  <a:gd name="connsiteX26" fmla="*/ 570873 w 940764"/>
                  <a:gd name="connsiteY26" fmla="*/ 608425 h 693204"/>
                  <a:gd name="connsiteX27" fmla="*/ 574311 w 940764"/>
                  <a:gd name="connsiteY27" fmla="*/ 599131 h 693204"/>
                  <a:gd name="connsiteX28" fmla="*/ 570819 w 940764"/>
                  <a:gd name="connsiteY28" fmla="*/ 286791 h 693204"/>
                  <a:gd name="connsiteX29" fmla="*/ 775211 w 940764"/>
                  <a:gd name="connsiteY29" fmla="*/ 676888 h 693204"/>
                  <a:gd name="connsiteX30" fmla="*/ 783354 w 940764"/>
                  <a:gd name="connsiteY30" fmla="*/ 683686 h 693204"/>
                  <a:gd name="connsiteX31" fmla="*/ 787487 w 940764"/>
                  <a:gd name="connsiteY31" fmla="*/ 684320 h 693204"/>
                  <a:gd name="connsiteX32" fmla="*/ 793922 w 940764"/>
                  <a:gd name="connsiteY32" fmla="*/ 682736 h 693204"/>
                  <a:gd name="connsiteX33" fmla="*/ 900302 w 940764"/>
                  <a:gd name="connsiteY33" fmla="*/ 626997 h 693204"/>
                  <a:gd name="connsiteX34" fmla="*/ 906861 w 940764"/>
                  <a:gd name="connsiteY34" fmla="*/ 619495 h 693204"/>
                  <a:gd name="connsiteX35" fmla="*/ 907811 w 940764"/>
                  <a:gd name="connsiteY35" fmla="*/ 617224 h 693204"/>
                  <a:gd name="connsiteX36" fmla="*/ 940142 w 940764"/>
                  <a:gd name="connsiteY36" fmla="*/ 512521 h 693204"/>
                  <a:gd name="connsiteX37" fmla="*/ 939231 w 940764"/>
                  <a:gd name="connsiteY37" fmla="*/ 502099 h 693204"/>
                  <a:gd name="connsiteX38" fmla="*/ 645733 w 940764"/>
                  <a:gd name="connsiteY38" fmla="*/ 43330 h 693204"/>
                  <a:gd name="connsiteX39" fmla="*/ 621320 w 940764"/>
                  <a:gd name="connsiteY39" fmla="*/ 105682 h 693204"/>
                  <a:gd name="connsiteX40" fmla="*/ 575284 w 940764"/>
                  <a:gd name="connsiteY40" fmla="*/ 129801 h 693204"/>
                  <a:gd name="connsiteX41" fmla="*/ 552386 w 940764"/>
                  <a:gd name="connsiteY41" fmla="*/ 141799 h 693204"/>
                  <a:gd name="connsiteX42" fmla="*/ 576799 w 940764"/>
                  <a:gd name="connsiteY42" fmla="*/ 79447 h 693204"/>
                  <a:gd name="connsiteX43" fmla="*/ 645733 w 940764"/>
                  <a:gd name="connsiteY43" fmla="*/ 43330 h 693204"/>
                  <a:gd name="connsiteX44" fmla="*/ 487430 w 940764"/>
                  <a:gd name="connsiteY44" fmla="*/ 101959 h 693204"/>
                  <a:gd name="connsiteX45" fmla="*/ 402296 w 940764"/>
                  <a:gd name="connsiteY45" fmla="*/ 101959 h 693204"/>
                  <a:gd name="connsiteX46" fmla="*/ 420195 w 940764"/>
                  <a:gd name="connsiteY46" fmla="*/ 78690 h 693204"/>
                  <a:gd name="connsiteX47" fmla="*/ 442569 w 940764"/>
                  <a:gd name="connsiteY47" fmla="*/ 49604 h 693204"/>
                  <a:gd name="connsiteX48" fmla="*/ 527703 w 940764"/>
                  <a:gd name="connsiteY48" fmla="*/ 49604 h 693204"/>
                  <a:gd name="connsiteX49" fmla="*/ 487430 w 940764"/>
                  <a:gd name="connsiteY49" fmla="*/ 101959 h 693204"/>
                  <a:gd name="connsiteX50" fmla="*/ 180003 w 940764"/>
                  <a:gd name="connsiteY50" fmla="*/ 78690 h 693204"/>
                  <a:gd name="connsiteX51" fmla="*/ 202376 w 940764"/>
                  <a:gd name="connsiteY51" fmla="*/ 49604 h 693204"/>
                  <a:gd name="connsiteX52" fmla="*/ 287511 w 940764"/>
                  <a:gd name="connsiteY52" fmla="*/ 49604 h 693204"/>
                  <a:gd name="connsiteX53" fmla="*/ 269611 w 940764"/>
                  <a:gd name="connsiteY53" fmla="*/ 72873 h 693204"/>
                  <a:gd name="connsiteX54" fmla="*/ 247238 w 940764"/>
                  <a:gd name="connsiteY54" fmla="*/ 101959 h 693204"/>
                  <a:gd name="connsiteX55" fmla="*/ 162103 w 940764"/>
                  <a:gd name="connsiteY55" fmla="*/ 101959 h 693204"/>
                  <a:gd name="connsiteX56" fmla="*/ 180003 w 940764"/>
                  <a:gd name="connsiteY56" fmla="*/ 78690 h 693204"/>
                  <a:gd name="connsiteX57" fmla="*/ 300096 w 940764"/>
                  <a:gd name="connsiteY57" fmla="*/ 78690 h 693204"/>
                  <a:gd name="connsiteX58" fmla="*/ 322468 w 940764"/>
                  <a:gd name="connsiteY58" fmla="*/ 49604 h 693204"/>
                  <a:gd name="connsiteX59" fmla="*/ 407603 w 940764"/>
                  <a:gd name="connsiteY59" fmla="*/ 49604 h 693204"/>
                  <a:gd name="connsiteX60" fmla="*/ 389703 w 940764"/>
                  <a:gd name="connsiteY60" fmla="*/ 72873 h 693204"/>
                  <a:gd name="connsiteX61" fmla="*/ 367330 w 940764"/>
                  <a:gd name="connsiteY61" fmla="*/ 101959 h 693204"/>
                  <a:gd name="connsiteX62" fmla="*/ 282196 w 940764"/>
                  <a:gd name="connsiteY62" fmla="*/ 101959 h 693204"/>
                  <a:gd name="connsiteX63" fmla="*/ 300096 w 940764"/>
                  <a:gd name="connsiteY63" fmla="*/ 78690 h 693204"/>
                  <a:gd name="connsiteX64" fmla="*/ 82276 w 940764"/>
                  <a:gd name="connsiteY64" fmla="*/ 49604 h 693204"/>
                  <a:gd name="connsiteX65" fmla="*/ 167411 w 940764"/>
                  <a:gd name="connsiteY65" fmla="*/ 49604 h 693204"/>
                  <a:gd name="connsiteX66" fmla="*/ 149511 w 940764"/>
                  <a:gd name="connsiteY66" fmla="*/ 72873 h 693204"/>
                  <a:gd name="connsiteX67" fmla="*/ 127138 w 940764"/>
                  <a:gd name="connsiteY67" fmla="*/ 101959 h 693204"/>
                  <a:gd name="connsiteX68" fmla="*/ 42003 w 940764"/>
                  <a:gd name="connsiteY68" fmla="*/ 101959 h 693204"/>
                  <a:gd name="connsiteX69" fmla="*/ 82276 w 940764"/>
                  <a:gd name="connsiteY69" fmla="*/ 49604 h 693204"/>
                  <a:gd name="connsiteX70" fmla="*/ 27719 w 940764"/>
                  <a:gd name="connsiteY70" fmla="*/ 129670 h 693204"/>
                  <a:gd name="connsiteX71" fmla="*/ 120100 w 940764"/>
                  <a:gd name="connsiteY71" fmla="*/ 129670 h 693204"/>
                  <a:gd name="connsiteX72" fmla="*/ 120100 w 940764"/>
                  <a:gd name="connsiteY72" fmla="*/ 665485 h 693204"/>
                  <a:gd name="connsiteX73" fmla="*/ 27719 w 940764"/>
                  <a:gd name="connsiteY73" fmla="*/ 665485 h 693204"/>
                  <a:gd name="connsiteX74" fmla="*/ 27719 w 940764"/>
                  <a:gd name="connsiteY74" fmla="*/ 129670 h 693204"/>
                  <a:gd name="connsiteX75" fmla="*/ 147819 w 940764"/>
                  <a:gd name="connsiteY75" fmla="*/ 129670 h 693204"/>
                  <a:gd name="connsiteX76" fmla="*/ 240200 w 940764"/>
                  <a:gd name="connsiteY76" fmla="*/ 129670 h 693204"/>
                  <a:gd name="connsiteX77" fmla="*/ 240200 w 940764"/>
                  <a:gd name="connsiteY77" fmla="*/ 665485 h 693204"/>
                  <a:gd name="connsiteX78" fmla="*/ 147819 w 940764"/>
                  <a:gd name="connsiteY78" fmla="*/ 665485 h 693204"/>
                  <a:gd name="connsiteX79" fmla="*/ 147819 w 940764"/>
                  <a:gd name="connsiteY79" fmla="*/ 129670 h 693204"/>
                  <a:gd name="connsiteX80" fmla="*/ 267911 w 940764"/>
                  <a:gd name="connsiteY80" fmla="*/ 129670 h 693204"/>
                  <a:gd name="connsiteX81" fmla="*/ 360292 w 940764"/>
                  <a:gd name="connsiteY81" fmla="*/ 129670 h 693204"/>
                  <a:gd name="connsiteX82" fmla="*/ 360292 w 940764"/>
                  <a:gd name="connsiteY82" fmla="*/ 665485 h 693204"/>
                  <a:gd name="connsiteX83" fmla="*/ 267911 w 940764"/>
                  <a:gd name="connsiteY83" fmla="*/ 665485 h 693204"/>
                  <a:gd name="connsiteX84" fmla="*/ 267911 w 940764"/>
                  <a:gd name="connsiteY84" fmla="*/ 129670 h 693204"/>
                  <a:gd name="connsiteX85" fmla="*/ 388011 w 940764"/>
                  <a:gd name="connsiteY85" fmla="*/ 129670 h 693204"/>
                  <a:gd name="connsiteX86" fmla="*/ 480392 w 940764"/>
                  <a:gd name="connsiteY86" fmla="*/ 129670 h 693204"/>
                  <a:gd name="connsiteX87" fmla="*/ 480392 w 940764"/>
                  <a:gd name="connsiteY87" fmla="*/ 665485 h 693204"/>
                  <a:gd name="connsiteX88" fmla="*/ 388011 w 940764"/>
                  <a:gd name="connsiteY88" fmla="*/ 665485 h 693204"/>
                  <a:gd name="connsiteX89" fmla="*/ 388011 w 940764"/>
                  <a:gd name="connsiteY89" fmla="*/ 129670 h 693204"/>
                  <a:gd name="connsiteX90" fmla="*/ 546546 w 940764"/>
                  <a:gd name="connsiteY90" fmla="*/ 594125 h 693204"/>
                  <a:gd name="connsiteX91" fmla="*/ 508111 w 940764"/>
                  <a:gd name="connsiteY91" fmla="*/ 637921 h 693204"/>
                  <a:gd name="connsiteX92" fmla="*/ 508111 w 940764"/>
                  <a:gd name="connsiteY92" fmla="*/ 120523 h 693204"/>
                  <a:gd name="connsiteX93" fmla="*/ 530353 w 940764"/>
                  <a:gd name="connsiteY93" fmla="*/ 91615 h 693204"/>
                  <a:gd name="connsiteX94" fmla="*/ 540813 w 940764"/>
                  <a:gd name="connsiteY94" fmla="*/ 81154 h 693204"/>
                  <a:gd name="connsiteX95" fmla="*/ 540968 w 940764"/>
                  <a:gd name="connsiteY95" fmla="*/ 94952 h 693204"/>
                  <a:gd name="connsiteX96" fmla="*/ 513056 w 940764"/>
                  <a:gd name="connsiteY96" fmla="*/ 166235 h 693204"/>
                  <a:gd name="connsiteX97" fmla="*/ 512986 w 940764"/>
                  <a:gd name="connsiteY97" fmla="*/ 166451 h 693204"/>
                  <a:gd name="connsiteX98" fmla="*/ 512476 w 940764"/>
                  <a:gd name="connsiteY98" fmla="*/ 168112 h 693204"/>
                  <a:gd name="connsiteX99" fmla="*/ 512414 w 940764"/>
                  <a:gd name="connsiteY99" fmla="*/ 168344 h 693204"/>
                  <a:gd name="connsiteX100" fmla="*/ 512152 w 940764"/>
                  <a:gd name="connsiteY100" fmla="*/ 170175 h 693204"/>
                  <a:gd name="connsiteX101" fmla="*/ 512129 w 940764"/>
                  <a:gd name="connsiteY101" fmla="*/ 170569 h 693204"/>
                  <a:gd name="connsiteX102" fmla="*/ 512445 w 940764"/>
                  <a:gd name="connsiteY102" fmla="*/ 174300 h 693204"/>
                  <a:gd name="connsiteX103" fmla="*/ 512530 w 940764"/>
                  <a:gd name="connsiteY103" fmla="*/ 174656 h 693204"/>
                  <a:gd name="connsiteX104" fmla="*/ 513102 w 940764"/>
                  <a:gd name="connsiteY104" fmla="*/ 176448 h 693204"/>
                  <a:gd name="connsiteX105" fmla="*/ 513125 w 940764"/>
                  <a:gd name="connsiteY105" fmla="*/ 176502 h 693204"/>
                  <a:gd name="connsiteX106" fmla="*/ 513681 w 940764"/>
                  <a:gd name="connsiteY106" fmla="*/ 177707 h 693204"/>
                  <a:gd name="connsiteX107" fmla="*/ 542505 w 940764"/>
                  <a:gd name="connsiteY107" fmla="*/ 232720 h 693204"/>
                  <a:gd name="connsiteX108" fmla="*/ 546546 w 940764"/>
                  <a:gd name="connsiteY108" fmla="*/ 594125 h 693204"/>
                  <a:gd name="connsiteX109" fmla="*/ 793335 w 940764"/>
                  <a:gd name="connsiteY109" fmla="*/ 651749 h 693204"/>
                  <a:gd name="connsiteX110" fmla="*/ 544661 w 940764"/>
                  <a:gd name="connsiteY110" fmla="*/ 177135 h 693204"/>
                  <a:gd name="connsiteX111" fmla="*/ 554611 w 940764"/>
                  <a:gd name="connsiteY111" fmla="*/ 171921 h 693204"/>
                  <a:gd name="connsiteX112" fmla="*/ 626489 w 940764"/>
                  <a:gd name="connsiteY112" fmla="*/ 134259 h 693204"/>
                  <a:gd name="connsiteX113" fmla="*/ 875163 w 940764"/>
                  <a:gd name="connsiteY113" fmla="*/ 608881 h 693204"/>
                  <a:gd name="connsiteX114" fmla="*/ 793335 w 940764"/>
                  <a:gd name="connsiteY114" fmla="*/ 651749 h 693204"/>
                  <a:gd name="connsiteX115" fmla="*/ 891217 w 940764"/>
                  <a:gd name="connsiteY115" fmla="*/ 577052 h 693204"/>
                  <a:gd name="connsiteX116" fmla="*/ 654826 w 940764"/>
                  <a:gd name="connsiteY116" fmla="*/ 128589 h 693204"/>
                  <a:gd name="connsiteX117" fmla="*/ 676604 w 940764"/>
                  <a:gd name="connsiteY117" fmla="*/ 51790 h 693204"/>
                  <a:gd name="connsiteX118" fmla="*/ 912006 w 940764"/>
                  <a:gd name="connsiteY118" fmla="*/ 509748 h 693204"/>
                  <a:gd name="connsiteX119" fmla="*/ 891217 w 940764"/>
                  <a:gd name="connsiteY119" fmla="*/ 577052 h 693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940764" h="693204">
                    <a:moveTo>
                      <a:pt x="939231" y="502099"/>
                    </a:moveTo>
                    <a:lnTo>
                      <a:pt x="685179" y="7855"/>
                    </a:lnTo>
                    <a:cubicBezTo>
                      <a:pt x="683742" y="5066"/>
                      <a:pt x="681432" y="2950"/>
                      <a:pt x="678713" y="1675"/>
                    </a:cubicBezTo>
                    <a:cubicBezTo>
                      <a:pt x="674719" y="-473"/>
                      <a:pt x="669867" y="-604"/>
                      <a:pt x="665726" y="1567"/>
                    </a:cubicBezTo>
                    <a:lnTo>
                      <a:pt x="568200" y="52663"/>
                    </a:lnTo>
                    <a:lnTo>
                      <a:pt x="568146" y="47912"/>
                    </a:lnTo>
                    <a:cubicBezTo>
                      <a:pt x="568130" y="46351"/>
                      <a:pt x="567829" y="44853"/>
                      <a:pt x="567319" y="43431"/>
                    </a:cubicBezTo>
                    <a:cubicBezTo>
                      <a:pt x="570054" y="39337"/>
                      <a:pt x="570456" y="34083"/>
                      <a:pt x="568262" y="29626"/>
                    </a:cubicBezTo>
                    <a:cubicBezTo>
                      <a:pt x="565929" y="24890"/>
                      <a:pt x="561108" y="21893"/>
                      <a:pt x="555831" y="21893"/>
                    </a:cubicBezTo>
                    <a:lnTo>
                      <a:pt x="75447" y="21893"/>
                    </a:lnTo>
                    <a:cubicBezTo>
                      <a:pt x="71144" y="21893"/>
                      <a:pt x="67088" y="23893"/>
                      <a:pt x="64461" y="27300"/>
                    </a:cubicBezTo>
                    <a:lnTo>
                      <a:pt x="2874" y="107367"/>
                    </a:lnTo>
                    <a:cubicBezTo>
                      <a:pt x="2827" y="107429"/>
                      <a:pt x="2789" y="107506"/>
                      <a:pt x="2743" y="107568"/>
                    </a:cubicBezTo>
                    <a:cubicBezTo>
                      <a:pt x="2441" y="107977"/>
                      <a:pt x="2155" y="108402"/>
                      <a:pt x="1900" y="108843"/>
                    </a:cubicBezTo>
                    <a:cubicBezTo>
                      <a:pt x="1854" y="108920"/>
                      <a:pt x="1808" y="108989"/>
                      <a:pt x="1761" y="109067"/>
                    </a:cubicBezTo>
                    <a:cubicBezTo>
                      <a:pt x="1476" y="109576"/>
                      <a:pt x="1228" y="110102"/>
                      <a:pt x="1004" y="110650"/>
                    </a:cubicBezTo>
                    <a:cubicBezTo>
                      <a:pt x="966" y="110743"/>
                      <a:pt x="935" y="110843"/>
                      <a:pt x="896" y="110944"/>
                    </a:cubicBezTo>
                    <a:cubicBezTo>
                      <a:pt x="726" y="111400"/>
                      <a:pt x="579" y="111871"/>
                      <a:pt x="456" y="112350"/>
                    </a:cubicBezTo>
                    <a:cubicBezTo>
                      <a:pt x="425" y="112473"/>
                      <a:pt x="394" y="112589"/>
                      <a:pt x="363" y="112713"/>
                    </a:cubicBezTo>
                    <a:cubicBezTo>
                      <a:pt x="232" y="113277"/>
                      <a:pt x="131" y="113848"/>
                      <a:pt x="70" y="114436"/>
                    </a:cubicBezTo>
                    <a:cubicBezTo>
                      <a:pt x="70" y="114459"/>
                      <a:pt x="70" y="114482"/>
                      <a:pt x="70" y="114505"/>
                    </a:cubicBezTo>
                    <a:cubicBezTo>
                      <a:pt x="31" y="114938"/>
                      <a:pt x="0" y="115370"/>
                      <a:pt x="0" y="115811"/>
                    </a:cubicBezTo>
                    <a:lnTo>
                      <a:pt x="0" y="679345"/>
                    </a:lnTo>
                    <a:cubicBezTo>
                      <a:pt x="0" y="687000"/>
                      <a:pt x="6204" y="693204"/>
                      <a:pt x="13860" y="693204"/>
                    </a:cubicBezTo>
                    <a:lnTo>
                      <a:pt x="494244" y="693204"/>
                    </a:lnTo>
                    <a:cubicBezTo>
                      <a:pt x="501684" y="693204"/>
                      <a:pt x="507733" y="687340"/>
                      <a:pt x="508073" y="679986"/>
                    </a:cubicBezTo>
                    <a:lnTo>
                      <a:pt x="570873" y="608425"/>
                    </a:lnTo>
                    <a:cubicBezTo>
                      <a:pt x="573129" y="605860"/>
                      <a:pt x="574349" y="602546"/>
                      <a:pt x="574311" y="599131"/>
                    </a:cubicBezTo>
                    <a:lnTo>
                      <a:pt x="570819" y="286791"/>
                    </a:lnTo>
                    <a:lnTo>
                      <a:pt x="775211" y="676888"/>
                    </a:lnTo>
                    <a:cubicBezTo>
                      <a:pt x="776919" y="680140"/>
                      <a:pt x="779847" y="682589"/>
                      <a:pt x="783354" y="683686"/>
                    </a:cubicBezTo>
                    <a:cubicBezTo>
                      <a:pt x="784706" y="684111"/>
                      <a:pt x="786097" y="684320"/>
                      <a:pt x="787487" y="684320"/>
                    </a:cubicBezTo>
                    <a:cubicBezTo>
                      <a:pt x="789704" y="684320"/>
                      <a:pt x="791914" y="683787"/>
                      <a:pt x="793922" y="682736"/>
                    </a:cubicBezTo>
                    <a:lnTo>
                      <a:pt x="900302" y="626997"/>
                    </a:lnTo>
                    <a:cubicBezTo>
                      <a:pt x="903477" y="625336"/>
                      <a:pt x="905718" y="622609"/>
                      <a:pt x="906861" y="619495"/>
                    </a:cubicBezTo>
                    <a:cubicBezTo>
                      <a:pt x="907232" y="618769"/>
                      <a:pt x="907572" y="618020"/>
                      <a:pt x="907811" y="617224"/>
                    </a:cubicBezTo>
                    <a:lnTo>
                      <a:pt x="940142" y="512521"/>
                    </a:lnTo>
                    <a:cubicBezTo>
                      <a:pt x="941216" y="509068"/>
                      <a:pt x="940892" y="505321"/>
                      <a:pt x="939231" y="502099"/>
                    </a:cubicBezTo>
                    <a:close/>
                    <a:moveTo>
                      <a:pt x="645733" y="43330"/>
                    </a:moveTo>
                    <a:lnTo>
                      <a:pt x="621320" y="105682"/>
                    </a:lnTo>
                    <a:lnTo>
                      <a:pt x="575284" y="129801"/>
                    </a:lnTo>
                    <a:lnTo>
                      <a:pt x="552386" y="141799"/>
                    </a:lnTo>
                    <a:lnTo>
                      <a:pt x="576799" y="79447"/>
                    </a:lnTo>
                    <a:lnTo>
                      <a:pt x="645733" y="43330"/>
                    </a:lnTo>
                    <a:close/>
                    <a:moveTo>
                      <a:pt x="487430" y="101959"/>
                    </a:moveTo>
                    <a:lnTo>
                      <a:pt x="402296" y="101959"/>
                    </a:lnTo>
                    <a:lnTo>
                      <a:pt x="420195" y="78690"/>
                    </a:lnTo>
                    <a:lnTo>
                      <a:pt x="442569" y="49604"/>
                    </a:lnTo>
                    <a:lnTo>
                      <a:pt x="527703" y="49604"/>
                    </a:lnTo>
                    <a:lnTo>
                      <a:pt x="487430" y="101959"/>
                    </a:lnTo>
                    <a:close/>
                    <a:moveTo>
                      <a:pt x="180003" y="78690"/>
                    </a:moveTo>
                    <a:lnTo>
                      <a:pt x="202376" y="49604"/>
                    </a:lnTo>
                    <a:lnTo>
                      <a:pt x="287511" y="49604"/>
                    </a:lnTo>
                    <a:lnTo>
                      <a:pt x="269611" y="72873"/>
                    </a:lnTo>
                    <a:lnTo>
                      <a:pt x="247238" y="101959"/>
                    </a:lnTo>
                    <a:lnTo>
                      <a:pt x="162103" y="101959"/>
                    </a:lnTo>
                    <a:lnTo>
                      <a:pt x="180003" y="78690"/>
                    </a:lnTo>
                    <a:close/>
                    <a:moveTo>
                      <a:pt x="300096" y="78690"/>
                    </a:moveTo>
                    <a:lnTo>
                      <a:pt x="322468" y="49604"/>
                    </a:lnTo>
                    <a:lnTo>
                      <a:pt x="407603" y="49604"/>
                    </a:lnTo>
                    <a:lnTo>
                      <a:pt x="389703" y="72873"/>
                    </a:lnTo>
                    <a:lnTo>
                      <a:pt x="367330" y="101959"/>
                    </a:lnTo>
                    <a:lnTo>
                      <a:pt x="282196" y="101959"/>
                    </a:lnTo>
                    <a:lnTo>
                      <a:pt x="300096" y="78690"/>
                    </a:lnTo>
                    <a:close/>
                    <a:moveTo>
                      <a:pt x="82276" y="49604"/>
                    </a:moveTo>
                    <a:lnTo>
                      <a:pt x="167411" y="49604"/>
                    </a:lnTo>
                    <a:lnTo>
                      <a:pt x="149511" y="72873"/>
                    </a:lnTo>
                    <a:lnTo>
                      <a:pt x="127138" y="101959"/>
                    </a:lnTo>
                    <a:lnTo>
                      <a:pt x="42003" y="101959"/>
                    </a:lnTo>
                    <a:lnTo>
                      <a:pt x="82276" y="49604"/>
                    </a:lnTo>
                    <a:close/>
                    <a:moveTo>
                      <a:pt x="27719" y="129670"/>
                    </a:moveTo>
                    <a:lnTo>
                      <a:pt x="120100" y="129670"/>
                    </a:lnTo>
                    <a:lnTo>
                      <a:pt x="120100" y="665485"/>
                    </a:lnTo>
                    <a:lnTo>
                      <a:pt x="27719" y="665485"/>
                    </a:lnTo>
                    <a:lnTo>
                      <a:pt x="27719" y="129670"/>
                    </a:lnTo>
                    <a:close/>
                    <a:moveTo>
                      <a:pt x="147819" y="129670"/>
                    </a:moveTo>
                    <a:lnTo>
                      <a:pt x="240200" y="129670"/>
                    </a:lnTo>
                    <a:lnTo>
                      <a:pt x="240200" y="665485"/>
                    </a:lnTo>
                    <a:lnTo>
                      <a:pt x="147819" y="665485"/>
                    </a:lnTo>
                    <a:lnTo>
                      <a:pt x="147819" y="129670"/>
                    </a:lnTo>
                    <a:close/>
                    <a:moveTo>
                      <a:pt x="267911" y="129670"/>
                    </a:moveTo>
                    <a:lnTo>
                      <a:pt x="360292" y="129670"/>
                    </a:lnTo>
                    <a:lnTo>
                      <a:pt x="360292" y="665485"/>
                    </a:lnTo>
                    <a:lnTo>
                      <a:pt x="267911" y="665485"/>
                    </a:lnTo>
                    <a:lnTo>
                      <a:pt x="267911" y="129670"/>
                    </a:lnTo>
                    <a:close/>
                    <a:moveTo>
                      <a:pt x="388011" y="129670"/>
                    </a:moveTo>
                    <a:lnTo>
                      <a:pt x="480392" y="129670"/>
                    </a:lnTo>
                    <a:lnTo>
                      <a:pt x="480392" y="665485"/>
                    </a:lnTo>
                    <a:lnTo>
                      <a:pt x="388011" y="665485"/>
                    </a:lnTo>
                    <a:lnTo>
                      <a:pt x="388011" y="129670"/>
                    </a:lnTo>
                    <a:close/>
                    <a:moveTo>
                      <a:pt x="546546" y="594125"/>
                    </a:moveTo>
                    <a:lnTo>
                      <a:pt x="508111" y="637921"/>
                    </a:lnTo>
                    <a:lnTo>
                      <a:pt x="508111" y="120523"/>
                    </a:lnTo>
                    <a:lnTo>
                      <a:pt x="530353" y="91615"/>
                    </a:lnTo>
                    <a:lnTo>
                      <a:pt x="540813" y="81154"/>
                    </a:lnTo>
                    <a:lnTo>
                      <a:pt x="540968" y="94952"/>
                    </a:lnTo>
                    <a:lnTo>
                      <a:pt x="513056" y="166235"/>
                    </a:lnTo>
                    <a:cubicBezTo>
                      <a:pt x="513025" y="166305"/>
                      <a:pt x="513017" y="166382"/>
                      <a:pt x="512986" y="166451"/>
                    </a:cubicBezTo>
                    <a:cubicBezTo>
                      <a:pt x="512785" y="166992"/>
                      <a:pt x="512615" y="167548"/>
                      <a:pt x="512476" y="168112"/>
                    </a:cubicBezTo>
                    <a:cubicBezTo>
                      <a:pt x="512461" y="168189"/>
                      <a:pt x="512430" y="168267"/>
                      <a:pt x="512414" y="168344"/>
                    </a:cubicBezTo>
                    <a:cubicBezTo>
                      <a:pt x="512283" y="168947"/>
                      <a:pt x="512198" y="169557"/>
                      <a:pt x="512152" y="170175"/>
                    </a:cubicBezTo>
                    <a:cubicBezTo>
                      <a:pt x="512144" y="170306"/>
                      <a:pt x="512136" y="170437"/>
                      <a:pt x="512129" y="170569"/>
                    </a:cubicBezTo>
                    <a:cubicBezTo>
                      <a:pt x="512067" y="171813"/>
                      <a:pt x="512167" y="173064"/>
                      <a:pt x="512445" y="174300"/>
                    </a:cubicBezTo>
                    <a:cubicBezTo>
                      <a:pt x="512468" y="174424"/>
                      <a:pt x="512499" y="174540"/>
                      <a:pt x="512530" y="174656"/>
                    </a:cubicBezTo>
                    <a:cubicBezTo>
                      <a:pt x="512685" y="175258"/>
                      <a:pt x="512863" y="175861"/>
                      <a:pt x="513102" y="176448"/>
                    </a:cubicBezTo>
                    <a:cubicBezTo>
                      <a:pt x="513110" y="176464"/>
                      <a:pt x="513117" y="176487"/>
                      <a:pt x="513125" y="176502"/>
                    </a:cubicBezTo>
                    <a:cubicBezTo>
                      <a:pt x="513295" y="176911"/>
                      <a:pt x="513473" y="177313"/>
                      <a:pt x="513681" y="177707"/>
                    </a:cubicBezTo>
                    <a:lnTo>
                      <a:pt x="542505" y="232720"/>
                    </a:lnTo>
                    <a:lnTo>
                      <a:pt x="546546" y="594125"/>
                    </a:lnTo>
                    <a:close/>
                    <a:moveTo>
                      <a:pt x="793335" y="651749"/>
                    </a:moveTo>
                    <a:lnTo>
                      <a:pt x="544661" y="177135"/>
                    </a:lnTo>
                    <a:lnTo>
                      <a:pt x="554611" y="171921"/>
                    </a:lnTo>
                    <a:lnTo>
                      <a:pt x="626489" y="134259"/>
                    </a:lnTo>
                    <a:lnTo>
                      <a:pt x="875163" y="608881"/>
                    </a:lnTo>
                    <a:lnTo>
                      <a:pt x="793335" y="651749"/>
                    </a:lnTo>
                    <a:close/>
                    <a:moveTo>
                      <a:pt x="891217" y="577052"/>
                    </a:moveTo>
                    <a:lnTo>
                      <a:pt x="654826" y="128589"/>
                    </a:lnTo>
                    <a:lnTo>
                      <a:pt x="676604" y="51790"/>
                    </a:lnTo>
                    <a:lnTo>
                      <a:pt x="912006" y="509748"/>
                    </a:lnTo>
                    <a:lnTo>
                      <a:pt x="891217" y="577052"/>
                    </a:lnTo>
                    <a:close/>
                  </a:path>
                </a:pathLst>
              </a:custGeom>
              <a:solidFill>
                <a:srgbClr val="000000"/>
              </a:solidFill>
              <a:ln w="7724" cap="flat">
                <a:noFill/>
                <a:prstDash val="solid"/>
                <a:miter/>
              </a:ln>
            </p:spPr>
            <p:txBody>
              <a:bodyPr rtlCol="0" anchor="ctr"/>
              <a:lstStyle/>
              <a:p>
                <a:endParaRPr lang="en-US"/>
              </a:p>
            </p:txBody>
          </p:sp>
        </p:grpSp>
        <p:grpSp>
          <p:nvGrpSpPr>
            <p:cNvPr id="77" name="Graphic 14" descr="Living room with sofa">
              <a:extLst>
                <a:ext uri="{FF2B5EF4-FFF2-40B4-BE49-F238E27FC236}">
                  <a16:creationId xmlns:a16="http://schemas.microsoft.com/office/drawing/2014/main" id="{81811A7F-EBD5-3ED2-8986-A8441A59C200}"/>
                </a:ext>
              </a:extLst>
            </p:cNvPr>
            <p:cNvGrpSpPr/>
            <p:nvPr/>
          </p:nvGrpSpPr>
          <p:grpSpPr>
            <a:xfrm>
              <a:off x="4585134" y="1968897"/>
              <a:ext cx="1247224" cy="1444313"/>
              <a:chOff x="4585134" y="1968897"/>
              <a:chExt cx="1247224" cy="1444313"/>
            </a:xfrm>
          </p:grpSpPr>
          <p:sp>
            <p:nvSpPr>
              <p:cNvPr id="78" name="Freeform: Shape 77">
                <a:extLst>
                  <a:ext uri="{FF2B5EF4-FFF2-40B4-BE49-F238E27FC236}">
                    <a16:creationId xmlns:a16="http://schemas.microsoft.com/office/drawing/2014/main" id="{3C91F823-89E6-A048-FFBC-3D94D2743267}"/>
                  </a:ext>
                </a:extLst>
              </p:cNvPr>
              <p:cNvSpPr/>
              <p:nvPr/>
            </p:nvSpPr>
            <p:spPr>
              <a:xfrm>
                <a:off x="5071287" y="3233828"/>
                <a:ext cx="269265" cy="159423"/>
              </a:xfrm>
              <a:custGeom>
                <a:avLst/>
                <a:gdLst>
                  <a:gd name="connsiteX0" fmla="*/ 266451 w 269265"/>
                  <a:gd name="connsiteY0" fmla="*/ 2412 h 159423"/>
                  <a:gd name="connsiteX1" fmla="*/ 259266 w 269265"/>
                  <a:gd name="connsiteY1" fmla="*/ 1778 h 159423"/>
                  <a:gd name="connsiteX2" fmla="*/ 10275 w 269265"/>
                  <a:gd name="connsiteY2" fmla="*/ 859 h 159423"/>
                  <a:gd name="connsiteX3" fmla="*/ 3013 w 269265"/>
                  <a:gd name="connsiteY3" fmla="*/ 1214 h 159423"/>
                  <a:gd name="connsiteX4" fmla="*/ 62 w 269265"/>
                  <a:gd name="connsiteY4" fmla="*/ 7858 h 159423"/>
                  <a:gd name="connsiteX5" fmla="*/ 2302 w 269265"/>
                  <a:gd name="connsiteY5" fmla="*/ 25828 h 159423"/>
                  <a:gd name="connsiteX6" fmla="*/ 85358 w 269265"/>
                  <a:gd name="connsiteY6" fmla="*/ 154835 h 159423"/>
                  <a:gd name="connsiteX7" fmla="*/ 85660 w 269265"/>
                  <a:gd name="connsiteY7" fmla="*/ 154889 h 159423"/>
                  <a:gd name="connsiteX8" fmla="*/ 139019 w 269265"/>
                  <a:gd name="connsiteY8" fmla="*/ 159424 h 159423"/>
                  <a:gd name="connsiteX9" fmla="*/ 230172 w 269265"/>
                  <a:gd name="connsiteY9" fmla="*/ 133072 h 159423"/>
                  <a:gd name="connsiteX10" fmla="*/ 230427 w 269265"/>
                  <a:gd name="connsiteY10" fmla="*/ 132848 h 159423"/>
                  <a:gd name="connsiteX11" fmla="*/ 265933 w 269265"/>
                  <a:gd name="connsiteY11" fmla="*/ 34720 h 159423"/>
                  <a:gd name="connsiteX12" fmla="*/ 269178 w 269265"/>
                  <a:gd name="connsiteY12" fmla="*/ 9094 h 159423"/>
                  <a:gd name="connsiteX13" fmla="*/ 266451 w 269265"/>
                  <a:gd name="connsiteY13" fmla="*/ 2412 h 15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9265" h="159423">
                    <a:moveTo>
                      <a:pt x="266451" y="2412"/>
                    </a:moveTo>
                    <a:cubicBezTo>
                      <a:pt x="264365" y="874"/>
                      <a:pt x="261592" y="627"/>
                      <a:pt x="259266" y="1778"/>
                    </a:cubicBezTo>
                    <a:cubicBezTo>
                      <a:pt x="180142" y="40946"/>
                      <a:pt x="82415" y="40583"/>
                      <a:pt x="10275" y="859"/>
                    </a:cubicBezTo>
                    <a:cubicBezTo>
                      <a:pt x="7980" y="-401"/>
                      <a:pt x="5176" y="-269"/>
                      <a:pt x="3013" y="1214"/>
                    </a:cubicBezTo>
                    <a:cubicBezTo>
                      <a:pt x="857" y="2690"/>
                      <a:pt x="-286" y="5262"/>
                      <a:pt x="62" y="7858"/>
                    </a:cubicBezTo>
                    <a:cubicBezTo>
                      <a:pt x="857" y="13768"/>
                      <a:pt x="1591" y="19894"/>
                      <a:pt x="2302" y="25828"/>
                    </a:cubicBezTo>
                    <a:cubicBezTo>
                      <a:pt x="8753" y="79635"/>
                      <a:pt x="16053" y="140628"/>
                      <a:pt x="85358" y="154835"/>
                    </a:cubicBezTo>
                    <a:cubicBezTo>
                      <a:pt x="85459" y="154858"/>
                      <a:pt x="85559" y="154874"/>
                      <a:pt x="85660" y="154889"/>
                    </a:cubicBezTo>
                    <a:cubicBezTo>
                      <a:pt x="101991" y="157485"/>
                      <a:pt x="120409" y="159424"/>
                      <a:pt x="139019" y="159424"/>
                    </a:cubicBezTo>
                    <a:cubicBezTo>
                      <a:pt x="172525" y="159424"/>
                      <a:pt x="206640" y="153135"/>
                      <a:pt x="230172" y="133072"/>
                    </a:cubicBezTo>
                    <a:cubicBezTo>
                      <a:pt x="230257" y="132995"/>
                      <a:pt x="230342" y="132926"/>
                      <a:pt x="230427" y="132848"/>
                    </a:cubicBezTo>
                    <a:cubicBezTo>
                      <a:pt x="257922" y="106960"/>
                      <a:pt x="262179" y="68580"/>
                      <a:pt x="265933" y="34720"/>
                    </a:cubicBezTo>
                    <a:cubicBezTo>
                      <a:pt x="266930" y="25758"/>
                      <a:pt x="267865" y="17291"/>
                      <a:pt x="269178" y="9094"/>
                    </a:cubicBezTo>
                    <a:cubicBezTo>
                      <a:pt x="269587" y="6529"/>
                      <a:pt x="268537" y="3957"/>
                      <a:pt x="266451" y="2412"/>
                    </a:cubicBezTo>
                    <a:close/>
                  </a:path>
                </a:pathLst>
              </a:custGeom>
              <a:solidFill>
                <a:srgbClr val="FFFFFF"/>
              </a:solidFill>
              <a:ln w="772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3ECC4B3-704F-8FE7-B678-9C216EFD74C2}"/>
                  </a:ext>
                </a:extLst>
              </p:cNvPr>
              <p:cNvSpPr/>
              <p:nvPr/>
            </p:nvSpPr>
            <p:spPr>
              <a:xfrm>
                <a:off x="5088963" y="3103398"/>
                <a:ext cx="224693" cy="44106"/>
              </a:xfrm>
              <a:custGeom>
                <a:avLst/>
                <a:gdLst>
                  <a:gd name="connsiteX0" fmla="*/ 220809 w 224693"/>
                  <a:gd name="connsiteY0" fmla="*/ 23959 h 44106"/>
                  <a:gd name="connsiteX1" fmla="*/ 159840 w 224693"/>
                  <a:gd name="connsiteY1" fmla="*/ 9790 h 44106"/>
                  <a:gd name="connsiteX2" fmla="*/ 126991 w 224693"/>
                  <a:gd name="connsiteY2" fmla="*/ 4660 h 44106"/>
                  <a:gd name="connsiteX3" fmla="*/ 90087 w 224693"/>
                  <a:gd name="connsiteY3" fmla="*/ 25 h 44106"/>
                  <a:gd name="connsiteX4" fmla="*/ 68664 w 224693"/>
                  <a:gd name="connsiteY4" fmla="*/ 914 h 44106"/>
                  <a:gd name="connsiteX5" fmla="*/ 4998 w 224693"/>
                  <a:gd name="connsiteY5" fmla="*/ 13050 h 44106"/>
                  <a:gd name="connsiteX6" fmla="*/ 0 w 224693"/>
                  <a:gd name="connsiteY6" fmla="*/ 19725 h 44106"/>
                  <a:gd name="connsiteX7" fmla="*/ 5045 w 224693"/>
                  <a:gd name="connsiteY7" fmla="*/ 26369 h 44106"/>
                  <a:gd name="connsiteX8" fmla="*/ 131951 w 224693"/>
                  <a:gd name="connsiteY8" fmla="*/ 44107 h 44106"/>
                  <a:gd name="connsiteX9" fmla="*/ 163417 w 224693"/>
                  <a:gd name="connsiteY9" fmla="*/ 43010 h 44106"/>
                  <a:gd name="connsiteX10" fmla="*/ 219650 w 224693"/>
                  <a:gd name="connsiteY10" fmla="*/ 33538 h 44106"/>
                  <a:gd name="connsiteX11" fmla="*/ 224687 w 224693"/>
                  <a:gd name="connsiteY11" fmla="*/ 27095 h 44106"/>
                  <a:gd name="connsiteX12" fmla="*/ 220809 w 224693"/>
                  <a:gd name="connsiteY12" fmla="*/ 23959 h 4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693" h="44106">
                    <a:moveTo>
                      <a:pt x="220809" y="23959"/>
                    </a:moveTo>
                    <a:cubicBezTo>
                      <a:pt x="198019" y="15862"/>
                      <a:pt x="177948" y="12208"/>
                      <a:pt x="159840" y="9790"/>
                    </a:cubicBezTo>
                    <a:cubicBezTo>
                      <a:pt x="158735" y="9644"/>
                      <a:pt x="127895" y="4769"/>
                      <a:pt x="126991" y="4660"/>
                    </a:cubicBezTo>
                    <a:cubicBezTo>
                      <a:pt x="111193" y="2698"/>
                      <a:pt x="108064" y="-307"/>
                      <a:pt x="90087" y="25"/>
                    </a:cubicBezTo>
                    <a:cubicBezTo>
                      <a:pt x="88132" y="64"/>
                      <a:pt x="72140" y="736"/>
                      <a:pt x="68664" y="914"/>
                    </a:cubicBezTo>
                    <a:cubicBezTo>
                      <a:pt x="45410" y="2080"/>
                      <a:pt x="23431" y="7704"/>
                      <a:pt x="4998" y="13050"/>
                    </a:cubicBezTo>
                    <a:cubicBezTo>
                      <a:pt x="2032" y="13916"/>
                      <a:pt x="-8" y="16635"/>
                      <a:pt x="0" y="19725"/>
                    </a:cubicBezTo>
                    <a:cubicBezTo>
                      <a:pt x="8" y="22815"/>
                      <a:pt x="2070" y="25527"/>
                      <a:pt x="5045" y="26369"/>
                    </a:cubicBezTo>
                    <a:cubicBezTo>
                      <a:pt x="46724" y="38151"/>
                      <a:pt x="89368" y="44107"/>
                      <a:pt x="131951" y="44107"/>
                    </a:cubicBezTo>
                    <a:cubicBezTo>
                      <a:pt x="134562" y="44107"/>
                      <a:pt x="163417" y="43010"/>
                      <a:pt x="163417" y="43010"/>
                    </a:cubicBezTo>
                    <a:cubicBezTo>
                      <a:pt x="184067" y="41519"/>
                      <a:pt x="202461" y="38421"/>
                      <a:pt x="219650" y="33538"/>
                    </a:cubicBezTo>
                    <a:cubicBezTo>
                      <a:pt x="222547" y="32719"/>
                      <a:pt x="224587" y="30108"/>
                      <a:pt x="224687" y="27095"/>
                    </a:cubicBezTo>
                    <a:cubicBezTo>
                      <a:pt x="224788" y="24082"/>
                      <a:pt x="223652" y="24963"/>
                      <a:pt x="220809" y="23959"/>
                    </a:cubicBezTo>
                    <a:close/>
                  </a:path>
                </a:pathLst>
              </a:custGeom>
              <a:solidFill>
                <a:srgbClr val="FFFFFF"/>
              </a:solidFill>
              <a:ln w="772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19584FA7-022C-2092-124C-627BDA314E18}"/>
                  </a:ext>
                </a:extLst>
              </p:cNvPr>
              <p:cNvSpPr/>
              <p:nvPr/>
            </p:nvSpPr>
            <p:spPr>
              <a:xfrm>
                <a:off x="5052669" y="3070340"/>
                <a:ext cx="313144" cy="184573"/>
              </a:xfrm>
              <a:custGeom>
                <a:avLst/>
                <a:gdLst>
                  <a:gd name="connsiteX0" fmla="*/ 313144 w 313144"/>
                  <a:gd name="connsiteY0" fmla="*/ 32790 h 184573"/>
                  <a:gd name="connsiteX1" fmla="*/ 117798 w 313144"/>
                  <a:gd name="connsiteY1" fmla="*/ 1780 h 184573"/>
                  <a:gd name="connsiteX2" fmla="*/ 1839 w 313144"/>
                  <a:gd name="connsiteY2" fmla="*/ 35092 h 184573"/>
                  <a:gd name="connsiteX3" fmla="*/ 16069 w 313144"/>
                  <a:gd name="connsiteY3" fmla="*/ 151577 h 184573"/>
                  <a:gd name="connsiteX4" fmla="*/ 20141 w 313144"/>
                  <a:gd name="connsiteY4" fmla="*/ 157000 h 184573"/>
                  <a:gd name="connsiteX5" fmla="*/ 291250 w 313144"/>
                  <a:gd name="connsiteY5" fmla="*/ 144593 h 184573"/>
                  <a:gd name="connsiteX6" fmla="*/ 313144 w 313144"/>
                  <a:gd name="connsiteY6" fmla="*/ 32790 h 184573"/>
                  <a:gd name="connsiteX7" fmla="*/ 31064 w 313144"/>
                  <a:gd name="connsiteY7" fmla="*/ 61784 h 184573"/>
                  <a:gd name="connsiteX8" fmla="*/ 30253 w 313144"/>
                  <a:gd name="connsiteY8" fmla="*/ 53525 h 184573"/>
                  <a:gd name="connsiteX9" fmla="*/ 192434 w 313144"/>
                  <a:gd name="connsiteY9" fmla="*/ 41829 h 184573"/>
                  <a:gd name="connsiteX10" fmla="*/ 259359 w 313144"/>
                  <a:gd name="connsiteY10" fmla="*/ 53733 h 184573"/>
                  <a:gd name="connsiteX11" fmla="*/ 265478 w 313144"/>
                  <a:gd name="connsiteY11" fmla="*/ 70676 h 184573"/>
                  <a:gd name="connsiteX12" fmla="*/ 31064 w 313144"/>
                  <a:gd name="connsiteY12" fmla="*/ 61784 h 18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144" h="184573">
                    <a:moveTo>
                      <a:pt x="313144" y="32790"/>
                    </a:moveTo>
                    <a:cubicBezTo>
                      <a:pt x="255311" y="7728"/>
                      <a:pt x="181788" y="-4926"/>
                      <a:pt x="117798" y="1780"/>
                    </a:cubicBezTo>
                    <a:cubicBezTo>
                      <a:pt x="74914" y="7095"/>
                      <a:pt x="38180" y="11313"/>
                      <a:pt x="1839" y="35092"/>
                    </a:cubicBezTo>
                    <a:cubicBezTo>
                      <a:pt x="-6018" y="41767"/>
                      <a:pt x="13698" y="116997"/>
                      <a:pt x="16069" y="151577"/>
                    </a:cubicBezTo>
                    <a:cubicBezTo>
                      <a:pt x="16394" y="153971"/>
                      <a:pt x="17931" y="156027"/>
                      <a:pt x="20141" y="157000"/>
                    </a:cubicBezTo>
                    <a:cubicBezTo>
                      <a:pt x="105530" y="193781"/>
                      <a:pt x="214150" y="197682"/>
                      <a:pt x="291250" y="144593"/>
                    </a:cubicBezTo>
                    <a:cubicBezTo>
                      <a:pt x="292146" y="124143"/>
                      <a:pt x="312557" y="53286"/>
                      <a:pt x="313144" y="32790"/>
                    </a:cubicBezTo>
                    <a:close/>
                    <a:moveTo>
                      <a:pt x="31064" y="61784"/>
                    </a:moveTo>
                    <a:cubicBezTo>
                      <a:pt x="25533" y="58044"/>
                      <a:pt x="29720" y="54313"/>
                      <a:pt x="30253" y="53525"/>
                    </a:cubicBezTo>
                    <a:cubicBezTo>
                      <a:pt x="80476" y="27289"/>
                      <a:pt x="139847" y="32133"/>
                      <a:pt x="192434" y="41829"/>
                    </a:cubicBezTo>
                    <a:cubicBezTo>
                      <a:pt x="210620" y="45521"/>
                      <a:pt x="235210" y="51485"/>
                      <a:pt x="259359" y="53733"/>
                    </a:cubicBezTo>
                    <a:cubicBezTo>
                      <a:pt x="260217" y="53811"/>
                      <a:pt x="279067" y="59891"/>
                      <a:pt x="265478" y="70676"/>
                    </a:cubicBezTo>
                    <a:cubicBezTo>
                      <a:pt x="193214" y="94377"/>
                      <a:pt x="98685" y="85423"/>
                      <a:pt x="31064" y="61784"/>
                    </a:cubicBezTo>
                    <a:close/>
                  </a:path>
                </a:pathLst>
              </a:custGeom>
              <a:solidFill>
                <a:srgbClr val="FFFFFF"/>
              </a:solidFill>
              <a:ln w="7724" cap="flat">
                <a:noFill/>
                <a:prstDash val="solid"/>
                <a:miter/>
              </a:ln>
            </p:spPr>
            <p:txBody>
              <a:bodyPr rtlCol="0" anchor="ctr"/>
              <a:lstStyle/>
              <a:p>
                <a:endParaRPr lang="en-US"/>
              </a:p>
            </p:txBody>
          </p:sp>
          <p:grpSp>
            <p:nvGrpSpPr>
              <p:cNvPr id="81" name="Graphic 14" descr="Living room with sofa">
                <a:extLst>
                  <a:ext uri="{FF2B5EF4-FFF2-40B4-BE49-F238E27FC236}">
                    <a16:creationId xmlns:a16="http://schemas.microsoft.com/office/drawing/2014/main" id="{8AF92C81-01CF-4CA6-1F23-346D68C05E36}"/>
                  </a:ext>
                </a:extLst>
              </p:cNvPr>
              <p:cNvGrpSpPr/>
              <p:nvPr/>
            </p:nvGrpSpPr>
            <p:grpSpPr>
              <a:xfrm>
                <a:off x="4595205" y="1981356"/>
                <a:ext cx="1222466" cy="978172"/>
                <a:chOff x="4595205" y="1981356"/>
                <a:chExt cx="1222466" cy="978172"/>
              </a:xfrm>
              <a:solidFill>
                <a:srgbClr val="FFFFFF"/>
              </a:solidFill>
            </p:grpSpPr>
            <p:sp>
              <p:nvSpPr>
                <p:cNvPr id="82" name="Freeform: Shape 81">
                  <a:extLst>
                    <a:ext uri="{FF2B5EF4-FFF2-40B4-BE49-F238E27FC236}">
                      <a16:creationId xmlns:a16="http://schemas.microsoft.com/office/drawing/2014/main" id="{A7E507A3-5BEF-06F7-12A3-321895E819F1}"/>
                    </a:ext>
                  </a:extLst>
                </p:cNvPr>
                <p:cNvSpPr/>
                <p:nvPr/>
              </p:nvSpPr>
              <p:spPr>
                <a:xfrm>
                  <a:off x="5276001" y="2588782"/>
                  <a:ext cx="541670" cy="209693"/>
                </a:xfrm>
                <a:custGeom>
                  <a:avLst/>
                  <a:gdLst>
                    <a:gd name="connsiteX0" fmla="*/ 79142 w 541670"/>
                    <a:gd name="connsiteY0" fmla="*/ 83228 h 209693"/>
                    <a:gd name="connsiteX1" fmla="*/ 3031 w 541670"/>
                    <a:gd name="connsiteY1" fmla="*/ 94028 h 209693"/>
                    <a:gd name="connsiteX2" fmla="*/ 2846 w 541670"/>
                    <a:gd name="connsiteY2" fmla="*/ 94446 h 209693"/>
                    <a:gd name="connsiteX3" fmla="*/ 42725 w 541670"/>
                    <a:gd name="connsiteY3" fmla="*/ 162121 h 209693"/>
                    <a:gd name="connsiteX4" fmla="*/ 43891 w 541670"/>
                    <a:gd name="connsiteY4" fmla="*/ 166756 h 209693"/>
                    <a:gd name="connsiteX5" fmla="*/ 67454 w 541670"/>
                    <a:gd name="connsiteY5" fmla="*/ 200431 h 209693"/>
                    <a:gd name="connsiteX6" fmla="*/ 67716 w 541670"/>
                    <a:gd name="connsiteY6" fmla="*/ 200493 h 209693"/>
                    <a:gd name="connsiteX7" fmla="*/ 109171 w 541670"/>
                    <a:gd name="connsiteY7" fmla="*/ 194297 h 209693"/>
                    <a:gd name="connsiteX8" fmla="*/ 118411 w 541670"/>
                    <a:gd name="connsiteY8" fmla="*/ 169661 h 209693"/>
                    <a:gd name="connsiteX9" fmla="*/ 153824 w 541670"/>
                    <a:gd name="connsiteY9" fmla="*/ 209694 h 209693"/>
                    <a:gd name="connsiteX10" fmla="*/ 235429 w 541670"/>
                    <a:gd name="connsiteY10" fmla="*/ 188140 h 209693"/>
                    <a:gd name="connsiteX11" fmla="*/ 199042 w 541670"/>
                    <a:gd name="connsiteY11" fmla="*/ 147689 h 209693"/>
                    <a:gd name="connsiteX12" fmla="*/ 281627 w 541670"/>
                    <a:gd name="connsiteY12" fmla="*/ 185057 h 209693"/>
                    <a:gd name="connsiteX13" fmla="*/ 350916 w 541670"/>
                    <a:gd name="connsiteY13" fmla="*/ 174280 h 209693"/>
                    <a:gd name="connsiteX14" fmla="*/ 317040 w 541670"/>
                    <a:gd name="connsiteY14" fmla="*/ 149644 h 209693"/>
                    <a:gd name="connsiteX15" fmla="*/ 300106 w 541670"/>
                    <a:gd name="connsiteY15" fmla="*/ 125007 h 209693"/>
                    <a:gd name="connsiteX16" fmla="*/ 426101 w 541670"/>
                    <a:gd name="connsiteY16" fmla="*/ 170472 h 209693"/>
                    <a:gd name="connsiteX17" fmla="*/ 461769 w 541670"/>
                    <a:gd name="connsiteY17" fmla="*/ 163496 h 209693"/>
                    <a:gd name="connsiteX18" fmla="*/ 441860 w 541670"/>
                    <a:gd name="connsiteY18" fmla="*/ 149682 h 209693"/>
                    <a:gd name="connsiteX19" fmla="*/ 441652 w 541670"/>
                    <a:gd name="connsiteY19" fmla="*/ 149590 h 209693"/>
                    <a:gd name="connsiteX20" fmla="*/ 419944 w 541670"/>
                    <a:gd name="connsiteY20" fmla="*/ 126537 h 209693"/>
                    <a:gd name="connsiteX21" fmla="*/ 539572 w 541670"/>
                    <a:gd name="connsiteY21" fmla="*/ 151629 h 209693"/>
                    <a:gd name="connsiteX22" fmla="*/ 540878 w 541670"/>
                    <a:gd name="connsiteY22" fmla="*/ 146986 h 209693"/>
                    <a:gd name="connsiteX23" fmla="*/ 452019 w 541670"/>
                    <a:gd name="connsiteY23" fmla="*/ 98648 h 209693"/>
                    <a:gd name="connsiteX24" fmla="*/ 450652 w 541670"/>
                    <a:gd name="connsiteY24" fmla="*/ 93696 h 209693"/>
                    <a:gd name="connsiteX25" fmla="*/ 424826 w 541670"/>
                    <a:gd name="connsiteY25" fmla="*/ 66495 h 209693"/>
                    <a:gd name="connsiteX26" fmla="*/ 369859 w 541670"/>
                    <a:gd name="connsiteY26" fmla="*/ 54482 h 209693"/>
                    <a:gd name="connsiteX27" fmla="*/ 368013 w 541670"/>
                    <a:gd name="connsiteY27" fmla="*/ 39703 h 209693"/>
                    <a:gd name="connsiteX28" fmla="*/ 316059 w 541670"/>
                    <a:gd name="connsiteY28" fmla="*/ 40251 h 209693"/>
                    <a:gd name="connsiteX29" fmla="*/ 314985 w 541670"/>
                    <a:gd name="connsiteY29" fmla="*/ 40174 h 209693"/>
                    <a:gd name="connsiteX30" fmla="*/ 255468 w 541670"/>
                    <a:gd name="connsiteY30" fmla="*/ 40321 h 209693"/>
                    <a:gd name="connsiteX31" fmla="*/ 230832 w 541670"/>
                    <a:gd name="connsiteY31" fmla="*/ 69577 h 209693"/>
                    <a:gd name="connsiteX32" fmla="*/ 246229 w 541670"/>
                    <a:gd name="connsiteY32" fmla="*/ 20304 h 209693"/>
                    <a:gd name="connsiteX33" fmla="*/ 251204 w 541670"/>
                    <a:gd name="connsiteY33" fmla="*/ 5827 h 209693"/>
                    <a:gd name="connsiteX34" fmla="*/ 216269 w 541670"/>
                    <a:gd name="connsiteY34" fmla="*/ 6035 h 209693"/>
                    <a:gd name="connsiteX35" fmla="*/ 214562 w 541670"/>
                    <a:gd name="connsiteY35" fmla="*/ 6283 h 209693"/>
                    <a:gd name="connsiteX36" fmla="*/ 160005 w 541670"/>
                    <a:gd name="connsiteY36" fmla="*/ 21849 h 209693"/>
                    <a:gd name="connsiteX37" fmla="*/ 150765 w 541670"/>
                    <a:gd name="connsiteY37" fmla="*/ 81899 h 209693"/>
                    <a:gd name="connsiteX38" fmla="*/ 152303 w 541670"/>
                    <a:gd name="connsiteY38" fmla="*/ 11072 h 209693"/>
                    <a:gd name="connsiteX39" fmla="*/ 104575 w 541670"/>
                    <a:gd name="connsiteY39" fmla="*/ 20312 h 209693"/>
                    <a:gd name="connsiteX40" fmla="*/ 76701 w 541670"/>
                    <a:gd name="connsiteY40" fmla="*/ 46478 h 209693"/>
                    <a:gd name="connsiteX41" fmla="*/ 79142 w 541670"/>
                    <a:gd name="connsiteY41" fmla="*/ 83228 h 20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1670" h="209693">
                      <a:moveTo>
                        <a:pt x="79142" y="83228"/>
                      </a:moveTo>
                      <a:cubicBezTo>
                        <a:pt x="74221" y="86921"/>
                        <a:pt x="44548" y="17345"/>
                        <a:pt x="3031" y="94028"/>
                      </a:cubicBezTo>
                      <a:cubicBezTo>
                        <a:pt x="2962" y="94160"/>
                        <a:pt x="2900" y="94299"/>
                        <a:pt x="2846" y="94446"/>
                      </a:cubicBezTo>
                      <a:cubicBezTo>
                        <a:pt x="1548" y="98092"/>
                        <a:pt x="-13749" y="144607"/>
                        <a:pt x="42725" y="162121"/>
                      </a:cubicBezTo>
                      <a:cubicBezTo>
                        <a:pt x="44741" y="162746"/>
                        <a:pt x="45390" y="165265"/>
                        <a:pt x="43891" y="166756"/>
                      </a:cubicBezTo>
                      <a:cubicBezTo>
                        <a:pt x="36521" y="174095"/>
                        <a:pt x="24184" y="191972"/>
                        <a:pt x="67454" y="200431"/>
                      </a:cubicBezTo>
                      <a:cubicBezTo>
                        <a:pt x="67546" y="200447"/>
                        <a:pt x="67624" y="200470"/>
                        <a:pt x="67716" y="200493"/>
                      </a:cubicBezTo>
                      <a:cubicBezTo>
                        <a:pt x="70119" y="201234"/>
                        <a:pt x="108036" y="212707"/>
                        <a:pt x="109171" y="194297"/>
                      </a:cubicBezTo>
                      <a:cubicBezTo>
                        <a:pt x="110145" y="178483"/>
                        <a:pt x="114564" y="169460"/>
                        <a:pt x="118411" y="169661"/>
                      </a:cubicBezTo>
                      <a:cubicBezTo>
                        <a:pt x="122258" y="169862"/>
                        <a:pt x="138428" y="209694"/>
                        <a:pt x="153824" y="209694"/>
                      </a:cubicBezTo>
                      <a:cubicBezTo>
                        <a:pt x="169221" y="209694"/>
                        <a:pt x="246206" y="200454"/>
                        <a:pt x="235429" y="188140"/>
                      </a:cubicBezTo>
                      <a:cubicBezTo>
                        <a:pt x="224651" y="175825"/>
                        <a:pt x="185182" y="150772"/>
                        <a:pt x="199042" y="147689"/>
                      </a:cubicBezTo>
                      <a:cubicBezTo>
                        <a:pt x="212901" y="144607"/>
                        <a:pt x="256990" y="186603"/>
                        <a:pt x="281627" y="185057"/>
                      </a:cubicBezTo>
                      <a:cubicBezTo>
                        <a:pt x="306263" y="183520"/>
                        <a:pt x="347834" y="181975"/>
                        <a:pt x="350916" y="174280"/>
                      </a:cubicBezTo>
                      <a:cubicBezTo>
                        <a:pt x="353999" y="166578"/>
                        <a:pt x="330900" y="154264"/>
                        <a:pt x="317040" y="149644"/>
                      </a:cubicBezTo>
                      <a:cubicBezTo>
                        <a:pt x="303181" y="145024"/>
                        <a:pt x="281627" y="125007"/>
                        <a:pt x="300106" y="125007"/>
                      </a:cubicBezTo>
                      <a:cubicBezTo>
                        <a:pt x="318585" y="125007"/>
                        <a:pt x="406632" y="170000"/>
                        <a:pt x="426101" y="170472"/>
                      </a:cubicBezTo>
                      <a:cubicBezTo>
                        <a:pt x="443143" y="170881"/>
                        <a:pt x="460695" y="169251"/>
                        <a:pt x="461769" y="163496"/>
                      </a:cubicBezTo>
                      <a:cubicBezTo>
                        <a:pt x="462797" y="157980"/>
                        <a:pt x="443467" y="150308"/>
                        <a:pt x="441860" y="149682"/>
                      </a:cubicBezTo>
                      <a:cubicBezTo>
                        <a:pt x="441783" y="149652"/>
                        <a:pt x="441721" y="149628"/>
                        <a:pt x="441652" y="149590"/>
                      </a:cubicBezTo>
                      <a:cubicBezTo>
                        <a:pt x="439133" y="148331"/>
                        <a:pt x="392982" y="125046"/>
                        <a:pt x="419944" y="126537"/>
                      </a:cubicBezTo>
                      <a:cubicBezTo>
                        <a:pt x="445600" y="127959"/>
                        <a:pt x="519270" y="156999"/>
                        <a:pt x="539572" y="151629"/>
                      </a:cubicBezTo>
                      <a:cubicBezTo>
                        <a:pt x="541643" y="151081"/>
                        <a:pt x="542377" y="148516"/>
                        <a:pt x="540878" y="146986"/>
                      </a:cubicBezTo>
                      <a:cubicBezTo>
                        <a:pt x="531507" y="137407"/>
                        <a:pt x="496719" y="104790"/>
                        <a:pt x="452019" y="98648"/>
                      </a:cubicBezTo>
                      <a:cubicBezTo>
                        <a:pt x="449563" y="98308"/>
                        <a:pt x="448667" y="95179"/>
                        <a:pt x="450652" y="93696"/>
                      </a:cubicBezTo>
                      <a:cubicBezTo>
                        <a:pt x="457814" y="88311"/>
                        <a:pt x="462596" y="78176"/>
                        <a:pt x="424826" y="66495"/>
                      </a:cubicBezTo>
                      <a:cubicBezTo>
                        <a:pt x="399417" y="58638"/>
                        <a:pt x="377500" y="57796"/>
                        <a:pt x="369859" y="54482"/>
                      </a:cubicBezTo>
                      <a:cubicBezTo>
                        <a:pt x="359167" y="49846"/>
                        <a:pt x="368971" y="43295"/>
                        <a:pt x="368013" y="39703"/>
                      </a:cubicBezTo>
                      <a:cubicBezTo>
                        <a:pt x="366468" y="33924"/>
                        <a:pt x="321552" y="39541"/>
                        <a:pt x="316059" y="40251"/>
                      </a:cubicBezTo>
                      <a:cubicBezTo>
                        <a:pt x="315696" y="40298"/>
                        <a:pt x="315341" y="40275"/>
                        <a:pt x="314985" y="40174"/>
                      </a:cubicBezTo>
                      <a:cubicBezTo>
                        <a:pt x="309400" y="38637"/>
                        <a:pt x="261262" y="25820"/>
                        <a:pt x="255468" y="40321"/>
                      </a:cubicBezTo>
                      <a:cubicBezTo>
                        <a:pt x="255468" y="40321"/>
                        <a:pt x="246229" y="77272"/>
                        <a:pt x="230832" y="69577"/>
                      </a:cubicBezTo>
                      <a:cubicBezTo>
                        <a:pt x="215435" y="61883"/>
                        <a:pt x="238534" y="31081"/>
                        <a:pt x="246229" y="20304"/>
                      </a:cubicBezTo>
                      <a:cubicBezTo>
                        <a:pt x="249110" y="16264"/>
                        <a:pt x="253050" y="9836"/>
                        <a:pt x="251204" y="5827"/>
                      </a:cubicBezTo>
                      <a:cubicBezTo>
                        <a:pt x="248176" y="-771"/>
                        <a:pt x="235081" y="-3112"/>
                        <a:pt x="216269" y="6035"/>
                      </a:cubicBezTo>
                      <a:cubicBezTo>
                        <a:pt x="215736" y="6290"/>
                        <a:pt x="215141" y="6391"/>
                        <a:pt x="214562" y="6283"/>
                      </a:cubicBezTo>
                      <a:cubicBezTo>
                        <a:pt x="207710" y="5016"/>
                        <a:pt x="162848" y="-2324"/>
                        <a:pt x="160005" y="21849"/>
                      </a:cubicBezTo>
                      <a:cubicBezTo>
                        <a:pt x="156922" y="48023"/>
                        <a:pt x="172373" y="82139"/>
                        <a:pt x="150765" y="81899"/>
                      </a:cubicBezTo>
                      <a:cubicBezTo>
                        <a:pt x="122691" y="81583"/>
                        <a:pt x="155385" y="20312"/>
                        <a:pt x="152303" y="11072"/>
                      </a:cubicBezTo>
                      <a:cubicBezTo>
                        <a:pt x="149220" y="1833"/>
                        <a:pt x="127666" y="-1242"/>
                        <a:pt x="104575" y="20312"/>
                      </a:cubicBezTo>
                      <a:cubicBezTo>
                        <a:pt x="94593" y="29629"/>
                        <a:pt x="79768" y="35183"/>
                        <a:pt x="76701" y="46478"/>
                      </a:cubicBezTo>
                      <a:cubicBezTo>
                        <a:pt x="72653" y="61311"/>
                        <a:pt x="81939" y="81134"/>
                        <a:pt x="79142" y="83228"/>
                      </a:cubicBezTo>
                      <a:close/>
                    </a:path>
                  </a:pathLst>
                </a:custGeom>
                <a:solidFill>
                  <a:srgbClr val="FFFFFF"/>
                </a:solidFill>
                <a:ln w="772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BBB2FF4A-260B-523C-344D-BA51CB6F67A4}"/>
                    </a:ext>
                  </a:extLst>
                </p:cNvPr>
                <p:cNvSpPr/>
                <p:nvPr/>
              </p:nvSpPr>
              <p:spPr>
                <a:xfrm>
                  <a:off x="5250556" y="1981356"/>
                  <a:ext cx="497757" cy="164550"/>
                </a:xfrm>
                <a:custGeom>
                  <a:avLst/>
                  <a:gdLst>
                    <a:gd name="connsiteX0" fmla="*/ 147225 w 497757"/>
                    <a:gd name="connsiteY0" fmla="*/ 161862 h 164550"/>
                    <a:gd name="connsiteX1" fmla="*/ 232877 w 497757"/>
                    <a:gd name="connsiteY1" fmla="*/ 151741 h 164550"/>
                    <a:gd name="connsiteX2" fmla="*/ 232684 w 497757"/>
                    <a:gd name="connsiteY2" fmla="*/ 149300 h 164550"/>
                    <a:gd name="connsiteX3" fmla="*/ 207908 w 497757"/>
                    <a:gd name="connsiteY3" fmla="*/ 129299 h 164550"/>
                    <a:gd name="connsiteX4" fmla="*/ 206580 w 497757"/>
                    <a:gd name="connsiteY4" fmla="*/ 123574 h 164550"/>
                    <a:gd name="connsiteX5" fmla="*/ 245462 w 497757"/>
                    <a:gd name="connsiteY5" fmla="*/ 125792 h 164550"/>
                    <a:gd name="connsiteX6" fmla="*/ 352637 w 497757"/>
                    <a:gd name="connsiteY6" fmla="*/ 110588 h 164550"/>
                    <a:gd name="connsiteX7" fmla="*/ 351270 w 497757"/>
                    <a:gd name="connsiteY7" fmla="*/ 107737 h 164550"/>
                    <a:gd name="connsiteX8" fmla="*/ 309823 w 497757"/>
                    <a:gd name="connsiteY8" fmla="*/ 95392 h 164550"/>
                    <a:gd name="connsiteX9" fmla="*/ 307698 w 497757"/>
                    <a:gd name="connsiteY9" fmla="*/ 94449 h 164550"/>
                    <a:gd name="connsiteX10" fmla="*/ 316289 w 497757"/>
                    <a:gd name="connsiteY10" fmla="*/ 81146 h 164550"/>
                    <a:gd name="connsiteX11" fmla="*/ 431816 w 497757"/>
                    <a:gd name="connsiteY11" fmla="*/ 72308 h 164550"/>
                    <a:gd name="connsiteX12" fmla="*/ 427559 w 497757"/>
                    <a:gd name="connsiteY12" fmla="*/ 65803 h 164550"/>
                    <a:gd name="connsiteX13" fmla="*/ 429652 w 497757"/>
                    <a:gd name="connsiteY13" fmla="*/ 60527 h 164550"/>
                    <a:gd name="connsiteX14" fmla="*/ 497505 w 497757"/>
                    <a:gd name="connsiteY14" fmla="*/ 30428 h 164550"/>
                    <a:gd name="connsiteX15" fmla="*/ 387255 w 497757"/>
                    <a:gd name="connsiteY15" fmla="*/ 39514 h 164550"/>
                    <a:gd name="connsiteX16" fmla="*/ 386977 w 497757"/>
                    <a:gd name="connsiteY16" fmla="*/ 39606 h 164550"/>
                    <a:gd name="connsiteX17" fmla="*/ 365284 w 497757"/>
                    <a:gd name="connsiteY17" fmla="*/ 27570 h 164550"/>
                    <a:gd name="connsiteX18" fmla="*/ 365871 w 497757"/>
                    <a:gd name="connsiteY18" fmla="*/ 27022 h 164550"/>
                    <a:gd name="connsiteX19" fmla="*/ 368590 w 497757"/>
                    <a:gd name="connsiteY19" fmla="*/ 13996 h 164550"/>
                    <a:gd name="connsiteX20" fmla="*/ 338616 w 497757"/>
                    <a:gd name="connsiteY20" fmla="*/ 8658 h 164550"/>
                    <a:gd name="connsiteX21" fmla="*/ 291807 w 497757"/>
                    <a:gd name="connsiteY21" fmla="*/ 9886 h 164550"/>
                    <a:gd name="connsiteX22" fmla="*/ 281633 w 497757"/>
                    <a:gd name="connsiteY22" fmla="*/ 36176 h 164550"/>
                    <a:gd name="connsiteX23" fmla="*/ 278697 w 497757"/>
                    <a:gd name="connsiteY23" fmla="*/ 38324 h 164550"/>
                    <a:gd name="connsiteX24" fmla="*/ 263918 w 497757"/>
                    <a:gd name="connsiteY24" fmla="*/ 18299 h 164550"/>
                    <a:gd name="connsiteX25" fmla="*/ 263988 w 497757"/>
                    <a:gd name="connsiteY25" fmla="*/ 17751 h 164550"/>
                    <a:gd name="connsiteX26" fmla="*/ 248537 w 497757"/>
                    <a:gd name="connsiteY26" fmla="*/ 2601 h 164550"/>
                    <a:gd name="connsiteX27" fmla="*/ 208449 w 497757"/>
                    <a:gd name="connsiteY27" fmla="*/ 4548 h 164550"/>
                    <a:gd name="connsiteX28" fmla="*/ 188332 w 497757"/>
                    <a:gd name="connsiteY28" fmla="*/ 25492 h 164550"/>
                    <a:gd name="connsiteX29" fmla="*/ 192025 w 497757"/>
                    <a:gd name="connsiteY29" fmla="*/ 58750 h 164550"/>
                    <a:gd name="connsiteX30" fmla="*/ 144397 w 497757"/>
                    <a:gd name="connsiteY30" fmla="*/ 7839 h 164550"/>
                    <a:gd name="connsiteX31" fmla="*/ 103800 w 497757"/>
                    <a:gd name="connsiteY31" fmla="*/ 25708 h 164550"/>
                    <a:gd name="connsiteX32" fmla="*/ 133729 w 497757"/>
                    <a:gd name="connsiteY32" fmla="*/ 94681 h 164550"/>
                    <a:gd name="connsiteX33" fmla="*/ 129889 w 497757"/>
                    <a:gd name="connsiteY33" fmla="*/ 94333 h 164550"/>
                    <a:gd name="connsiteX34" fmla="*/ 97643 w 497757"/>
                    <a:gd name="connsiteY34" fmla="*/ 51882 h 164550"/>
                    <a:gd name="connsiteX35" fmla="*/ 71315 w 497757"/>
                    <a:gd name="connsiteY35" fmla="*/ 21390 h 164550"/>
                    <a:gd name="connsiteX36" fmla="*/ 45295 w 497757"/>
                    <a:gd name="connsiteY36" fmla="*/ 36485 h 164550"/>
                    <a:gd name="connsiteX37" fmla="*/ 67027 w 497757"/>
                    <a:gd name="connsiteY37" fmla="*/ 79949 h 164550"/>
                    <a:gd name="connsiteX38" fmla="*/ 66185 w 497757"/>
                    <a:gd name="connsiteY38" fmla="*/ 86075 h 164550"/>
                    <a:gd name="connsiteX39" fmla="*/ 25325 w 497757"/>
                    <a:gd name="connsiteY39" fmla="*/ 84205 h 164550"/>
                    <a:gd name="connsiteX40" fmla="*/ 13011 w 497757"/>
                    <a:gd name="connsiteY40" fmla="*/ 133888 h 164550"/>
                    <a:gd name="connsiteX41" fmla="*/ 146491 w 497757"/>
                    <a:gd name="connsiteY41" fmla="*/ 161839 h 164550"/>
                    <a:gd name="connsiteX42" fmla="*/ 147225 w 497757"/>
                    <a:gd name="connsiteY42" fmla="*/ 161862 h 164550"/>
                    <a:gd name="connsiteX43" fmla="*/ 230390 w 497757"/>
                    <a:gd name="connsiteY43" fmla="*/ 70647 h 164550"/>
                    <a:gd name="connsiteX44" fmla="*/ 219149 w 497757"/>
                    <a:gd name="connsiteY44" fmla="*/ 89891 h 164550"/>
                    <a:gd name="connsiteX45" fmla="*/ 216453 w 497757"/>
                    <a:gd name="connsiteY45" fmla="*/ 89760 h 164550"/>
                    <a:gd name="connsiteX46" fmla="*/ 220370 w 497757"/>
                    <a:gd name="connsiteY46" fmla="*/ 69025 h 164550"/>
                    <a:gd name="connsiteX47" fmla="*/ 229609 w 497757"/>
                    <a:gd name="connsiteY47" fmla="*/ 70114 h 164550"/>
                    <a:gd name="connsiteX48" fmla="*/ 230390 w 497757"/>
                    <a:gd name="connsiteY48" fmla="*/ 70647 h 16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97757" h="164550">
                      <a:moveTo>
                        <a:pt x="147225" y="161862"/>
                      </a:moveTo>
                      <a:cubicBezTo>
                        <a:pt x="152957" y="162596"/>
                        <a:pt x="227145" y="171658"/>
                        <a:pt x="232877" y="151741"/>
                      </a:cubicBezTo>
                      <a:cubicBezTo>
                        <a:pt x="233109" y="150930"/>
                        <a:pt x="233039" y="150065"/>
                        <a:pt x="232684" y="149300"/>
                      </a:cubicBezTo>
                      <a:cubicBezTo>
                        <a:pt x="231108" y="145862"/>
                        <a:pt x="225082" y="135402"/>
                        <a:pt x="207908" y="129299"/>
                      </a:cubicBezTo>
                      <a:cubicBezTo>
                        <a:pt x="205498" y="128441"/>
                        <a:pt x="204718" y="125328"/>
                        <a:pt x="206580" y="123574"/>
                      </a:cubicBezTo>
                      <a:cubicBezTo>
                        <a:pt x="210242" y="120121"/>
                        <a:pt x="219914" y="117278"/>
                        <a:pt x="245462" y="125792"/>
                      </a:cubicBezTo>
                      <a:cubicBezTo>
                        <a:pt x="286237" y="139381"/>
                        <a:pt x="352436" y="139636"/>
                        <a:pt x="352637" y="110588"/>
                      </a:cubicBezTo>
                      <a:cubicBezTo>
                        <a:pt x="352645" y="109475"/>
                        <a:pt x="352151" y="108417"/>
                        <a:pt x="351270" y="107737"/>
                      </a:cubicBezTo>
                      <a:cubicBezTo>
                        <a:pt x="347616" y="104910"/>
                        <a:pt x="335780" y="97509"/>
                        <a:pt x="309823" y="95392"/>
                      </a:cubicBezTo>
                      <a:cubicBezTo>
                        <a:pt x="309027" y="95330"/>
                        <a:pt x="308270" y="94998"/>
                        <a:pt x="307698" y="94449"/>
                      </a:cubicBezTo>
                      <a:cubicBezTo>
                        <a:pt x="304492" y="91390"/>
                        <a:pt x="295330" y="81146"/>
                        <a:pt x="316289" y="81146"/>
                      </a:cubicBezTo>
                      <a:cubicBezTo>
                        <a:pt x="340926" y="81146"/>
                        <a:pt x="446030" y="97764"/>
                        <a:pt x="431816" y="72308"/>
                      </a:cubicBezTo>
                      <a:lnTo>
                        <a:pt x="427559" y="65803"/>
                      </a:lnTo>
                      <a:cubicBezTo>
                        <a:pt x="426238" y="63787"/>
                        <a:pt x="427312" y="61083"/>
                        <a:pt x="429652" y="60527"/>
                      </a:cubicBezTo>
                      <a:cubicBezTo>
                        <a:pt x="446571" y="56540"/>
                        <a:pt x="501947" y="42496"/>
                        <a:pt x="497505" y="30428"/>
                      </a:cubicBezTo>
                      <a:cubicBezTo>
                        <a:pt x="494631" y="22633"/>
                        <a:pt x="445698" y="16484"/>
                        <a:pt x="387255" y="39514"/>
                      </a:cubicBezTo>
                      <a:cubicBezTo>
                        <a:pt x="387162" y="39552"/>
                        <a:pt x="387070" y="39583"/>
                        <a:pt x="386977" y="39606"/>
                      </a:cubicBezTo>
                      <a:cubicBezTo>
                        <a:pt x="384335" y="40356"/>
                        <a:pt x="345020" y="51256"/>
                        <a:pt x="365284" y="27570"/>
                      </a:cubicBezTo>
                      <a:cubicBezTo>
                        <a:pt x="365454" y="27369"/>
                        <a:pt x="365655" y="27184"/>
                        <a:pt x="365871" y="27022"/>
                      </a:cubicBezTo>
                      <a:cubicBezTo>
                        <a:pt x="367617" y="25716"/>
                        <a:pt x="375914" y="18979"/>
                        <a:pt x="368590" y="13996"/>
                      </a:cubicBezTo>
                      <a:cubicBezTo>
                        <a:pt x="364573" y="11262"/>
                        <a:pt x="351842" y="11200"/>
                        <a:pt x="338616" y="8658"/>
                      </a:cubicBezTo>
                      <a:cubicBezTo>
                        <a:pt x="315594" y="4231"/>
                        <a:pt x="299965" y="2509"/>
                        <a:pt x="291807" y="9886"/>
                      </a:cubicBezTo>
                      <a:cubicBezTo>
                        <a:pt x="286137" y="15024"/>
                        <a:pt x="285511" y="26156"/>
                        <a:pt x="281633" y="36176"/>
                      </a:cubicBezTo>
                      <a:cubicBezTo>
                        <a:pt x="281161" y="37397"/>
                        <a:pt x="280002" y="38231"/>
                        <a:pt x="278697" y="38324"/>
                      </a:cubicBezTo>
                      <a:cubicBezTo>
                        <a:pt x="273884" y="38656"/>
                        <a:pt x="262844" y="37358"/>
                        <a:pt x="263918" y="18299"/>
                      </a:cubicBezTo>
                      <a:cubicBezTo>
                        <a:pt x="263926" y="18114"/>
                        <a:pt x="263949" y="17929"/>
                        <a:pt x="263988" y="17751"/>
                      </a:cubicBezTo>
                      <a:cubicBezTo>
                        <a:pt x="264552" y="15101"/>
                        <a:pt x="268847" y="-7550"/>
                        <a:pt x="248537" y="2601"/>
                      </a:cubicBezTo>
                      <a:cubicBezTo>
                        <a:pt x="226983" y="13378"/>
                        <a:pt x="222656" y="10690"/>
                        <a:pt x="208449" y="4548"/>
                      </a:cubicBezTo>
                      <a:cubicBezTo>
                        <a:pt x="193261" y="-2019"/>
                        <a:pt x="171537" y="1427"/>
                        <a:pt x="188332" y="25492"/>
                      </a:cubicBezTo>
                      <a:cubicBezTo>
                        <a:pt x="204084" y="48066"/>
                        <a:pt x="209685" y="59569"/>
                        <a:pt x="192025" y="58750"/>
                      </a:cubicBezTo>
                      <a:cubicBezTo>
                        <a:pt x="170440" y="57746"/>
                        <a:pt x="170571" y="15534"/>
                        <a:pt x="144397" y="7839"/>
                      </a:cubicBezTo>
                      <a:cubicBezTo>
                        <a:pt x="118224" y="137"/>
                        <a:pt x="102263" y="7229"/>
                        <a:pt x="103800" y="25708"/>
                      </a:cubicBezTo>
                      <a:cubicBezTo>
                        <a:pt x="105307" y="43786"/>
                        <a:pt x="162977" y="78759"/>
                        <a:pt x="133729" y="94681"/>
                      </a:cubicBezTo>
                      <a:cubicBezTo>
                        <a:pt x="132500" y="95353"/>
                        <a:pt x="130978" y="95214"/>
                        <a:pt x="129889" y="94333"/>
                      </a:cubicBezTo>
                      <a:cubicBezTo>
                        <a:pt x="124875" y="90270"/>
                        <a:pt x="110189" y="76967"/>
                        <a:pt x="97643" y="51882"/>
                      </a:cubicBezTo>
                      <a:cubicBezTo>
                        <a:pt x="90118" y="36825"/>
                        <a:pt x="80740" y="24109"/>
                        <a:pt x="71315" y="21390"/>
                      </a:cubicBezTo>
                      <a:cubicBezTo>
                        <a:pt x="61465" y="18547"/>
                        <a:pt x="51615" y="26272"/>
                        <a:pt x="45295" y="36485"/>
                      </a:cubicBezTo>
                      <a:cubicBezTo>
                        <a:pt x="31637" y="58580"/>
                        <a:pt x="51051" y="68731"/>
                        <a:pt x="67027" y="79949"/>
                      </a:cubicBezTo>
                      <a:cubicBezTo>
                        <a:pt x="69352" y="81579"/>
                        <a:pt x="68858" y="85125"/>
                        <a:pt x="66185" y="86075"/>
                      </a:cubicBezTo>
                      <a:cubicBezTo>
                        <a:pt x="59294" y="88532"/>
                        <a:pt x="45859" y="90872"/>
                        <a:pt x="25325" y="84205"/>
                      </a:cubicBezTo>
                      <a:cubicBezTo>
                        <a:pt x="-2541" y="75159"/>
                        <a:pt x="-8551" y="109251"/>
                        <a:pt x="13011" y="133888"/>
                      </a:cubicBezTo>
                      <a:cubicBezTo>
                        <a:pt x="34526" y="158478"/>
                        <a:pt x="78947" y="167934"/>
                        <a:pt x="146491" y="161839"/>
                      </a:cubicBezTo>
                      <a:cubicBezTo>
                        <a:pt x="146746" y="161831"/>
                        <a:pt x="146978" y="161831"/>
                        <a:pt x="147225" y="161862"/>
                      </a:cubicBezTo>
                      <a:close/>
                      <a:moveTo>
                        <a:pt x="230390" y="70647"/>
                      </a:moveTo>
                      <a:cubicBezTo>
                        <a:pt x="241491" y="80613"/>
                        <a:pt x="224325" y="87975"/>
                        <a:pt x="219149" y="89891"/>
                      </a:cubicBezTo>
                      <a:cubicBezTo>
                        <a:pt x="218268" y="90216"/>
                        <a:pt x="217287" y="90177"/>
                        <a:pt x="216453" y="89760"/>
                      </a:cubicBezTo>
                      <a:cubicBezTo>
                        <a:pt x="198707" y="80922"/>
                        <a:pt x="210419" y="71876"/>
                        <a:pt x="220370" y="69025"/>
                      </a:cubicBezTo>
                      <a:cubicBezTo>
                        <a:pt x="224511" y="67835"/>
                        <a:pt x="228327" y="69465"/>
                        <a:pt x="229609" y="70114"/>
                      </a:cubicBezTo>
                      <a:cubicBezTo>
                        <a:pt x="229895" y="70261"/>
                        <a:pt x="230158" y="70439"/>
                        <a:pt x="230390" y="70647"/>
                      </a:cubicBezTo>
                      <a:close/>
                    </a:path>
                  </a:pathLst>
                </a:custGeom>
                <a:solidFill>
                  <a:srgbClr val="FFFFFF"/>
                </a:solidFill>
                <a:ln w="772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CE5F09E0-AC25-91C0-E617-F75CAAE02482}"/>
                    </a:ext>
                  </a:extLst>
                </p:cNvPr>
                <p:cNvSpPr/>
                <p:nvPr/>
              </p:nvSpPr>
              <p:spPr>
                <a:xfrm>
                  <a:off x="5351946" y="2144850"/>
                  <a:ext cx="413960" cy="207766"/>
                </a:xfrm>
                <a:custGeom>
                  <a:avLst/>
                  <a:gdLst>
                    <a:gd name="connsiteX0" fmla="*/ 411991 w 413960"/>
                    <a:gd name="connsiteY0" fmla="*/ 76241 h 207766"/>
                    <a:gd name="connsiteX1" fmla="*/ 382734 w 413960"/>
                    <a:gd name="connsiteY1" fmla="*/ 33133 h 207766"/>
                    <a:gd name="connsiteX2" fmla="*/ 293428 w 413960"/>
                    <a:gd name="connsiteY2" fmla="*/ 5422 h 207766"/>
                    <a:gd name="connsiteX3" fmla="*/ 215463 w 413960"/>
                    <a:gd name="connsiteY3" fmla="*/ 16809 h 207766"/>
                    <a:gd name="connsiteX4" fmla="*/ 139869 w 413960"/>
                    <a:gd name="connsiteY4" fmla="*/ 26968 h 207766"/>
                    <a:gd name="connsiteX5" fmla="*/ 139027 w 413960"/>
                    <a:gd name="connsiteY5" fmla="*/ 27084 h 207766"/>
                    <a:gd name="connsiteX6" fmla="*/ 64005 w 413960"/>
                    <a:gd name="connsiteY6" fmla="*/ 79331 h 207766"/>
                    <a:gd name="connsiteX7" fmla="*/ 100229 w 413960"/>
                    <a:gd name="connsiteY7" fmla="*/ 137087 h 207766"/>
                    <a:gd name="connsiteX8" fmla="*/ 102686 w 413960"/>
                    <a:gd name="connsiteY8" fmla="*/ 141482 h 207766"/>
                    <a:gd name="connsiteX9" fmla="*/ 84021 w 413960"/>
                    <a:gd name="connsiteY9" fmla="*/ 148621 h 207766"/>
                    <a:gd name="connsiteX10" fmla="*/ 2417 w 413960"/>
                    <a:gd name="connsiteY10" fmla="*/ 171720 h 207766"/>
                    <a:gd name="connsiteX11" fmla="*/ 40550 w 413960"/>
                    <a:gd name="connsiteY11" fmla="*/ 192138 h 207766"/>
                    <a:gd name="connsiteX12" fmla="*/ 88641 w 413960"/>
                    <a:gd name="connsiteY12" fmla="*/ 199431 h 207766"/>
                    <a:gd name="connsiteX13" fmla="*/ 125592 w 413960"/>
                    <a:gd name="connsiteY13" fmla="*/ 176332 h 207766"/>
                    <a:gd name="connsiteX14" fmla="*/ 162543 w 413960"/>
                    <a:gd name="connsiteY14" fmla="*/ 188646 h 207766"/>
                    <a:gd name="connsiteX15" fmla="*/ 249053 w 413960"/>
                    <a:gd name="connsiteY15" fmla="*/ 202204 h 207766"/>
                    <a:gd name="connsiteX16" fmla="*/ 249902 w 413960"/>
                    <a:gd name="connsiteY16" fmla="*/ 195360 h 207766"/>
                    <a:gd name="connsiteX17" fmla="*/ 204114 w 413960"/>
                    <a:gd name="connsiteY17" fmla="*/ 162472 h 207766"/>
                    <a:gd name="connsiteX18" fmla="*/ 221048 w 413960"/>
                    <a:gd name="connsiteY18" fmla="*/ 128596 h 207766"/>
                    <a:gd name="connsiteX19" fmla="*/ 296495 w 413960"/>
                    <a:gd name="connsiteY19" fmla="*/ 139373 h 207766"/>
                    <a:gd name="connsiteX20" fmla="*/ 360716 w 413960"/>
                    <a:gd name="connsiteY20" fmla="*/ 113269 h 207766"/>
                    <a:gd name="connsiteX21" fmla="*/ 361597 w 413960"/>
                    <a:gd name="connsiteY21" fmla="*/ 113230 h 207766"/>
                    <a:gd name="connsiteX22" fmla="*/ 407857 w 413960"/>
                    <a:gd name="connsiteY22" fmla="*/ 116614 h 207766"/>
                    <a:gd name="connsiteX23" fmla="*/ 411890 w 413960"/>
                    <a:gd name="connsiteY23" fmla="*/ 112133 h 207766"/>
                    <a:gd name="connsiteX24" fmla="*/ 411991 w 413960"/>
                    <a:gd name="connsiteY24" fmla="*/ 76241 h 207766"/>
                    <a:gd name="connsiteX25" fmla="*/ 138679 w 413960"/>
                    <a:gd name="connsiteY25" fmla="*/ 93731 h 207766"/>
                    <a:gd name="connsiteX26" fmla="*/ 129007 w 413960"/>
                    <a:gd name="connsiteY26" fmla="*/ 91838 h 207766"/>
                    <a:gd name="connsiteX27" fmla="*/ 141561 w 413960"/>
                    <a:gd name="connsiteY27" fmla="*/ 50422 h 207766"/>
                    <a:gd name="connsiteX28" fmla="*/ 138679 w 413960"/>
                    <a:gd name="connsiteY28" fmla="*/ 93731 h 207766"/>
                    <a:gd name="connsiteX29" fmla="*/ 199046 w 413960"/>
                    <a:gd name="connsiteY29" fmla="*/ 90301 h 207766"/>
                    <a:gd name="connsiteX30" fmla="*/ 195353 w 413960"/>
                    <a:gd name="connsiteY30" fmla="*/ 89073 h 207766"/>
                    <a:gd name="connsiteX31" fmla="*/ 239543 w 413960"/>
                    <a:gd name="connsiteY31" fmla="*/ 43917 h 207766"/>
                    <a:gd name="connsiteX32" fmla="*/ 199046 w 413960"/>
                    <a:gd name="connsiteY32" fmla="*/ 90301 h 207766"/>
                    <a:gd name="connsiteX33" fmla="*/ 279622 w 413960"/>
                    <a:gd name="connsiteY33" fmla="*/ 87528 h 207766"/>
                    <a:gd name="connsiteX34" fmla="*/ 299740 w 413960"/>
                    <a:gd name="connsiteY34" fmla="*/ 67511 h 207766"/>
                    <a:gd name="connsiteX35" fmla="*/ 303023 w 413960"/>
                    <a:gd name="connsiteY35" fmla="*/ 72030 h 207766"/>
                    <a:gd name="connsiteX36" fmla="*/ 279622 w 413960"/>
                    <a:gd name="connsiteY36" fmla="*/ 87528 h 20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13960" h="207766">
                      <a:moveTo>
                        <a:pt x="411991" y="76241"/>
                      </a:moveTo>
                      <a:cubicBezTo>
                        <a:pt x="416610" y="56224"/>
                        <a:pt x="415390" y="33743"/>
                        <a:pt x="382734" y="33133"/>
                      </a:cubicBezTo>
                      <a:cubicBezTo>
                        <a:pt x="322630" y="31997"/>
                        <a:pt x="322684" y="19273"/>
                        <a:pt x="293428" y="5422"/>
                      </a:cubicBezTo>
                      <a:cubicBezTo>
                        <a:pt x="264172" y="-8438"/>
                        <a:pt x="232404" y="7569"/>
                        <a:pt x="215463" y="16809"/>
                      </a:cubicBezTo>
                      <a:cubicBezTo>
                        <a:pt x="199355" y="25593"/>
                        <a:pt x="145161" y="26867"/>
                        <a:pt x="139869" y="26968"/>
                      </a:cubicBezTo>
                      <a:cubicBezTo>
                        <a:pt x="139583" y="26976"/>
                        <a:pt x="139305" y="27006"/>
                        <a:pt x="139027" y="27084"/>
                      </a:cubicBezTo>
                      <a:cubicBezTo>
                        <a:pt x="133997" y="28358"/>
                        <a:pt x="85883" y="41414"/>
                        <a:pt x="64005" y="79331"/>
                      </a:cubicBezTo>
                      <a:cubicBezTo>
                        <a:pt x="43594" y="114706"/>
                        <a:pt x="89321" y="133255"/>
                        <a:pt x="100229" y="137087"/>
                      </a:cubicBezTo>
                      <a:cubicBezTo>
                        <a:pt x="102045" y="137720"/>
                        <a:pt x="103165" y="139620"/>
                        <a:pt x="102686" y="141482"/>
                      </a:cubicBezTo>
                      <a:cubicBezTo>
                        <a:pt x="101883" y="144611"/>
                        <a:pt x="98105" y="148621"/>
                        <a:pt x="84021" y="148621"/>
                      </a:cubicBezTo>
                      <a:cubicBezTo>
                        <a:pt x="60922" y="148621"/>
                        <a:pt x="11657" y="139381"/>
                        <a:pt x="2417" y="171720"/>
                      </a:cubicBezTo>
                      <a:cubicBezTo>
                        <a:pt x="-6822" y="204051"/>
                        <a:pt x="11394" y="205279"/>
                        <a:pt x="40550" y="192138"/>
                      </a:cubicBezTo>
                      <a:cubicBezTo>
                        <a:pt x="57508" y="184490"/>
                        <a:pt x="62467" y="196356"/>
                        <a:pt x="88641" y="199431"/>
                      </a:cubicBezTo>
                      <a:cubicBezTo>
                        <a:pt x="114815" y="202506"/>
                        <a:pt x="116353" y="190191"/>
                        <a:pt x="125592" y="176332"/>
                      </a:cubicBezTo>
                      <a:cubicBezTo>
                        <a:pt x="134832" y="162472"/>
                        <a:pt x="162543" y="188646"/>
                        <a:pt x="162543" y="188646"/>
                      </a:cubicBezTo>
                      <a:cubicBezTo>
                        <a:pt x="193568" y="216095"/>
                        <a:pt x="232914" y="207473"/>
                        <a:pt x="249053" y="202204"/>
                      </a:cubicBezTo>
                      <a:cubicBezTo>
                        <a:pt x="252120" y="201200"/>
                        <a:pt x="252630" y="197082"/>
                        <a:pt x="249902" y="195360"/>
                      </a:cubicBezTo>
                      <a:cubicBezTo>
                        <a:pt x="239682" y="188909"/>
                        <a:pt x="219534" y="175691"/>
                        <a:pt x="204114" y="162472"/>
                      </a:cubicBezTo>
                      <a:cubicBezTo>
                        <a:pt x="182560" y="143993"/>
                        <a:pt x="202576" y="130141"/>
                        <a:pt x="221048" y="128596"/>
                      </a:cubicBezTo>
                      <a:cubicBezTo>
                        <a:pt x="239527" y="127059"/>
                        <a:pt x="276733" y="150614"/>
                        <a:pt x="296495" y="139373"/>
                      </a:cubicBezTo>
                      <a:cubicBezTo>
                        <a:pt x="333446" y="118360"/>
                        <a:pt x="357225" y="113848"/>
                        <a:pt x="360716" y="113269"/>
                      </a:cubicBezTo>
                      <a:cubicBezTo>
                        <a:pt x="361010" y="113223"/>
                        <a:pt x="361304" y="113207"/>
                        <a:pt x="361597" y="113230"/>
                      </a:cubicBezTo>
                      <a:lnTo>
                        <a:pt x="407857" y="116614"/>
                      </a:lnTo>
                      <a:cubicBezTo>
                        <a:pt x="410345" y="116799"/>
                        <a:pt x="412346" y="114590"/>
                        <a:pt x="411890" y="112133"/>
                      </a:cubicBezTo>
                      <a:cubicBezTo>
                        <a:pt x="410554" y="104833"/>
                        <a:pt x="408730" y="90363"/>
                        <a:pt x="411991" y="76241"/>
                      </a:cubicBezTo>
                      <a:close/>
                      <a:moveTo>
                        <a:pt x="138679" y="93731"/>
                      </a:moveTo>
                      <a:cubicBezTo>
                        <a:pt x="136307" y="98258"/>
                        <a:pt x="129486" y="96922"/>
                        <a:pt x="129007" y="91838"/>
                      </a:cubicBezTo>
                      <a:cubicBezTo>
                        <a:pt x="127269" y="73328"/>
                        <a:pt x="126890" y="45184"/>
                        <a:pt x="141561" y="50422"/>
                      </a:cubicBezTo>
                      <a:cubicBezTo>
                        <a:pt x="155814" y="55513"/>
                        <a:pt x="146574" y="78643"/>
                        <a:pt x="138679" y="93731"/>
                      </a:cubicBezTo>
                      <a:close/>
                      <a:moveTo>
                        <a:pt x="199046" y="90301"/>
                      </a:moveTo>
                      <a:cubicBezTo>
                        <a:pt x="198922" y="90355"/>
                        <a:pt x="196890" y="91854"/>
                        <a:pt x="195353" y="89073"/>
                      </a:cubicBezTo>
                      <a:cubicBezTo>
                        <a:pt x="192811" y="84461"/>
                        <a:pt x="219595" y="22626"/>
                        <a:pt x="239543" y="43917"/>
                      </a:cubicBezTo>
                      <a:cubicBezTo>
                        <a:pt x="256732" y="62250"/>
                        <a:pt x="203689" y="88238"/>
                        <a:pt x="199046" y="90301"/>
                      </a:cubicBezTo>
                      <a:close/>
                      <a:moveTo>
                        <a:pt x="279622" y="87528"/>
                      </a:moveTo>
                      <a:cubicBezTo>
                        <a:pt x="267486" y="71907"/>
                        <a:pt x="292740" y="67241"/>
                        <a:pt x="299740" y="67511"/>
                      </a:cubicBezTo>
                      <a:cubicBezTo>
                        <a:pt x="300860" y="67557"/>
                        <a:pt x="303293" y="70933"/>
                        <a:pt x="303023" y="72030"/>
                      </a:cubicBezTo>
                      <a:cubicBezTo>
                        <a:pt x="301169" y="79516"/>
                        <a:pt x="289990" y="100870"/>
                        <a:pt x="279622" y="87528"/>
                      </a:cubicBezTo>
                      <a:close/>
                    </a:path>
                  </a:pathLst>
                </a:custGeom>
                <a:solidFill>
                  <a:srgbClr val="FFFFFF"/>
                </a:solidFill>
                <a:ln w="772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E37F2B91-FA82-2367-5BD2-F64FFD45F48D}"/>
                    </a:ext>
                  </a:extLst>
                </p:cNvPr>
                <p:cNvSpPr/>
                <p:nvPr/>
              </p:nvSpPr>
              <p:spPr>
                <a:xfrm>
                  <a:off x="4892932" y="2295525"/>
                  <a:ext cx="293058" cy="252236"/>
                </a:xfrm>
                <a:custGeom>
                  <a:avLst/>
                  <a:gdLst>
                    <a:gd name="connsiteX0" fmla="*/ 282317 w 293058"/>
                    <a:gd name="connsiteY0" fmla="*/ 98430 h 252236"/>
                    <a:gd name="connsiteX1" fmla="*/ 269122 w 293058"/>
                    <a:gd name="connsiteY1" fmla="*/ 73461 h 252236"/>
                    <a:gd name="connsiteX2" fmla="*/ 246880 w 293058"/>
                    <a:gd name="connsiteY2" fmla="*/ 73067 h 252236"/>
                    <a:gd name="connsiteX3" fmla="*/ 236327 w 293058"/>
                    <a:gd name="connsiteY3" fmla="*/ 76389 h 252236"/>
                    <a:gd name="connsiteX4" fmla="*/ 203394 w 293058"/>
                    <a:gd name="connsiteY4" fmla="*/ 77139 h 252236"/>
                    <a:gd name="connsiteX5" fmla="*/ 216357 w 293058"/>
                    <a:gd name="connsiteY5" fmla="*/ 38836 h 252236"/>
                    <a:gd name="connsiteX6" fmla="*/ 222723 w 293058"/>
                    <a:gd name="connsiteY6" fmla="*/ 29535 h 252236"/>
                    <a:gd name="connsiteX7" fmla="*/ 230850 w 293058"/>
                    <a:gd name="connsiteY7" fmla="*/ 11619 h 252236"/>
                    <a:gd name="connsiteX8" fmla="*/ 227142 w 293058"/>
                    <a:gd name="connsiteY8" fmla="*/ 4581 h 252236"/>
                    <a:gd name="connsiteX9" fmla="*/ 203734 w 293058"/>
                    <a:gd name="connsiteY9" fmla="*/ 77 h 252236"/>
                    <a:gd name="connsiteX10" fmla="*/ 153611 w 293058"/>
                    <a:gd name="connsiteY10" fmla="*/ 0 h 252236"/>
                    <a:gd name="connsiteX11" fmla="*/ 114798 w 293058"/>
                    <a:gd name="connsiteY11" fmla="*/ 11326 h 252236"/>
                    <a:gd name="connsiteX12" fmla="*/ 112210 w 293058"/>
                    <a:gd name="connsiteY12" fmla="*/ 24389 h 252236"/>
                    <a:gd name="connsiteX13" fmla="*/ 112372 w 293058"/>
                    <a:gd name="connsiteY13" fmla="*/ 24822 h 252236"/>
                    <a:gd name="connsiteX14" fmla="*/ 112619 w 293058"/>
                    <a:gd name="connsiteY14" fmla="*/ 25394 h 252236"/>
                    <a:gd name="connsiteX15" fmla="*/ 124099 w 293058"/>
                    <a:gd name="connsiteY15" fmla="*/ 43703 h 252236"/>
                    <a:gd name="connsiteX16" fmla="*/ 137828 w 293058"/>
                    <a:gd name="connsiteY16" fmla="*/ 70425 h 252236"/>
                    <a:gd name="connsiteX17" fmla="*/ 136993 w 293058"/>
                    <a:gd name="connsiteY17" fmla="*/ 73940 h 252236"/>
                    <a:gd name="connsiteX18" fmla="*/ 133795 w 293058"/>
                    <a:gd name="connsiteY18" fmla="*/ 74628 h 252236"/>
                    <a:gd name="connsiteX19" fmla="*/ 95345 w 293058"/>
                    <a:gd name="connsiteY19" fmla="*/ 61711 h 252236"/>
                    <a:gd name="connsiteX20" fmla="*/ 78427 w 293058"/>
                    <a:gd name="connsiteY20" fmla="*/ 51058 h 252236"/>
                    <a:gd name="connsiteX21" fmla="*/ 65803 w 293058"/>
                    <a:gd name="connsiteY21" fmla="*/ 42629 h 252236"/>
                    <a:gd name="connsiteX22" fmla="*/ 65440 w 293058"/>
                    <a:gd name="connsiteY22" fmla="*/ 42413 h 252236"/>
                    <a:gd name="connsiteX23" fmla="*/ 46636 w 293058"/>
                    <a:gd name="connsiteY23" fmla="*/ 44506 h 252236"/>
                    <a:gd name="connsiteX24" fmla="*/ 46296 w 293058"/>
                    <a:gd name="connsiteY24" fmla="*/ 45132 h 252236"/>
                    <a:gd name="connsiteX25" fmla="*/ 43940 w 293058"/>
                    <a:gd name="connsiteY25" fmla="*/ 65566 h 252236"/>
                    <a:gd name="connsiteX26" fmla="*/ 48745 w 293058"/>
                    <a:gd name="connsiteY26" fmla="*/ 71097 h 252236"/>
                    <a:gd name="connsiteX27" fmla="*/ 83108 w 293058"/>
                    <a:gd name="connsiteY27" fmla="*/ 84996 h 252236"/>
                    <a:gd name="connsiteX28" fmla="*/ 130149 w 293058"/>
                    <a:gd name="connsiteY28" fmla="*/ 119513 h 252236"/>
                    <a:gd name="connsiteX29" fmla="*/ 126008 w 293058"/>
                    <a:gd name="connsiteY29" fmla="*/ 123947 h 252236"/>
                    <a:gd name="connsiteX30" fmla="*/ 94550 w 293058"/>
                    <a:gd name="connsiteY30" fmla="*/ 119892 h 252236"/>
                    <a:gd name="connsiteX31" fmla="*/ 28821 w 293058"/>
                    <a:gd name="connsiteY31" fmla="*/ 104564 h 252236"/>
                    <a:gd name="connsiteX32" fmla="*/ 12946 w 293058"/>
                    <a:gd name="connsiteY32" fmla="*/ 104757 h 252236"/>
                    <a:gd name="connsiteX33" fmla="*/ 6897 w 293058"/>
                    <a:gd name="connsiteY33" fmla="*/ 116616 h 252236"/>
                    <a:gd name="connsiteX34" fmla="*/ 9840 w 293058"/>
                    <a:gd name="connsiteY34" fmla="*/ 131186 h 252236"/>
                    <a:gd name="connsiteX35" fmla="*/ 11686 w 293058"/>
                    <a:gd name="connsiteY35" fmla="*/ 136633 h 252236"/>
                    <a:gd name="connsiteX36" fmla="*/ 11725 w 293058"/>
                    <a:gd name="connsiteY36" fmla="*/ 136818 h 252236"/>
                    <a:gd name="connsiteX37" fmla="*/ 6402 w 293058"/>
                    <a:gd name="connsiteY37" fmla="*/ 155645 h 252236"/>
                    <a:gd name="connsiteX38" fmla="*/ 5328 w 293058"/>
                    <a:gd name="connsiteY38" fmla="*/ 188857 h 252236"/>
                    <a:gd name="connsiteX39" fmla="*/ 36910 w 293058"/>
                    <a:gd name="connsiteY39" fmla="*/ 218105 h 252236"/>
                    <a:gd name="connsiteX40" fmla="*/ 52963 w 293058"/>
                    <a:gd name="connsiteY40" fmla="*/ 231409 h 252236"/>
                    <a:gd name="connsiteX41" fmla="*/ 62381 w 293058"/>
                    <a:gd name="connsiteY41" fmla="*/ 231246 h 252236"/>
                    <a:gd name="connsiteX42" fmla="*/ 79446 w 293058"/>
                    <a:gd name="connsiteY42" fmla="*/ 224881 h 252236"/>
                    <a:gd name="connsiteX43" fmla="*/ 79640 w 293058"/>
                    <a:gd name="connsiteY43" fmla="*/ 224850 h 252236"/>
                    <a:gd name="connsiteX44" fmla="*/ 153356 w 293058"/>
                    <a:gd name="connsiteY44" fmla="*/ 248621 h 252236"/>
                    <a:gd name="connsiteX45" fmla="*/ 159444 w 293058"/>
                    <a:gd name="connsiteY45" fmla="*/ 252236 h 252236"/>
                    <a:gd name="connsiteX46" fmla="*/ 162657 w 293058"/>
                    <a:gd name="connsiteY46" fmla="*/ 251441 h 252236"/>
                    <a:gd name="connsiteX47" fmla="*/ 184381 w 293058"/>
                    <a:gd name="connsiteY47" fmla="*/ 222408 h 252236"/>
                    <a:gd name="connsiteX48" fmla="*/ 185818 w 293058"/>
                    <a:gd name="connsiteY48" fmla="*/ 218723 h 252236"/>
                    <a:gd name="connsiteX49" fmla="*/ 190392 w 293058"/>
                    <a:gd name="connsiteY49" fmla="*/ 217572 h 252236"/>
                    <a:gd name="connsiteX50" fmla="*/ 259820 w 293058"/>
                    <a:gd name="connsiteY50" fmla="*/ 221613 h 252236"/>
                    <a:gd name="connsiteX51" fmla="*/ 282317 w 293058"/>
                    <a:gd name="connsiteY51" fmla="*/ 98430 h 252236"/>
                    <a:gd name="connsiteX52" fmla="*/ 67534 w 293058"/>
                    <a:gd name="connsiteY52" fmla="*/ 167805 h 252236"/>
                    <a:gd name="connsiteX53" fmla="*/ 38586 w 293058"/>
                    <a:gd name="connsiteY53" fmla="*/ 146560 h 252236"/>
                    <a:gd name="connsiteX54" fmla="*/ 84468 w 293058"/>
                    <a:gd name="connsiteY54" fmla="*/ 145331 h 252236"/>
                    <a:gd name="connsiteX55" fmla="*/ 112179 w 293058"/>
                    <a:gd name="connsiteY55" fmla="*/ 163811 h 252236"/>
                    <a:gd name="connsiteX56" fmla="*/ 67534 w 293058"/>
                    <a:gd name="connsiteY56" fmla="*/ 167805 h 252236"/>
                    <a:gd name="connsiteX57" fmla="*/ 131586 w 293058"/>
                    <a:gd name="connsiteY57" fmla="*/ 207220 h 252236"/>
                    <a:gd name="connsiteX58" fmla="*/ 111260 w 293058"/>
                    <a:gd name="connsiteY58" fmla="*/ 197362 h 252236"/>
                    <a:gd name="connsiteX59" fmla="*/ 128503 w 293058"/>
                    <a:gd name="connsiteY59" fmla="*/ 187814 h 252236"/>
                    <a:gd name="connsiteX60" fmla="*/ 147338 w 293058"/>
                    <a:gd name="connsiteY60" fmla="*/ 199626 h 252236"/>
                    <a:gd name="connsiteX61" fmla="*/ 131586 w 293058"/>
                    <a:gd name="connsiteY61" fmla="*/ 207220 h 252236"/>
                    <a:gd name="connsiteX62" fmla="*/ 240901 w 293058"/>
                    <a:gd name="connsiteY62" fmla="*/ 126234 h 252236"/>
                    <a:gd name="connsiteX63" fmla="*/ 221502 w 293058"/>
                    <a:gd name="connsiteY63" fmla="*/ 137011 h 252236"/>
                    <a:gd name="connsiteX64" fmla="*/ 222730 w 293058"/>
                    <a:gd name="connsiteY64" fmla="*/ 117612 h 252236"/>
                    <a:gd name="connsiteX65" fmla="*/ 240901 w 293058"/>
                    <a:gd name="connsiteY65" fmla="*/ 101289 h 252236"/>
                    <a:gd name="connsiteX66" fmla="*/ 240901 w 293058"/>
                    <a:gd name="connsiteY66" fmla="*/ 126234 h 25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3058" h="252236">
                      <a:moveTo>
                        <a:pt x="282317" y="98430"/>
                      </a:moveTo>
                      <a:cubicBezTo>
                        <a:pt x="282317" y="98430"/>
                        <a:pt x="276824" y="77811"/>
                        <a:pt x="269122" y="73461"/>
                      </a:cubicBezTo>
                      <a:cubicBezTo>
                        <a:pt x="263683" y="70387"/>
                        <a:pt x="256607" y="70263"/>
                        <a:pt x="246880" y="73067"/>
                      </a:cubicBezTo>
                      <a:cubicBezTo>
                        <a:pt x="243705" y="73848"/>
                        <a:pt x="240120" y="75084"/>
                        <a:pt x="236327" y="76389"/>
                      </a:cubicBezTo>
                      <a:cubicBezTo>
                        <a:pt x="220714" y="81766"/>
                        <a:pt x="208377" y="85227"/>
                        <a:pt x="203394" y="77139"/>
                      </a:cubicBezTo>
                      <a:cubicBezTo>
                        <a:pt x="196765" y="66346"/>
                        <a:pt x="208091" y="50447"/>
                        <a:pt x="216357" y="38836"/>
                      </a:cubicBezTo>
                      <a:cubicBezTo>
                        <a:pt x="217863" y="36719"/>
                        <a:pt x="222004" y="30601"/>
                        <a:pt x="222723" y="29535"/>
                      </a:cubicBezTo>
                      <a:cubicBezTo>
                        <a:pt x="226060" y="24559"/>
                        <a:pt x="229838" y="18920"/>
                        <a:pt x="230850" y="11619"/>
                      </a:cubicBezTo>
                      <a:cubicBezTo>
                        <a:pt x="231244" y="8745"/>
                        <a:pt x="229714" y="5910"/>
                        <a:pt x="227142" y="4581"/>
                      </a:cubicBezTo>
                      <a:cubicBezTo>
                        <a:pt x="219602" y="703"/>
                        <a:pt x="211173" y="371"/>
                        <a:pt x="203734" y="77"/>
                      </a:cubicBezTo>
                      <a:cubicBezTo>
                        <a:pt x="202791" y="39"/>
                        <a:pt x="153611" y="0"/>
                        <a:pt x="153611" y="0"/>
                      </a:cubicBezTo>
                      <a:cubicBezTo>
                        <a:pt x="141938" y="633"/>
                        <a:pt x="124300" y="1592"/>
                        <a:pt x="114798" y="11326"/>
                      </a:cubicBezTo>
                      <a:cubicBezTo>
                        <a:pt x="109792" y="16424"/>
                        <a:pt x="110719" y="20418"/>
                        <a:pt x="112210" y="24389"/>
                      </a:cubicBezTo>
                      <a:lnTo>
                        <a:pt x="112372" y="24822"/>
                      </a:lnTo>
                      <a:cubicBezTo>
                        <a:pt x="112442" y="25015"/>
                        <a:pt x="112527" y="25208"/>
                        <a:pt x="112619" y="25394"/>
                      </a:cubicBezTo>
                      <a:cubicBezTo>
                        <a:pt x="115802" y="32022"/>
                        <a:pt x="120020" y="37963"/>
                        <a:pt x="124099" y="43703"/>
                      </a:cubicBezTo>
                      <a:cubicBezTo>
                        <a:pt x="130288" y="52417"/>
                        <a:pt x="136128" y="60645"/>
                        <a:pt x="137828" y="70425"/>
                      </a:cubicBezTo>
                      <a:cubicBezTo>
                        <a:pt x="138098" y="71878"/>
                        <a:pt x="137789" y="73160"/>
                        <a:pt x="136993" y="73940"/>
                      </a:cubicBezTo>
                      <a:cubicBezTo>
                        <a:pt x="136059" y="74860"/>
                        <a:pt x="134737" y="74821"/>
                        <a:pt x="133795" y="74628"/>
                      </a:cubicBezTo>
                      <a:cubicBezTo>
                        <a:pt x="120082" y="71800"/>
                        <a:pt x="107150" y="67459"/>
                        <a:pt x="95345" y="61711"/>
                      </a:cubicBezTo>
                      <a:cubicBezTo>
                        <a:pt x="89389" y="58822"/>
                        <a:pt x="84066" y="55052"/>
                        <a:pt x="78427" y="51058"/>
                      </a:cubicBezTo>
                      <a:cubicBezTo>
                        <a:pt x="74417" y="48222"/>
                        <a:pt x="70268" y="45287"/>
                        <a:pt x="65803" y="42629"/>
                      </a:cubicBezTo>
                      <a:lnTo>
                        <a:pt x="65440" y="42413"/>
                      </a:lnTo>
                      <a:cubicBezTo>
                        <a:pt x="61948" y="40335"/>
                        <a:pt x="52670" y="34819"/>
                        <a:pt x="46636" y="44506"/>
                      </a:cubicBezTo>
                      <a:cubicBezTo>
                        <a:pt x="46528" y="44707"/>
                        <a:pt x="46405" y="44931"/>
                        <a:pt x="46296" y="45132"/>
                      </a:cubicBezTo>
                      <a:cubicBezTo>
                        <a:pt x="42279" y="53453"/>
                        <a:pt x="41491" y="60328"/>
                        <a:pt x="43940" y="65566"/>
                      </a:cubicBezTo>
                      <a:cubicBezTo>
                        <a:pt x="44272" y="66277"/>
                        <a:pt x="48220" y="70750"/>
                        <a:pt x="48745" y="71097"/>
                      </a:cubicBezTo>
                      <a:cubicBezTo>
                        <a:pt x="58541" y="77595"/>
                        <a:pt x="71033" y="81357"/>
                        <a:pt x="83108" y="84996"/>
                      </a:cubicBezTo>
                      <a:cubicBezTo>
                        <a:pt x="105226" y="91663"/>
                        <a:pt x="126116" y="97959"/>
                        <a:pt x="130149" y="119513"/>
                      </a:cubicBezTo>
                      <a:cubicBezTo>
                        <a:pt x="130349" y="121174"/>
                        <a:pt x="126989" y="124133"/>
                        <a:pt x="126008" y="123947"/>
                      </a:cubicBezTo>
                      <a:cubicBezTo>
                        <a:pt x="115571" y="121931"/>
                        <a:pt x="104886" y="120896"/>
                        <a:pt x="94550" y="119892"/>
                      </a:cubicBezTo>
                      <a:cubicBezTo>
                        <a:pt x="79191" y="118400"/>
                        <a:pt x="32931" y="105800"/>
                        <a:pt x="28821" y="104564"/>
                      </a:cubicBezTo>
                      <a:cubicBezTo>
                        <a:pt x="24317" y="103197"/>
                        <a:pt x="18145" y="101327"/>
                        <a:pt x="12946" y="104757"/>
                      </a:cubicBezTo>
                      <a:cubicBezTo>
                        <a:pt x="7847" y="108118"/>
                        <a:pt x="7136" y="114515"/>
                        <a:pt x="6897" y="116616"/>
                      </a:cubicBezTo>
                      <a:cubicBezTo>
                        <a:pt x="6271" y="122194"/>
                        <a:pt x="8164" y="126968"/>
                        <a:pt x="9840" y="131186"/>
                      </a:cubicBezTo>
                      <a:cubicBezTo>
                        <a:pt x="10628" y="133164"/>
                        <a:pt x="11362" y="135026"/>
                        <a:pt x="11686" y="136633"/>
                      </a:cubicBezTo>
                      <a:cubicBezTo>
                        <a:pt x="11702" y="136694"/>
                        <a:pt x="11710" y="136756"/>
                        <a:pt x="11725" y="136818"/>
                      </a:cubicBezTo>
                      <a:cubicBezTo>
                        <a:pt x="12992" y="142334"/>
                        <a:pt x="9794" y="148800"/>
                        <a:pt x="6402" y="155645"/>
                      </a:cubicBezTo>
                      <a:cubicBezTo>
                        <a:pt x="1496" y="165549"/>
                        <a:pt x="-4607" y="177863"/>
                        <a:pt x="5328" y="188857"/>
                      </a:cubicBezTo>
                      <a:cubicBezTo>
                        <a:pt x="14444" y="200190"/>
                        <a:pt x="25863" y="209298"/>
                        <a:pt x="36910" y="218105"/>
                      </a:cubicBezTo>
                      <a:cubicBezTo>
                        <a:pt x="42310" y="222408"/>
                        <a:pt x="47888" y="226858"/>
                        <a:pt x="52963" y="231409"/>
                      </a:cubicBezTo>
                      <a:cubicBezTo>
                        <a:pt x="55660" y="233827"/>
                        <a:pt x="59770" y="233757"/>
                        <a:pt x="62381" y="231246"/>
                      </a:cubicBezTo>
                      <a:cubicBezTo>
                        <a:pt x="65440" y="228311"/>
                        <a:pt x="71497" y="226055"/>
                        <a:pt x="79446" y="224881"/>
                      </a:cubicBezTo>
                      <a:cubicBezTo>
                        <a:pt x="79508" y="224873"/>
                        <a:pt x="79578" y="224857"/>
                        <a:pt x="79640" y="224850"/>
                      </a:cubicBezTo>
                      <a:cubicBezTo>
                        <a:pt x="112913" y="218971"/>
                        <a:pt x="138183" y="220771"/>
                        <a:pt x="153356" y="248621"/>
                      </a:cubicBezTo>
                      <a:cubicBezTo>
                        <a:pt x="154615" y="250923"/>
                        <a:pt x="156987" y="252236"/>
                        <a:pt x="159444" y="252236"/>
                      </a:cubicBezTo>
                      <a:cubicBezTo>
                        <a:pt x="160525" y="252236"/>
                        <a:pt x="161630" y="251981"/>
                        <a:pt x="162657" y="251441"/>
                      </a:cubicBezTo>
                      <a:cubicBezTo>
                        <a:pt x="175860" y="244519"/>
                        <a:pt x="180194" y="233278"/>
                        <a:pt x="184381" y="222408"/>
                      </a:cubicBezTo>
                      <a:cubicBezTo>
                        <a:pt x="184845" y="221195"/>
                        <a:pt x="185324" y="219959"/>
                        <a:pt x="185818" y="218723"/>
                      </a:cubicBezTo>
                      <a:cubicBezTo>
                        <a:pt x="186552" y="216885"/>
                        <a:pt x="188847" y="216336"/>
                        <a:pt x="190392" y="217572"/>
                      </a:cubicBezTo>
                      <a:cubicBezTo>
                        <a:pt x="208230" y="231803"/>
                        <a:pt x="239665" y="232088"/>
                        <a:pt x="259820" y="221613"/>
                      </a:cubicBezTo>
                      <a:cubicBezTo>
                        <a:pt x="294392" y="202801"/>
                        <a:pt x="302179" y="160203"/>
                        <a:pt x="282317" y="98430"/>
                      </a:cubicBezTo>
                      <a:close/>
                      <a:moveTo>
                        <a:pt x="67534" y="167805"/>
                      </a:moveTo>
                      <a:cubicBezTo>
                        <a:pt x="45671" y="165649"/>
                        <a:pt x="36423" y="150639"/>
                        <a:pt x="38586" y="146560"/>
                      </a:cubicBezTo>
                      <a:cubicBezTo>
                        <a:pt x="41360" y="141322"/>
                        <a:pt x="69689" y="141940"/>
                        <a:pt x="84468" y="145331"/>
                      </a:cubicBezTo>
                      <a:cubicBezTo>
                        <a:pt x="99247" y="148715"/>
                        <a:pt x="112179" y="157646"/>
                        <a:pt x="112179" y="163811"/>
                      </a:cubicBezTo>
                      <a:cubicBezTo>
                        <a:pt x="112179" y="169976"/>
                        <a:pt x="89397" y="169960"/>
                        <a:pt x="67534" y="167805"/>
                      </a:cubicBezTo>
                      <a:close/>
                      <a:moveTo>
                        <a:pt x="131586" y="207220"/>
                      </a:moveTo>
                      <a:cubicBezTo>
                        <a:pt x="121427" y="206602"/>
                        <a:pt x="111260" y="201673"/>
                        <a:pt x="111260" y="197362"/>
                      </a:cubicBezTo>
                      <a:cubicBezTo>
                        <a:pt x="111260" y="193052"/>
                        <a:pt x="122037" y="186585"/>
                        <a:pt x="128503" y="187814"/>
                      </a:cubicBezTo>
                      <a:cubicBezTo>
                        <a:pt x="134969" y="189042"/>
                        <a:pt x="147083" y="195114"/>
                        <a:pt x="147338" y="199626"/>
                      </a:cubicBezTo>
                      <a:cubicBezTo>
                        <a:pt x="147515" y="202755"/>
                        <a:pt x="141745" y="207838"/>
                        <a:pt x="131586" y="207220"/>
                      </a:cubicBezTo>
                      <a:close/>
                      <a:moveTo>
                        <a:pt x="240901" y="126234"/>
                      </a:moveTo>
                      <a:cubicBezTo>
                        <a:pt x="235972" y="133318"/>
                        <a:pt x="226122" y="141322"/>
                        <a:pt x="221502" y="137011"/>
                      </a:cubicBezTo>
                      <a:cubicBezTo>
                        <a:pt x="216882" y="132700"/>
                        <a:pt x="216264" y="126234"/>
                        <a:pt x="222730" y="117612"/>
                      </a:cubicBezTo>
                      <a:cubicBezTo>
                        <a:pt x="229197" y="108991"/>
                        <a:pt x="235663" y="98824"/>
                        <a:pt x="240901" y="101289"/>
                      </a:cubicBezTo>
                      <a:cubicBezTo>
                        <a:pt x="248008" y="104634"/>
                        <a:pt x="245830" y="119150"/>
                        <a:pt x="240901" y="126234"/>
                      </a:cubicBezTo>
                      <a:close/>
                    </a:path>
                  </a:pathLst>
                </a:custGeom>
                <a:solidFill>
                  <a:srgbClr val="FFFFFF"/>
                </a:solidFill>
                <a:ln w="772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5F917FD-FC5B-FAE9-2329-0F106A51A603}"/>
                    </a:ext>
                  </a:extLst>
                </p:cNvPr>
                <p:cNvSpPr/>
                <p:nvPr/>
              </p:nvSpPr>
              <p:spPr>
                <a:xfrm>
                  <a:off x="4595205" y="2519082"/>
                  <a:ext cx="494526" cy="362558"/>
                </a:xfrm>
                <a:custGeom>
                  <a:avLst/>
                  <a:gdLst>
                    <a:gd name="connsiteX0" fmla="*/ 494507 w 494526"/>
                    <a:gd name="connsiteY0" fmla="*/ 77713 h 362558"/>
                    <a:gd name="connsiteX1" fmla="*/ 485661 w 494526"/>
                    <a:gd name="connsiteY1" fmla="*/ 59025 h 362558"/>
                    <a:gd name="connsiteX2" fmla="*/ 485654 w 494526"/>
                    <a:gd name="connsiteY2" fmla="*/ 59018 h 362558"/>
                    <a:gd name="connsiteX3" fmla="*/ 466595 w 494526"/>
                    <a:gd name="connsiteY3" fmla="*/ 51238 h 362558"/>
                    <a:gd name="connsiteX4" fmla="*/ 451121 w 494526"/>
                    <a:gd name="connsiteY4" fmla="*/ 41017 h 362558"/>
                    <a:gd name="connsiteX5" fmla="*/ 386088 w 494526"/>
                    <a:gd name="connsiteY5" fmla="*/ 4468 h 362558"/>
                    <a:gd name="connsiteX6" fmla="*/ 381885 w 494526"/>
                    <a:gd name="connsiteY6" fmla="*/ 4391 h 362558"/>
                    <a:gd name="connsiteX7" fmla="*/ 363584 w 494526"/>
                    <a:gd name="connsiteY7" fmla="*/ 6160 h 362558"/>
                    <a:gd name="connsiteX8" fmla="*/ 359373 w 494526"/>
                    <a:gd name="connsiteY8" fmla="*/ 11792 h 362558"/>
                    <a:gd name="connsiteX9" fmla="*/ 362263 w 494526"/>
                    <a:gd name="connsiteY9" fmla="*/ 18204 h 362558"/>
                    <a:gd name="connsiteX10" fmla="*/ 370568 w 494526"/>
                    <a:gd name="connsiteY10" fmla="*/ 43984 h 362558"/>
                    <a:gd name="connsiteX11" fmla="*/ 368126 w 494526"/>
                    <a:gd name="connsiteY11" fmla="*/ 46309 h 362558"/>
                    <a:gd name="connsiteX12" fmla="*/ 336491 w 494526"/>
                    <a:gd name="connsiteY12" fmla="*/ 24400 h 362558"/>
                    <a:gd name="connsiteX13" fmla="*/ 321047 w 494526"/>
                    <a:gd name="connsiteY13" fmla="*/ 8138 h 362558"/>
                    <a:gd name="connsiteX14" fmla="*/ 273544 w 494526"/>
                    <a:gd name="connsiteY14" fmla="*/ 6863 h 362558"/>
                    <a:gd name="connsiteX15" fmla="*/ 270592 w 494526"/>
                    <a:gd name="connsiteY15" fmla="*/ 8037 h 362558"/>
                    <a:gd name="connsiteX16" fmla="*/ 255937 w 494526"/>
                    <a:gd name="connsiteY16" fmla="*/ 13839 h 362558"/>
                    <a:gd name="connsiteX17" fmla="*/ 212281 w 494526"/>
                    <a:gd name="connsiteY17" fmla="*/ 17563 h 362558"/>
                    <a:gd name="connsiteX18" fmla="*/ 212111 w 494526"/>
                    <a:gd name="connsiteY18" fmla="*/ 17640 h 362558"/>
                    <a:gd name="connsiteX19" fmla="*/ 199395 w 494526"/>
                    <a:gd name="connsiteY19" fmla="*/ 24593 h 362558"/>
                    <a:gd name="connsiteX20" fmla="*/ 187714 w 494526"/>
                    <a:gd name="connsiteY20" fmla="*/ 30997 h 362558"/>
                    <a:gd name="connsiteX21" fmla="*/ 187497 w 494526"/>
                    <a:gd name="connsiteY21" fmla="*/ 31105 h 362558"/>
                    <a:gd name="connsiteX22" fmla="*/ 157507 w 494526"/>
                    <a:gd name="connsiteY22" fmla="*/ 41102 h 362558"/>
                    <a:gd name="connsiteX23" fmla="*/ 98809 w 494526"/>
                    <a:gd name="connsiteY23" fmla="*/ 75990 h 362558"/>
                    <a:gd name="connsiteX24" fmla="*/ 99659 w 494526"/>
                    <a:gd name="connsiteY24" fmla="*/ 83909 h 362558"/>
                    <a:gd name="connsiteX25" fmla="*/ 103444 w 494526"/>
                    <a:gd name="connsiteY25" fmla="*/ 87834 h 362558"/>
                    <a:gd name="connsiteX26" fmla="*/ 101459 w 494526"/>
                    <a:gd name="connsiteY26" fmla="*/ 88591 h 362558"/>
                    <a:gd name="connsiteX27" fmla="*/ 40072 w 494526"/>
                    <a:gd name="connsiteY27" fmla="*/ 141325 h 362558"/>
                    <a:gd name="connsiteX28" fmla="*/ 36380 w 494526"/>
                    <a:gd name="connsiteY28" fmla="*/ 155184 h 362558"/>
                    <a:gd name="connsiteX29" fmla="*/ 7463 w 494526"/>
                    <a:gd name="connsiteY29" fmla="*/ 197435 h 362558"/>
                    <a:gd name="connsiteX30" fmla="*/ 6915 w 494526"/>
                    <a:gd name="connsiteY30" fmla="*/ 198771 h 362558"/>
                    <a:gd name="connsiteX31" fmla="*/ 5856 w 494526"/>
                    <a:gd name="connsiteY31" fmla="*/ 237623 h 362558"/>
                    <a:gd name="connsiteX32" fmla="*/ 12856 w 494526"/>
                    <a:gd name="connsiteY32" fmla="*/ 238387 h 362558"/>
                    <a:gd name="connsiteX33" fmla="*/ 41610 w 494526"/>
                    <a:gd name="connsiteY33" fmla="*/ 218703 h 362558"/>
                    <a:gd name="connsiteX34" fmla="*/ 74088 w 494526"/>
                    <a:gd name="connsiteY34" fmla="*/ 198431 h 362558"/>
                    <a:gd name="connsiteX35" fmla="*/ 147812 w 494526"/>
                    <a:gd name="connsiteY35" fmla="*/ 213998 h 362558"/>
                    <a:gd name="connsiteX36" fmla="*/ 150786 w 494526"/>
                    <a:gd name="connsiteY36" fmla="*/ 217359 h 362558"/>
                    <a:gd name="connsiteX37" fmla="*/ 48014 w 494526"/>
                    <a:gd name="connsiteY37" fmla="*/ 250176 h 362558"/>
                    <a:gd name="connsiteX38" fmla="*/ 34881 w 494526"/>
                    <a:gd name="connsiteY38" fmla="*/ 311331 h 362558"/>
                    <a:gd name="connsiteX39" fmla="*/ 37052 w 494526"/>
                    <a:gd name="connsiteY39" fmla="*/ 327616 h 362558"/>
                    <a:gd name="connsiteX40" fmla="*/ 40103 w 494526"/>
                    <a:gd name="connsiteY40" fmla="*/ 355861 h 362558"/>
                    <a:gd name="connsiteX41" fmla="*/ 43224 w 494526"/>
                    <a:gd name="connsiteY41" fmla="*/ 361423 h 362558"/>
                    <a:gd name="connsiteX42" fmla="*/ 47025 w 494526"/>
                    <a:gd name="connsiteY42" fmla="*/ 362559 h 362558"/>
                    <a:gd name="connsiteX43" fmla="*/ 49567 w 494526"/>
                    <a:gd name="connsiteY43" fmla="*/ 362072 h 362558"/>
                    <a:gd name="connsiteX44" fmla="*/ 82053 w 494526"/>
                    <a:gd name="connsiteY44" fmla="*/ 344782 h 362558"/>
                    <a:gd name="connsiteX45" fmla="*/ 144273 w 494526"/>
                    <a:gd name="connsiteY45" fmla="*/ 280692 h 362558"/>
                    <a:gd name="connsiteX46" fmla="*/ 177532 w 494526"/>
                    <a:gd name="connsiteY46" fmla="*/ 243030 h 362558"/>
                    <a:gd name="connsiteX47" fmla="*/ 179633 w 494526"/>
                    <a:gd name="connsiteY47" fmla="*/ 242853 h 362558"/>
                    <a:gd name="connsiteX48" fmla="*/ 178196 w 494526"/>
                    <a:gd name="connsiteY48" fmla="*/ 275083 h 362558"/>
                    <a:gd name="connsiteX49" fmla="*/ 171266 w 494526"/>
                    <a:gd name="connsiteY49" fmla="*/ 285149 h 362558"/>
                    <a:gd name="connsiteX50" fmla="*/ 163548 w 494526"/>
                    <a:gd name="connsiteY50" fmla="*/ 296390 h 362558"/>
                    <a:gd name="connsiteX51" fmla="*/ 164197 w 494526"/>
                    <a:gd name="connsiteY51" fmla="*/ 304301 h 362558"/>
                    <a:gd name="connsiteX52" fmla="*/ 171846 w 494526"/>
                    <a:gd name="connsiteY52" fmla="*/ 306410 h 362558"/>
                    <a:gd name="connsiteX53" fmla="*/ 233502 w 494526"/>
                    <a:gd name="connsiteY53" fmla="*/ 254456 h 362558"/>
                    <a:gd name="connsiteX54" fmla="*/ 233634 w 494526"/>
                    <a:gd name="connsiteY54" fmla="*/ 254279 h 362558"/>
                    <a:gd name="connsiteX55" fmla="*/ 248660 w 494526"/>
                    <a:gd name="connsiteY55" fmla="*/ 213952 h 362558"/>
                    <a:gd name="connsiteX56" fmla="*/ 269318 w 494526"/>
                    <a:gd name="connsiteY56" fmla="*/ 169917 h 362558"/>
                    <a:gd name="connsiteX57" fmla="*/ 271682 w 494526"/>
                    <a:gd name="connsiteY57" fmla="*/ 168905 h 362558"/>
                    <a:gd name="connsiteX58" fmla="*/ 275336 w 494526"/>
                    <a:gd name="connsiteY58" fmla="*/ 183228 h 362558"/>
                    <a:gd name="connsiteX59" fmla="*/ 276008 w 494526"/>
                    <a:gd name="connsiteY59" fmla="*/ 213774 h 362558"/>
                    <a:gd name="connsiteX60" fmla="*/ 279971 w 494526"/>
                    <a:gd name="connsiteY60" fmla="*/ 252054 h 362558"/>
                    <a:gd name="connsiteX61" fmla="*/ 280048 w 494526"/>
                    <a:gd name="connsiteY61" fmla="*/ 252170 h 362558"/>
                    <a:gd name="connsiteX62" fmla="*/ 281918 w 494526"/>
                    <a:gd name="connsiteY62" fmla="*/ 254603 h 362558"/>
                    <a:gd name="connsiteX63" fmla="*/ 282080 w 494526"/>
                    <a:gd name="connsiteY63" fmla="*/ 254773 h 362558"/>
                    <a:gd name="connsiteX64" fmla="*/ 288291 w 494526"/>
                    <a:gd name="connsiteY64" fmla="*/ 256766 h 362558"/>
                    <a:gd name="connsiteX65" fmla="*/ 301093 w 494526"/>
                    <a:gd name="connsiteY65" fmla="*/ 250655 h 362558"/>
                    <a:gd name="connsiteX66" fmla="*/ 334165 w 494526"/>
                    <a:gd name="connsiteY66" fmla="*/ 129559 h 362558"/>
                    <a:gd name="connsiteX67" fmla="*/ 333872 w 494526"/>
                    <a:gd name="connsiteY67" fmla="*/ 127913 h 362558"/>
                    <a:gd name="connsiteX68" fmla="*/ 335069 w 494526"/>
                    <a:gd name="connsiteY68" fmla="*/ 126762 h 362558"/>
                    <a:gd name="connsiteX69" fmla="*/ 361343 w 494526"/>
                    <a:gd name="connsiteY69" fmla="*/ 135507 h 362558"/>
                    <a:gd name="connsiteX70" fmla="*/ 368845 w 494526"/>
                    <a:gd name="connsiteY70" fmla="*/ 150518 h 362558"/>
                    <a:gd name="connsiteX71" fmla="*/ 376238 w 494526"/>
                    <a:gd name="connsiteY71" fmla="*/ 165637 h 362558"/>
                    <a:gd name="connsiteX72" fmla="*/ 376462 w 494526"/>
                    <a:gd name="connsiteY72" fmla="*/ 165946 h 362558"/>
                    <a:gd name="connsiteX73" fmla="*/ 387208 w 494526"/>
                    <a:gd name="connsiteY73" fmla="*/ 169098 h 362558"/>
                    <a:gd name="connsiteX74" fmla="*/ 414618 w 494526"/>
                    <a:gd name="connsiteY74" fmla="*/ 146199 h 362558"/>
                    <a:gd name="connsiteX75" fmla="*/ 427458 w 494526"/>
                    <a:gd name="connsiteY75" fmla="*/ 114633 h 362558"/>
                    <a:gd name="connsiteX76" fmla="*/ 419277 w 494526"/>
                    <a:gd name="connsiteY76" fmla="*/ 98920 h 362558"/>
                    <a:gd name="connsiteX77" fmla="*/ 412702 w 494526"/>
                    <a:gd name="connsiteY77" fmla="*/ 82936 h 362558"/>
                    <a:gd name="connsiteX78" fmla="*/ 423711 w 494526"/>
                    <a:gd name="connsiteY78" fmla="*/ 79784 h 362558"/>
                    <a:gd name="connsiteX79" fmla="*/ 445049 w 494526"/>
                    <a:gd name="connsiteY79" fmla="*/ 91673 h 362558"/>
                    <a:gd name="connsiteX80" fmla="*/ 471532 w 494526"/>
                    <a:gd name="connsiteY80" fmla="*/ 104907 h 362558"/>
                    <a:gd name="connsiteX81" fmla="*/ 484881 w 494526"/>
                    <a:gd name="connsiteY81" fmla="*/ 101739 h 362558"/>
                    <a:gd name="connsiteX82" fmla="*/ 494507 w 494526"/>
                    <a:gd name="connsiteY82" fmla="*/ 77713 h 362558"/>
                    <a:gd name="connsiteX83" fmla="*/ 294047 w 494526"/>
                    <a:gd name="connsiteY83" fmla="*/ 89935 h 362558"/>
                    <a:gd name="connsiteX84" fmla="*/ 293004 w 494526"/>
                    <a:gd name="connsiteY84" fmla="*/ 92840 h 362558"/>
                    <a:gd name="connsiteX85" fmla="*/ 288693 w 494526"/>
                    <a:gd name="connsiteY85" fmla="*/ 99885 h 362558"/>
                    <a:gd name="connsiteX86" fmla="*/ 201936 w 494526"/>
                    <a:gd name="connsiteY86" fmla="*/ 88096 h 362558"/>
                    <a:gd name="connsiteX87" fmla="*/ 206780 w 494526"/>
                    <a:gd name="connsiteY87" fmla="*/ 84689 h 362558"/>
                    <a:gd name="connsiteX88" fmla="*/ 287805 w 494526"/>
                    <a:gd name="connsiteY88" fmla="*/ 76299 h 362558"/>
                    <a:gd name="connsiteX89" fmla="*/ 294526 w 494526"/>
                    <a:gd name="connsiteY89" fmla="*/ 85516 h 362558"/>
                    <a:gd name="connsiteX90" fmla="*/ 294047 w 494526"/>
                    <a:gd name="connsiteY90" fmla="*/ 89935 h 36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94526" h="362558">
                      <a:moveTo>
                        <a:pt x="494507" y="77713"/>
                      </a:moveTo>
                      <a:cubicBezTo>
                        <a:pt x="494237" y="69972"/>
                        <a:pt x="491093" y="63336"/>
                        <a:pt x="485661" y="59025"/>
                      </a:cubicBezTo>
                      <a:cubicBezTo>
                        <a:pt x="485661" y="59025"/>
                        <a:pt x="485654" y="59025"/>
                        <a:pt x="485654" y="59018"/>
                      </a:cubicBezTo>
                      <a:cubicBezTo>
                        <a:pt x="480393" y="54854"/>
                        <a:pt x="473672" y="52235"/>
                        <a:pt x="466595" y="51238"/>
                      </a:cubicBezTo>
                      <a:cubicBezTo>
                        <a:pt x="457464" y="49948"/>
                        <a:pt x="451793" y="42825"/>
                        <a:pt x="451121" y="41017"/>
                      </a:cubicBezTo>
                      <a:cubicBezTo>
                        <a:pt x="438281" y="6531"/>
                        <a:pt x="419910" y="1741"/>
                        <a:pt x="386088" y="4468"/>
                      </a:cubicBezTo>
                      <a:cubicBezTo>
                        <a:pt x="385177" y="4514"/>
                        <a:pt x="383577" y="4453"/>
                        <a:pt x="381885" y="4391"/>
                      </a:cubicBezTo>
                      <a:cubicBezTo>
                        <a:pt x="376130" y="4175"/>
                        <a:pt x="368961" y="3912"/>
                        <a:pt x="363584" y="6160"/>
                      </a:cubicBezTo>
                      <a:cubicBezTo>
                        <a:pt x="361258" y="7133"/>
                        <a:pt x="359644" y="9289"/>
                        <a:pt x="359373" y="11792"/>
                      </a:cubicBezTo>
                      <a:cubicBezTo>
                        <a:pt x="359095" y="14295"/>
                        <a:pt x="360208" y="16752"/>
                        <a:pt x="362263" y="18204"/>
                      </a:cubicBezTo>
                      <a:cubicBezTo>
                        <a:pt x="366705" y="21341"/>
                        <a:pt x="372769" y="36374"/>
                        <a:pt x="370568" y="43984"/>
                      </a:cubicBezTo>
                      <a:cubicBezTo>
                        <a:pt x="370058" y="45737"/>
                        <a:pt x="369401" y="46186"/>
                        <a:pt x="368126" y="46309"/>
                      </a:cubicBezTo>
                      <a:cubicBezTo>
                        <a:pt x="353896" y="45011"/>
                        <a:pt x="345823" y="35455"/>
                        <a:pt x="336491" y="24400"/>
                      </a:cubicBezTo>
                      <a:cubicBezTo>
                        <a:pt x="331801" y="18853"/>
                        <a:pt x="326957" y="13113"/>
                        <a:pt x="321047" y="8138"/>
                      </a:cubicBezTo>
                      <a:cubicBezTo>
                        <a:pt x="305195" y="-5814"/>
                        <a:pt x="287650" y="1216"/>
                        <a:pt x="273544" y="6863"/>
                      </a:cubicBezTo>
                      <a:cubicBezTo>
                        <a:pt x="272562" y="7257"/>
                        <a:pt x="271581" y="7651"/>
                        <a:pt x="270592" y="8037"/>
                      </a:cubicBezTo>
                      <a:cubicBezTo>
                        <a:pt x="268097" y="9018"/>
                        <a:pt x="260248" y="13221"/>
                        <a:pt x="255937" y="13839"/>
                      </a:cubicBezTo>
                      <a:cubicBezTo>
                        <a:pt x="253287" y="14218"/>
                        <a:pt x="237929" y="6492"/>
                        <a:pt x="212281" y="17563"/>
                      </a:cubicBezTo>
                      <a:cubicBezTo>
                        <a:pt x="212227" y="17586"/>
                        <a:pt x="212165" y="17617"/>
                        <a:pt x="212111" y="17640"/>
                      </a:cubicBezTo>
                      <a:cubicBezTo>
                        <a:pt x="207614" y="19726"/>
                        <a:pt x="203435" y="22198"/>
                        <a:pt x="199395" y="24593"/>
                      </a:cubicBezTo>
                      <a:cubicBezTo>
                        <a:pt x="195408" y="26949"/>
                        <a:pt x="191646" y="29182"/>
                        <a:pt x="187714" y="30997"/>
                      </a:cubicBezTo>
                      <a:cubicBezTo>
                        <a:pt x="187636" y="31028"/>
                        <a:pt x="187567" y="31067"/>
                        <a:pt x="187497" y="31105"/>
                      </a:cubicBezTo>
                      <a:cubicBezTo>
                        <a:pt x="178698" y="35540"/>
                        <a:pt x="168400" y="38244"/>
                        <a:pt x="157507" y="41102"/>
                      </a:cubicBezTo>
                      <a:cubicBezTo>
                        <a:pt x="134841" y="47051"/>
                        <a:pt x="111402" y="53200"/>
                        <a:pt x="98809" y="75990"/>
                      </a:cubicBezTo>
                      <a:cubicBezTo>
                        <a:pt x="97395" y="78548"/>
                        <a:pt x="97735" y="81707"/>
                        <a:pt x="99659" y="83909"/>
                      </a:cubicBezTo>
                      <a:cubicBezTo>
                        <a:pt x="100377" y="84736"/>
                        <a:pt x="101807" y="86281"/>
                        <a:pt x="103444" y="87834"/>
                      </a:cubicBezTo>
                      <a:cubicBezTo>
                        <a:pt x="102780" y="88089"/>
                        <a:pt x="102123" y="88328"/>
                        <a:pt x="101459" y="88591"/>
                      </a:cubicBezTo>
                      <a:cubicBezTo>
                        <a:pt x="73161" y="100109"/>
                        <a:pt x="57215" y="115568"/>
                        <a:pt x="40072" y="141325"/>
                      </a:cubicBezTo>
                      <a:cubicBezTo>
                        <a:pt x="38365" y="143889"/>
                        <a:pt x="34386" y="152828"/>
                        <a:pt x="36380" y="155184"/>
                      </a:cubicBezTo>
                      <a:cubicBezTo>
                        <a:pt x="38373" y="157540"/>
                        <a:pt x="20365" y="165042"/>
                        <a:pt x="7463" y="197435"/>
                      </a:cubicBezTo>
                      <a:lnTo>
                        <a:pt x="6915" y="198771"/>
                      </a:lnTo>
                      <a:cubicBezTo>
                        <a:pt x="2542" y="209355"/>
                        <a:pt x="-5608" y="229063"/>
                        <a:pt x="5856" y="237623"/>
                      </a:cubicBezTo>
                      <a:cubicBezTo>
                        <a:pt x="7880" y="239129"/>
                        <a:pt x="10561" y="239423"/>
                        <a:pt x="12856" y="238387"/>
                      </a:cubicBezTo>
                      <a:cubicBezTo>
                        <a:pt x="23779" y="233451"/>
                        <a:pt x="32841" y="225949"/>
                        <a:pt x="41610" y="218703"/>
                      </a:cubicBezTo>
                      <a:cubicBezTo>
                        <a:pt x="51985" y="210120"/>
                        <a:pt x="61789" y="202008"/>
                        <a:pt x="74088" y="198431"/>
                      </a:cubicBezTo>
                      <a:cubicBezTo>
                        <a:pt x="98446" y="190938"/>
                        <a:pt x="138711" y="192174"/>
                        <a:pt x="147812" y="213998"/>
                      </a:cubicBezTo>
                      <a:cubicBezTo>
                        <a:pt x="148414" y="215443"/>
                        <a:pt x="149473" y="216609"/>
                        <a:pt x="150786" y="217359"/>
                      </a:cubicBezTo>
                      <a:cubicBezTo>
                        <a:pt x="100918" y="217444"/>
                        <a:pt x="66354" y="228483"/>
                        <a:pt x="48014" y="250176"/>
                      </a:cubicBezTo>
                      <a:cubicBezTo>
                        <a:pt x="34904" y="265681"/>
                        <a:pt x="30493" y="286262"/>
                        <a:pt x="34881" y="311331"/>
                      </a:cubicBezTo>
                      <a:cubicBezTo>
                        <a:pt x="35484" y="316801"/>
                        <a:pt x="36279" y="322301"/>
                        <a:pt x="37052" y="327616"/>
                      </a:cubicBezTo>
                      <a:cubicBezTo>
                        <a:pt x="38396" y="336918"/>
                        <a:pt x="39787" y="346536"/>
                        <a:pt x="40103" y="355861"/>
                      </a:cubicBezTo>
                      <a:cubicBezTo>
                        <a:pt x="40180" y="358109"/>
                        <a:pt x="41347" y="360187"/>
                        <a:pt x="43224" y="361423"/>
                      </a:cubicBezTo>
                      <a:cubicBezTo>
                        <a:pt x="44368" y="362172"/>
                        <a:pt x="45696" y="362559"/>
                        <a:pt x="47025" y="362559"/>
                      </a:cubicBezTo>
                      <a:cubicBezTo>
                        <a:pt x="47883" y="362559"/>
                        <a:pt x="48748" y="362397"/>
                        <a:pt x="49567" y="362072"/>
                      </a:cubicBezTo>
                      <a:cubicBezTo>
                        <a:pt x="61086" y="357522"/>
                        <a:pt x="71986" y="351079"/>
                        <a:pt x="82053" y="344782"/>
                      </a:cubicBezTo>
                      <a:cubicBezTo>
                        <a:pt x="120726" y="323151"/>
                        <a:pt x="133234" y="300593"/>
                        <a:pt x="144273" y="280692"/>
                      </a:cubicBezTo>
                      <a:cubicBezTo>
                        <a:pt x="152563" y="265759"/>
                        <a:pt x="159724" y="252849"/>
                        <a:pt x="177532" y="243030"/>
                      </a:cubicBezTo>
                      <a:cubicBezTo>
                        <a:pt x="178327" y="242721"/>
                        <a:pt x="179231" y="242729"/>
                        <a:pt x="179633" y="242853"/>
                      </a:cubicBezTo>
                      <a:cubicBezTo>
                        <a:pt x="184747" y="254070"/>
                        <a:pt x="184276" y="264615"/>
                        <a:pt x="178196" y="275083"/>
                      </a:cubicBezTo>
                      <a:cubicBezTo>
                        <a:pt x="176234" y="278467"/>
                        <a:pt x="173816" y="281712"/>
                        <a:pt x="171266" y="285149"/>
                      </a:cubicBezTo>
                      <a:cubicBezTo>
                        <a:pt x="168624" y="288703"/>
                        <a:pt x="165889" y="292381"/>
                        <a:pt x="163548" y="296390"/>
                      </a:cubicBezTo>
                      <a:cubicBezTo>
                        <a:pt x="162081" y="298901"/>
                        <a:pt x="162343" y="302061"/>
                        <a:pt x="164197" y="304301"/>
                      </a:cubicBezTo>
                      <a:cubicBezTo>
                        <a:pt x="166051" y="306541"/>
                        <a:pt x="169111" y="307384"/>
                        <a:pt x="171846" y="306410"/>
                      </a:cubicBezTo>
                      <a:cubicBezTo>
                        <a:pt x="199572" y="296583"/>
                        <a:pt x="222378" y="269645"/>
                        <a:pt x="233502" y="254456"/>
                      </a:cubicBezTo>
                      <a:cubicBezTo>
                        <a:pt x="233549" y="254394"/>
                        <a:pt x="233587" y="254333"/>
                        <a:pt x="233634" y="254279"/>
                      </a:cubicBezTo>
                      <a:cubicBezTo>
                        <a:pt x="242024" y="242018"/>
                        <a:pt x="245400" y="227749"/>
                        <a:pt x="248660" y="213952"/>
                      </a:cubicBezTo>
                      <a:cubicBezTo>
                        <a:pt x="252693" y="196902"/>
                        <a:pt x="256501" y="180794"/>
                        <a:pt x="269318" y="169917"/>
                      </a:cubicBezTo>
                      <a:cubicBezTo>
                        <a:pt x="270523" y="169206"/>
                        <a:pt x="271319" y="168966"/>
                        <a:pt x="271682" y="168905"/>
                      </a:cubicBezTo>
                      <a:cubicBezTo>
                        <a:pt x="272215" y="169476"/>
                        <a:pt x="274285" y="172342"/>
                        <a:pt x="275336" y="183228"/>
                      </a:cubicBezTo>
                      <a:cubicBezTo>
                        <a:pt x="276193" y="192189"/>
                        <a:pt x="276101" y="203159"/>
                        <a:pt x="276008" y="213774"/>
                      </a:cubicBezTo>
                      <a:cubicBezTo>
                        <a:pt x="275830" y="234192"/>
                        <a:pt x="275923" y="246036"/>
                        <a:pt x="279971" y="252054"/>
                      </a:cubicBezTo>
                      <a:cubicBezTo>
                        <a:pt x="279994" y="252092"/>
                        <a:pt x="280025" y="252131"/>
                        <a:pt x="280048" y="252170"/>
                      </a:cubicBezTo>
                      <a:cubicBezTo>
                        <a:pt x="280473" y="252811"/>
                        <a:pt x="281115" y="253738"/>
                        <a:pt x="281918" y="254603"/>
                      </a:cubicBezTo>
                      <a:cubicBezTo>
                        <a:pt x="281972" y="254657"/>
                        <a:pt x="282026" y="254719"/>
                        <a:pt x="282080" y="254773"/>
                      </a:cubicBezTo>
                      <a:cubicBezTo>
                        <a:pt x="283741" y="256434"/>
                        <a:pt x="286028" y="257160"/>
                        <a:pt x="288291" y="256766"/>
                      </a:cubicBezTo>
                      <a:cubicBezTo>
                        <a:pt x="293143" y="256001"/>
                        <a:pt x="297454" y="253205"/>
                        <a:pt x="301093" y="250655"/>
                      </a:cubicBezTo>
                      <a:cubicBezTo>
                        <a:pt x="349863" y="216826"/>
                        <a:pt x="342586" y="176383"/>
                        <a:pt x="334165" y="129559"/>
                      </a:cubicBezTo>
                      <a:lnTo>
                        <a:pt x="333872" y="127913"/>
                      </a:lnTo>
                      <a:cubicBezTo>
                        <a:pt x="334096" y="127488"/>
                        <a:pt x="334714" y="126886"/>
                        <a:pt x="335069" y="126762"/>
                      </a:cubicBezTo>
                      <a:cubicBezTo>
                        <a:pt x="346263" y="123996"/>
                        <a:pt x="355101" y="126932"/>
                        <a:pt x="361343" y="135507"/>
                      </a:cubicBezTo>
                      <a:cubicBezTo>
                        <a:pt x="364549" y="139872"/>
                        <a:pt x="366635" y="145041"/>
                        <a:pt x="368845" y="150518"/>
                      </a:cubicBezTo>
                      <a:cubicBezTo>
                        <a:pt x="370915" y="155648"/>
                        <a:pt x="373055" y="160955"/>
                        <a:pt x="376238" y="165637"/>
                      </a:cubicBezTo>
                      <a:cubicBezTo>
                        <a:pt x="376308" y="165745"/>
                        <a:pt x="376385" y="165845"/>
                        <a:pt x="376462" y="165946"/>
                      </a:cubicBezTo>
                      <a:cubicBezTo>
                        <a:pt x="378162" y="168171"/>
                        <a:pt x="382596" y="170998"/>
                        <a:pt x="387208" y="169098"/>
                      </a:cubicBezTo>
                      <a:cubicBezTo>
                        <a:pt x="398650" y="164470"/>
                        <a:pt x="407874" y="153917"/>
                        <a:pt x="414618" y="146199"/>
                      </a:cubicBezTo>
                      <a:cubicBezTo>
                        <a:pt x="418303" y="141950"/>
                        <a:pt x="430115" y="127125"/>
                        <a:pt x="427458" y="114633"/>
                      </a:cubicBezTo>
                      <a:cubicBezTo>
                        <a:pt x="426276" y="109140"/>
                        <a:pt x="422722" y="103941"/>
                        <a:pt x="419277" y="98920"/>
                      </a:cubicBezTo>
                      <a:cubicBezTo>
                        <a:pt x="414448" y="91866"/>
                        <a:pt x="411126" y="86559"/>
                        <a:pt x="412702" y="82936"/>
                      </a:cubicBezTo>
                      <a:cubicBezTo>
                        <a:pt x="415004" y="79637"/>
                        <a:pt x="417724" y="77999"/>
                        <a:pt x="423711" y="79784"/>
                      </a:cubicBezTo>
                      <a:cubicBezTo>
                        <a:pt x="430061" y="81676"/>
                        <a:pt x="437679" y="86760"/>
                        <a:pt x="445049" y="91673"/>
                      </a:cubicBezTo>
                      <a:cubicBezTo>
                        <a:pt x="454389" y="97900"/>
                        <a:pt x="463219" y="103787"/>
                        <a:pt x="471532" y="104907"/>
                      </a:cubicBezTo>
                      <a:cubicBezTo>
                        <a:pt x="475109" y="105579"/>
                        <a:pt x="480285" y="105919"/>
                        <a:pt x="484881" y="101739"/>
                      </a:cubicBezTo>
                      <a:cubicBezTo>
                        <a:pt x="491147" y="96007"/>
                        <a:pt x="494824" y="86814"/>
                        <a:pt x="494507" y="77713"/>
                      </a:cubicBezTo>
                      <a:close/>
                      <a:moveTo>
                        <a:pt x="294047" y="89935"/>
                      </a:moveTo>
                      <a:cubicBezTo>
                        <a:pt x="293483" y="90816"/>
                        <a:pt x="293128" y="91804"/>
                        <a:pt x="293004" y="92840"/>
                      </a:cubicBezTo>
                      <a:cubicBezTo>
                        <a:pt x="292610" y="96069"/>
                        <a:pt x="291289" y="98240"/>
                        <a:pt x="288693" y="99885"/>
                      </a:cubicBezTo>
                      <a:cubicBezTo>
                        <a:pt x="272524" y="110160"/>
                        <a:pt x="223490" y="95119"/>
                        <a:pt x="201936" y="88096"/>
                      </a:cubicBezTo>
                      <a:cubicBezTo>
                        <a:pt x="204269" y="86373"/>
                        <a:pt x="206224" y="84929"/>
                        <a:pt x="206780" y="84689"/>
                      </a:cubicBezTo>
                      <a:cubicBezTo>
                        <a:pt x="228682" y="75287"/>
                        <a:pt x="269526" y="66140"/>
                        <a:pt x="287805" y="76299"/>
                      </a:cubicBezTo>
                      <a:cubicBezTo>
                        <a:pt x="290918" y="78231"/>
                        <a:pt x="293738" y="82086"/>
                        <a:pt x="294526" y="85516"/>
                      </a:cubicBezTo>
                      <a:cubicBezTo>
                        <a:pt x="294943" y="87308"/>
                        <a:pt x="294781" y="88791"/>
                        <a:pt x="294047" y="89935"/>
                      </a:cubicBezTo>
                      <a:close/>
                    </a:path>
                  </a:pathLst>
                </a:custGeom>
                <a:solidFill>
                  <a:srgbClr val="FFFFFF"/>
                </a:solidFill>
                <a:ln w="772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E8E72D0A-41B6-7D8A-0B7E-51B0343FB779}"/>
                    </a:ext>
                  </a:extLst>
                </p:cNvPr>
                <p:cNvSpPr/>
                <p:nvPr/>
              </p:nvSpPr>
              <p:spPr>
                <a:xfrm>
                  <a:off x="4863932" y="2605391"/>
                  <a:ext cx="387688" cy="354137"/>
                </a:xfrm>
                <a:custGeom>
                  <a:avLst/>
                  <a:gdLst>
                    <a:gd name="connsiteX0" fmla="*/ 384817 w 387688"/>
                    <a:gd name="connsiteY0" fmla="*/ 55332 h 354137"/>
                    <a:gd name="connsiteX1" fmla="*/ 353219 w 387688"/>
                    <a:gd name="connsiteY1" fmla="*/ 18181 h 354137"/>
                    <a:gd name="connsiteX2" fmla="*/ 352825 w 387688"/>
                    <a:gd name="connsiteY2" fmla="*/ 17987 h 354137"/>
                    <a:gd name="connsiteX3" fmla="*/ 284378 w 387688"/>
                    <a:gd name="connsiteY3" fmla="*/ 29653 h 354137"/>
                    <a:gd name="connsiteX4" fmla="*/ 262832 w 387688"/>
                    <a:gd name="connsiteY4" fmla="*/ 40955 h 354137"/>
                    <a:gd name="connsiteX5" fmla="*/ 259973 w 387688"/>
                    <a:gd name="connsiteY5" fmla="*/ 39680 h 354137"/>
                    <a:gd name="connsiteX6" fmla="*/ 257231 w 387688"/>
                    <a:gd name="connsiteY6" fmla="*/ 34010 h 354137"/>
                    <a:gd name="connsiteX7" fmla="*/ 238234 w 387688"/>
                    <a:gd name="connsiteY7" fmla="*/ 3966 h 354137"/>
                    <a:gd name="connsiteX8" fmla="*/ 231713 w 387688"/>
                    <a:gd name="connsiteY8" fmla="*/ 2166 h 354137"/>
                    <a:gd name="connsiteX9" fmla="*/ 226769 w 387688"/>
                    <a:gd name="connsiteY9" fmla="*/ 6778 h 354137"/>
                    <a:gd name="connsiteX10" fmla="*/ 201623 w 387688"/>
                    <a:gd name="connsiteY10" fmla="*/ 22383 h 354137"/>
                    <a:gd name="connsiteX11" fmla="*/ 174375 w 387688"/>
                    <a:gd name="connsiteY11" fmla="*/ 8215 h 354137"/>
                    <a:gd name="connsiteX12" fmla="*/ 163513 w 387688"/>
                    <a:gd name="connsiteY12" fmla="*/ 1015 h 354137"/>
                    <a:gd name="connsiteX13" fmla="*/ 154922 w 387688"/>
                    <a:gd name="connsiteY13" fmla="*/ 2112 h 354137"/>
                    <a:gd name="connsiteX14" fmla="*/ 154111 w 387688"/>
                    <a:gd name="connsiteY14" fmla="*/ 10733 h 354137"/>
                    <a:gd name="connsiteX15" fmla="*/ 161504 w 387688"/>
                    <a:gd name="connsiteY15" fmla="*/ 40507 h 354137"/>
                    <a:gd name="connsiteX16" fmla="*/ 117724 w 387688"/>
                    <a:gd name="connsiteY16" fmla="*/ 87246 h 354137"/>
                    <a:gd name="connsiteX17" fmla="*/ 108987 w 387688"/>
                    <a:gd name="connsiteY17" fmla="*/ 85925 h 354137"/>
                    <a:gd name="connsiteX18" fmla="*/ 98040 w 387688"/>
                    <a:gd name="connsiteY18" fmla="*/ 67925 h 354137"/>
                    <a:gd name="connsiteX19" fmla="*/ 79174 w 387688"/>
                    <a:gd name="connsiteY19" fmla="*/ 43373 h 354137"/>
                    <a:gd name="connsiteX20" fmla="*/ 72584 w 387688"/>
                    <a:gd name="connsiteY20" fmla="*/ 44826 h 354137"/>
                    <a:gd name="connsiteX21" fmla="*/ 70352 w 387688"/>
                    <a:gd name="connsiteY21" fmla="*/ 51191 h 354137"/>
                    <a:gd name="connsiteX22" fmla="*/ 71147 w 387688"/>
                    <a:gd name="connsiteY22" fmla="*/ 55780 h 354137"/>
                    <a:gd name="connsiteX23" fmla="*/ 75180 w 387688"/>
                    <a:gd name="connsiteY23" fmla="*/ 107039 h 354137"/>
                    <a:gd name="connsiteX24" fmla="*/ 72499 w 387688"/>
                    <a:gd name="connsiteY24" fmla="*/ 119693 h 354137"/>
                    <a:gd name="connsiteX25" fmla="*/ 22392 w 387688"/>
                    <a:gd name="connsiteY25" fmla="*/ 173516 h 354137"/>
                    <a:gd name="connsiteX26" fmla="*/ 17695 w 387688"/>
                    <a:gd name="connsiteY26" fmla="*/ 181087 h 354137"/>
                    <a:gd name="connsiteX27" fmla="*/ 16358 w 387688"/>
                    <a:gd name="connsiteY27" fmla="*/ 217335 h 354137"/>
                    <a:gd name="connsiteX28" fmla="*/ 10024 w 387688"/>
                    <a:gd name="connsiteY28" fmla="*/ 227564 h 354137"/>
                    <a:gd name="connsiteX29" fmla="*/ 1317 w 387688"/>
                    <a:gd name="connsiteY29" fmla="*/ 259315 h 354137"/>
                    <a:gd name="connsiteX30" fmla="*/ 1386 w 387688"/>
                    <a:gd name="connsiteY30" fmla="*/ 259524 h 354137"/>
                    <a:gd name="connsiteX31" fmla="*/ 16837 w 387688"/>
                    <a:gd name="connsiteY31" fmla="*/ 291005 h 354137"/>
                    <a:gd name="connsiteX32" fmla="*/ 35379 w 387688"/>
                    <a:gd name="connsiteY32" fmla="*/ 346683 h 354137"/>
                    <a:gd name="connsiteX33" fmla="*/ 38716 w 387688"/>
                    <a:gd name="connsiteY33" fmla="*/ 353149 h 354137"/>
                    <a:gd name="connsiteX34" fmla="*/ 42293 w 387688"/>
                    <a:gd name="connsiteY34" fmla="*/ 354138 h 354137"/>
                    <a:gd name="connsiteX35" fmla="*/ 45993 w 387688"/>
                    <a:gd name="connsiteY35" fmla="*/ 353064 h 354137"/>
                    <a:gd name="connsiteX36" fmla="*/ 122622 w 387688"/>
                    <a:gd name="connsiteY36" fmla="*/ 257639 h 354137"/>
                    <a:gd name="connsiteX37" fmla="*/ 143241 w 387688"/>
                    <a:gd name="connsiteY37" fmla="*/ 212777 h 354137"/>
                    <a:gd name="connsiteX38" fmla="*/ 146123 w 387688"/>
                    <a:gd name="connsiteY38" fmla="*/ 211850 h 354137"/>
                    <a:gd name="connsiteX39" fmla="*/ 148325 w 387688"/>
                    <a:gd name="connsiteY39" fmla="*/ 213480 h 354137"/>
                    <a:gd name="connsiteX40" fmla="*/ 145806 w 387688"/>
                    <a:gd name="connsiteY40" fmla="*/ 283396 h 354137"/>
                    <a:gd name="connsiteX41" fmla="*/ 136682 w 387688"/>
                    <a:gd name="connsiteY41" fmla="*/ 306340 h 354137"/>
                    <a:gd name="connsiteX42" fmla="*/ 138606 w 387688"/>
                    <a:gd name="connsiteY42" fmla="*/ 313687 h 354137"/>
                    <a:gd name="connsiteX43" fmla="*/ 146115 w 387688"/>
                    <a:gd name="connsiteY43" fmla="*/ 314854 h 354137"/>
                    <a:gd name="connsiteX44" fmla="*/ 204605 w 387688"/>
                    <a:gd name="connsiteY44" fmla="*/ 210019 h 354137"/>
                    <a:gd name="connsiteX45" fmla="*/ 207061 w 387688"/>
                    <a:gd name="connsiteY45" fmla="*/ 186882 h 354137"/>
                    <a:gd name="connsiteX46" fmla="*/ 215915 w 387688"/>
                    <a:gd name="connsiteY46" fmla="*/ 169306 h 354137"/>
                    <a:gd name="connsiteX47" fmla="*/ 223532 w 387688"/>
                    <a:gd name="connsiteY47" fmla="*/ 173176 h 354137"/>
                    <a:gd name="connsiteX48" fmla="*/ 237144 w 387688"/>
                    <a:gd name="connsiteY48" fmla="*/ 230221 h 354137"/>
                    <a:gd name="connsiteX49" fmla="*/ 251158 w 387688"/>
                    <a:gd name="connsiteY49" fmla="*/ 287305 h 354137"/>
                    <a:gd name="connsiteX50" fmla="*/ 254944 w 387688"/>
                    <a:gd name="connsiteY50" fmla="*/ 289507 h 354137"/>
                    <a:gd name="connsiteX51" fmla="*/ 335381 w 387688"/>
                    <a:gd name="connsiteY51" fmla="*/ 209301 h 354137"/>
                    <a:gd name="connsiteX52" fmla="*/ 341909 w 387688"/>
                    <a:gd name="connsiteY52" fmla="*/ 197983 h 354137"/>
                    <a:gd name="connsiteX53" fmla="*/ 342072 w 387688"/>
                    <a:gd name="connsiteY53" fmla="*/ 197697 h 354137"/>
                    <a:gd name="connsiteX54" fmla="*/ 346730 w 387688"/>
                    <a:gd name="connsiteY54" fmla="*/ 189153 h 354137"/>
                    <a:gd name="connsiteX55" fmla="*/ 384817 w 387688"/>
                    <a:gd name="connsiteY55" fmla="*/ 55332 h 354137"/>
                    <a:gd name="connsiteX56" fmla="*/ 86367 w 387688"/>
                    <a:gd name="connsiteY56" fmla="*/ 189593 h 354137"/>
                    <a:gd name="connsiteX57" fmla="*/ 56392 w 387688"/>
                    <a:gd name="connsiteY57" fmla="*/ 204580 h 354137"/>
                    <a:gd name="connsiteX58" fmla="*/ 62348 w 387688"/>
                    <a:gd name="connsiteY58" fmla="*/ 172350 h 354137"/>
                    <a:gd name="connsiteX59" fmla="*/ 94370 w 387688"/>
                    <a:gd name="connsiteY59" fmla="*/ 159008 h 354137"/>
                    <a:gd name="connsiteX60" fmla="*/ 86367 w 387688"/>
                    <a:gd name="connsiteY60" fmla="*/ 189593 h 354137"/>
                    <a:gd name="connsiteX61" fmla="*/ 126245 w 387688"/>
                    <a:gd name="connsiteY61" fmla="*/ 119214 h 354137"/>
                    <a:gd name="connsiteX62" fmla="*/ 104545 w 387688"/>
                    <a:gd name="connsiteY62" fmla="*/ 121037 h 354137"/>
                    <a:gd name="connsiteX63" fmla="*/ 104367 w 387688"/>
                    <a:gd name="connsiteY63" fmla="*/ 120960 h 354137"/>
                    <a:gd name="connsiteX64" fmla="*/ 90994 w 387688"/>
                    <a:gd name="connsiteY64" fmla="*/ 109681 h 354137"/>
                    <a:gd name="connsiteX65" fmla="*/ 103007 w 387688"/>
                    <a:gd name="connsiteY65" fmla="*/ 99823 h 354137"/>
                    <a:gd name="connsiteX66" fmla="*/ 117608 w 387688"/>
                    <a:gd name="connsiteY66" fmla="*/ 100364 h 354137"/>
                    <a:gd name="connsiteX67" fmla="*/ 130510 w 387688"/>
                    <a:gd name="connsiteY67" fmla="*/ 110762 h 354137"/>
                    <a:gd name="connsiteX68" fmla="*/ 126245 w 387688"/>
                    <a:gd name="connsiteY68" fmla="*/ 119214 h 354137"/>
                    <a:gd name="connsiteX69" fmla="*/ 312808 w 387688"/>
                    <a:gd name="connsiteY69" fmla="*/ 214021 h 354137"/>
                    <a:gd name="connsiteX70" fmla="*/ 274883 w 387688"/>
                    <a:gd name="connsiteY70" fmla="*/ 176151 h 354137"/>
                    <a:gd name="connsiteX71" fmla="*/ 264361 w 387688"/>
                    <a:gd name="connsiteY71" fmla="*/ 126151 h 354137"/>
                    <a:gd name="connsiteX72" fmla="*/ 298848 w 387688"/>
                    <a:gd name="connsiteY72" fmla="*/ 163720 h 354137"/>
                    <a:gd name="connsiteX73" fmla="*/ 312808 w 387688"/>
                    <a:gd name="connsiteY73" fmla="*/ 214021 h 354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87688" h="354137">
                      <a:moveTo>
                        <a:pt x="384817" y="55332"/>
                      </a:moveTo>
                      <a:cubicBezTo>
                        <a:pt x="380065" y="39364"/>
                        <a:pt x="369435" y="26864"/>
                        <a:pt x="353219" y="18181"/>
                      </a:cubicBezTo>
                      <a:cubicBezTo>
                        <a:pt x="353088" y="18111"/>
                        <a:pt x="352957" y="18049"/>
                        <a:pt x="352825" y="17987"/>
                      </a:cubicBezTo>
                      <a:cubicBezTo>
                        <a:pt x="325663" y="5603"/>
                        <a:pt x="303730" y="18381"/>
                        <a:pt x="284378" y="29653"/>
                      </a:cubicBezTo>
                      <a:cubicBezTo>
                        <a:pt x="277371" y="33732"/>
                        <a:pt x="270132" y="37950"/>
                        <a:pt x="262832" y="40955"/>
                      </a:cubicBezTo>
                      <a:cubicBezTo>
                        <a:pt x="262082" y="41071"/>
                        <a:pt x="260359" y="40298"/>
                        <a:pt x="259973" y="39680"/>
                      </a:cubicBezTo>
                      <a:cubicBezTo>
                        <a:pt x="259038" y="37788"/>
                        <a:pt x="258134" y="35887"/>
                        <a:pt x="257231" y="34010"/>
                      </a:cubicBezTo>
                      <a:cubicBezTo>
                        <a:pt x="252201" y="23496"/>
                        <a:pt x="247002" y="12618"/>
                        <a:pt x="238234" y="3966"/>
                      </a:cubicBezTo>
                      <a:cubicBezTo>
                        <a:pt x="236519" y="2274"/>
                        <a:pt x="234054" y="1594"/>
                        <a:pt x="231713" y="2166"/>
                      </a:cubicBezTo>
                      <a:cubicBezTo>
                        <a:pt x="229373" y="2737"/>
                        <a:pt x="227503" y="4483"/>
                        <a:pt x="226769" y="6778"/>
                      </a:cubicBezTo>
                      <a:cubicBezTo>
                        <a:pt x="223022" y="18443"/>
                        <a:pt x="212717" y="24863"/>
                        <a:pt x="201623" y="22383"/>
                      </a:cubicBezTo>
                      <a:cubicBezTo>
                        <a:pt x="191935" y="20320"/>
                        <a:pt x="183406" y="14441"/>
                        <a:pt x="174375" y="8215"/>
                      </a:cubicBezTo>
                      <a:cubicBezTo>
                        <a:pt x="170860" y="5789"/>
                        <a:pt x="167221" y="3278"/>
                        <a:pt x="163513" y="1015"/>
                      </a:cubicBezTo>
                      <a:cubicBezTo>
                        <a:pt x="160747" y="-677"/>
                        <a:pt x="157178" y="-214"/>
                        <a:pt x="154922" y="2112"/>
                      </a:cubicBezTo>
                      <a:cubicBezTo>
                        <a:pt x="152666" y="4445"/>
                        <a:pt x="152334" y="8022"/>
                        <a:pt x="154111" y="10733"/>
                      </a:cubicBezTo>
                      <a:cubicBezTo>
                        <a:pt x="162200" y="23032"/>
                        <a:pt x="164347" y="31638"/>
                        <a:pt x="161504" y="40507"/>
                      </a:cubicBezTo>
                      <a:cubicBezTo>
                        <a:pt x="155278" y="60748"/>
                        <a:pt x="136049" y="81274"/>
                        <a:pt x="117724" y="87246"/>
                      </a:cubicBezTo>
                      <a:cubicBezTo>
                        <a:pt x="116318" y="87702"/>
                        <a:pt x="110679" y="86736"/>
                        <a:pt x="108987" y="85925"/>
                      </a:cubicBezTo>
                      <a:cubicBezTo>
                        <a:pt x="103641" y="83383"/>
                        <a:pt x="100914" y="75874"/>
                        <a:pt x="98040" y="67925"/>
                      </a:cubicBezTo>
                      <a:cubicBezTo>
                        <a:pt x="94440" y="57990"/>
                        <a:pt x="90361" y="46734"/>
                        <a:pt x="79174" y="43373"/>
                      </a:cubicBezTo>
                      <a:cubicBezTo>
                        <a:pt x="76872" y="42686"/>
                        <a:pt x="74384" y="43234"/>
                        <a:pt x="72584" y="44826"/>
                      </a:cubicBezTo>
                      <a:cubicBezTo>
                        <a:pt x="70784" y="46417"/>
                        <a:pt x="69942" y="48827"/>
                        <a:pt x="70352" y="51191"/>
                      </a:cubicBezTo>
                      <a:lnTo>
                        <a:pt x="71147" y="55780"/>
                      </a:lnTo>
                      <a:cubicBezTo>
                        <a:pt x="74129" y="72846"/>
                        <a:pt x="77212" y="90499"/>
                        <a:pt x="75180" y="107039"/>
                      </a:cubicBezTo>
                      <a:cubicBezTo>
                        <a:pt x="74616" y="111550"/>
                        <a:pt x="73705" y="115846"/>
                        <a:pt x="72499" y="119693"/>
                      </a:cubicBezTo>
                      <a:cubicBezTo>
                        <a:pt x="64272" y="144399"/>
                        <a:pt x="43660" y="166533"/>
                        <a:pt x="22392" y="173516"/>
                      </a:cubicBezTo>
                      <a:cubicBezTo>
                        <a:pt x="19194" y="174567"/>
                        <a:pt x="17216" y="177758"/>
                        <a:pt x="17695" y="181087"/>
                      </a:cubicBezTo>
                      <a:cubicBezTo>
                        <a:pt x="19464" y="193386"/>
                        <a:pt x="21295" y="206095"/>
                        <a:pt x="16358" y="217335"/>
                      </a:cubicBezTo>
                      <a:cubicBezTo>
                        <a:pt x="14875" y="220711"/>
                        <a:pt x="12519" y="224041"/>
                        <a:pt x="10024" y="227564"/>
                      </a:cubicBezTo>
                      <a:cubicBezTo>
                        <a:pt x="4222" y="235753"/>
                        <a:pt x="-3009" y="245943"/>
                        <a:pt x="1317" y="259315"/>
                      </a:cubicBezTo>
                      <a:cubicBezTo>
                        <a:pt x="1340" y="259385"/>
                        <a:pt x="1363" y="259454"/>
                        <a:pt x="1386" y="259524"/>
                      </a:cubicBezTo>
                      <a:cubicBezTo>
                        <a:pt x="5334" y="270533"/>
                        <a:pt x="11182" y="280939"/>
                        <a:pt x="16837" y="291005"/>
                      </a:cubicBezTo>
                      <a:cubicBezTo>
                        <a:pt x="27159" y="309369"/>
                        <a:pt x="36908" y="326712"/>
                        <a:pt x="35379" y="346683"/>
                      </a:cubicBezTo>
                      <a:cubicBezTo>
                        <a:pt x="35178" y="349294"/>
                        <a:pt x="36468" y="351797"/>
                        <a:pt x="38716" y="353149"/>
                      </a:cubicBezTo>
                      <a:cubicBezTo>
                        <a:pt x="39813" y="353813"/>
                        <a:pt x="41057" y="354138"/>
                        <a:pt x="42293" y="354138"/>
                      </a:cubicBezTo>
                      <a:cubicBezTo>
                        <a:pt x="43575" y="354138"/>
                        <a:pt x="44865" y="353782"/>
                        <a:pt x="45993" y="353064"/>
                      </a:cubicBezTo>
                      <a:cubicBezTo>
                        <a:pt x="113645" y="310326"/>
                        <a:pt x="118211" y="283542"/>
                        <a:pt x="122622" y="257639"/>
                      </a:cubicBezTo>
                      <a:cubicBezTo>
                        <a:pt x="125187" y="242559"/>
                        <a:pt x="127412" y="229518"/>
                        <a:pt x="143241" y="212777"/>
                      </a:cubicBezTo>
                      <a:cubicBezTo>
                        <a:pt x="144215" y="212059"/>
                        <a:pt x="145258" y="211719"/>
                        <a:pt x="146123" y="211850"/>
                      </a:cubicBezTo>
                      <a:cubicBezTo>
                        <a:pt x="146950" y="211974"/>
                        <a:pt x="147691" y="212530"/>
                        <a:pt x="148325" y="213480"/>
                      </a:cubicBezTo>
                      <a:cubicBezTo>
                        <a:pt x="165019" y="238797"/>
                        <a:pt x="156537" y="258473"/>
                        <a:pt x="145806" y="283396"/>
                      </a:cubicBezTo>
                      <a:cubicBezTo>
                        <a:pt x="142654" y="290719"/>
                        <a:pt x="139386" y="298290"/>
                        <a:pt x="136682" y="306340"/>
                      </a:cubicBezTo>
                      <a:cubicBezTo>
                        <a:pt x="135802" y="308951"/>
                        <a:pt x="136559" y="311841"/>
                        <a:pt x="138606" y="313687"/>
                      </a:cubicBezTo>
                      <a:cubicBezTo>
                        <a:pt x="140653" y="315533"/>
                        <a:pt x="143605" y="315989"/>
                        <a:pt x="146115" y="314854"/>
                      </a:cubicBezTo>
                      <a:cubicBezTo>
                        <a:pt x="196879" y="291809"/>
                        <a:pt x="200634" y="252084"/>
                        <a:pt x="204605" y="210019"/>
                      </a:cubicBezTo>
                      <a:cubicBezTo>
                        <a:pt x="205315" y="202533"/>
                        <a:pt x="206042" y="194800"/>
                        <a:pt x="207061" y="186882"/>
                      </a:cubicBezTo>
                      <a:cubicBezTo>
                        <a:pt x="208058" y="177820"/>
                        <a:pt x="212446" y="170480"/>
                        <a:pt x="215915" y="169306"/>
                      </a:cubicBezTo>
                      <a:cubicBezTo>
                        <a:pt x="218456" y="168448"/>
                        <a:pt x="221740" y="171315"/>
                        <a:pt x="223532" y="173176"/>
                      </a:cubicBezTo>
                      <a:cubicBezTo>
                        <a:pt x="234780" y="185916"/>
                        <a:pt x="235978" y="208443"/>
                        <a:pt x="237144" y="230221"/>
                      </a:cubicBezTo>
                      <a:cubicBezTo>
                        <a:pt x="238350" y="252756"/>
                        <a:pt x="239485" y="274040"/>
                        <a:pt x="251158" y="287305"/>
                      </a:cubicBezTo>
                      <a:cubicBezTo>
                        <a:pt x="252147" y="288433"/>
                        <a:pt x="253476" y="289205"/>
                        <a:pt x="254944" y="289507"/>
                      </a:cubicBezTo>
                      <a:cubicBezTo>
                        <a:pt x="286162" y="296019"/>
                        <a:pt x="316972" y="241732"/>
                        <a:pt x="335381" y="209301"/>
                      </a:cubicBezTo>
                      <a:cubicBezTo>
                        <a:pt x="337923" y="204820"/>
                        <a:pt x="340125" y="200949"/>
                        <a:pt x="341909" y="197983"/>
                      </a:cubicBezTo>
                      <a:cubicBezTo>
                        <a:pt x="341963" y="197890"/>
                        <a:pt x="342025" y="197790"/>
                        <a:pt x="342072" y="197697"/>
                      </a:cubicBezTo>
                      <a:cubicBezTo>
                        <a:pt x="343532" y="194993"/>
                        <a:pt x="345092" y="192135"/>
                        <a:pt x="346730" y="189153"/>
                      </a:cubicBezTo>
                      <a:cubicBezTo>
                        <a:pt x="366816" y="152410"/>
                        <a:pt x="397185" y="96903"/>
                        <a:pt x="384817" y="55332"/>
                      </a:cubicBezTo>
                      <a:close/>
                      <a:moveTo>
                        <a:pt x="86367" y="189593"/>
                      </a:moveTo>
                      <a:cubicBezTo>
                        <a:pt x="78363" y="198833"/>
                        <a:pt x="63785" y="208891"/>
                        <a:pt x="56392" y="204580"/>
                      </a:cubicBezTo>
                      <a:cubicBezTo>
                        <a:pt x="48999" y="200270"/>
                        <a:pt x="53727" y="180353"/>
                        <a:pt x="62348" y="172350"/>
                      </a:cubicBezTo>
                      <a:cubicBezTo>
                        <a:pt x="70970" y="164346"/>
                        <a:pt x="85138" y="158390"/>
                        <a:pt x="94370" y="159008"/>
                      </a:cubicBezTo>
                      <a:cubicBezTo>
                        <a:pt x="106669" y="159827"/>
                        <a:pt x="94378" y="180353"/>
                        <a:pt x="86367" y="189593"/>
                      </a:cubicBezTo>
                      <a:close/>
                      <a:moveTo>
                        <a:pt x="126245" y="119214"/>
                      </a:moveTo>
                      <a:cubicBezTo>
                        <a:pt x="121819" y="122690"/>
                        <a:pt x="113792" y="125000"/>
                        <a:pt x="104545" y="121037"/>
                      </a:cubicBezTo>
                      <a:cubicBezTo>
                        <a:pt x="104483" y="121014"/>
                        <a:pt x="104429" y="120991"/>
                        <a:pt x="104367" y="120960"/>
                      </a:cubicBezTo>
                      <a:cubicBezTo>
                        <a:pt x="96634" y="117901"/>
                        <a:pt x="90500" y="112910"/>
                        <a:pt x="90994" y="109681"/>
                      </a:cubicBezTo>
                      <a:cubicBezTo>
                        <a:pt x="91419" y="107054"/>
                        <a:pt x="97159" y="101106"/>
                        <a:pt x="103007" y="99823"/>
                      </a:cubicBezTo>
                      <a:cubicBezTo>
                        <a:pt x="105410" y="99298"/>
                        <a:pt x="115739" y="99715"/>
                        <a:pt x="117608" y="100364"/>
                      </a:cubicBezTo>
                      <a:cubicBezTo>
                        <a:pt x="125141" y="102975"/>
                        <a:pt x="129838" y="106768"/>
                        <a:pt x="130510" y="110762"/>
                      </a:cubicBezTo>
                      <a:cubicBezTo>
                        <a:pt x="130973" y="113590"/>
                        <a:pt x="129382" y="116750"/>
                        <a:pt x="126245" y="119214"/>
                      </a:cubicBezTo>
                      <a:close/>
                      <a:moveTo>
                        <a:pt x="312808" y="214021"/>
                      </a:moveTo>
                      <a:cubicBezTo>
                        <a:pt x="307268" y="220178"/>
                        <a:pt x="291454" y="201907"/>
                        <a:pt x="274883" y="176151"/>
                      </a:cubicBezTo>
                      <a:cubicBezTo>
                        <a:pt x="258304" y="150394"/>
                        <a:pt x="258853" y="128910"/>
                        <a:pt x="264361" y="126151"/>
                      </a:cubicBezTo>
                      <a:cubicBezTo>
                        <a:pt x="269290" y="123687"/>
                        <a:pt x="280986" y="139084"/>
                        <a:pt x="298848" y="163720"/>
                      </a:cubicBezTo>
                      <a:cubicBezTo>
                        <a:pt x="316709" y="188365"/>
                        <a:pt x="318354" y="207864"/>
                        <a:pt x="312808" y="214021"/>
                      </a:cubicBezTo>
                      <a:close/>
                    </a:path>
                  </a:pathLst>
                </a:custGeom>
                <a:solidFill>
                  <a:srgbClr val="FFFFFF"/>
                </a:solidFill>
                <a:ln w="7724" cap="flat">
                  <a:noFill/>
                  <a:prstDash val="solid"/>
                  <a:miter/>
                </a:ln>
              </p:spPr>
              <p:txBody>
                <a:bodyPr rtlCol="0" anchor="ctr"/>
                <a:lstStyle/>
                <a:p>
                  <a:endParaRPr lang="en-US"/>
                </a:p>
              </p:txBody>
            </p:sp>
          </p:grpSp>
          <p:grpSp>
            <p:nvGrpSpPr>
              <p:cNvPr id="88" name="Graphic 14" descr="Living room with sofa">
                <a:extLst>
                  <a:ext uri="{FF2B5EF4-FFF2-40B4-BE49-F238E27FC236}">
                    <a16:creationId xmlns:a16="http://schemas.microsoft.com/office/drawing/2014/main" id="{D666E303-B0C3-C0FD-D61B-CA29B2444FE2}"/>
                  </a:ext>
                </a:extLst>
              </p:cNvPr>
              <p:cNvGrpSpPr/>
              <p:nvPr/>
            </p:nvGrpSpPr>
            <p:grpSpPr>
              <a:xfrm>
                <a:off x="4585134" y="1968897"/>
                <a:ext cx="1247224" cy="1444313"/>
                <a:chOff x="4585134" y="1968897"/>
                <a:chExt cx="1247224" cy="1444313"/>
              </a:xfrm>
              <a:solidFill>
                <a:srgbClr val="000000"/>
              </a:solidFill>
            </p:grpSpPr>
            <p:sp>
              <p:nvSpPr>
                <p:cNvPr id="89" name="Freeform: Shape 88">
                  <a:extLst>
                    <a:ext uri="{FF2B5EF4-FFF2-40B4-BE49-F238E27FC236}">
                      <a16:creationId xmlns:a16="http://schemas.microsoft.com/office/drawing/2014/main" id="{B0F0647C-AF3D-DBBD-B97E-8488D3FD456E}"/>
                    </a:ext>
                  </a:extLst>
                </p:cNvPr>
                <p:cNvSpPr/>
                <p:nvPr/>
              </p:nvSpPr>
              <p:spPr>
                <a:xfrm>
                  <a:off x="4911677" y="2759553"/>
                  <a:ext cx="58563" cy="55905"/>
                </a:xfrm>
                <a:custGeom>
                  <a:avLst/>
                  <a:gdLst>
                    <a:gd name="connsiteX0" fmla="*/ 54605 w 58563"/>
                    <a:gd name="connsiteY0" fmla="*/ 1308 h 55905"/>
                    <a:gd name="connsiteX1" fmla="*/ 40815 w 58563"/>
                    <a:gd name="connsiteY1" fmla="*/ 2398 h 55905"/>
                    <a:gd name="connsiteX2" fmla="*/ 6978 w 58563"/>
                    <a:gd name="connsiteY2" fmla="*/ 20970 h 55905"/>
                    <a:gd name="connsiteX3" fmla="*/ 8801 w 58563"/>
                    <a:gd name="connsiteY3" fmla="*/ 55116 h 55905"/>
                    <a:gd name="connsiteX4" fmla="*/ 38567 w 58563"/>
                    <a:gd name="connsiteY4" fmla="*/ 40059 h 55905"/>
                    <a:gd name="connsiteX5" fmla="*/ 54605 w 58563"/>
                    <a:gd name="connsiteY5" fmla="*/ 1308 h 55905"/>
                    <a:gd name="connsiteX6" fmla="*/ 35462 w 58563"/>
                    <a:gd name="connsiteY6" fmla="*/ 27111 h 55905"/>
                    <a:gd name="connsiteX7" fmla="*/ 14541 w 58563"/>
                    <a:gd name="connsiteY7" fmla="*/ 44857 h 55905"/>
                    <a:gd name="connsiteX8" fmla="*/ 16295 w 58563"/>
                    <a:gd name="connsiteY8" fmla="*/ 25829 h 55905"/>
                    <a:gd name="connsiteX9" fmla="*/ 43118 w 58563"/>
                    <a:gd name="connsiteY9" fmla="*/ 9134 h 55905"/>
                    <a:gd name="connsiteX10" fmla="*/ 46432 w 58563"/>
                    <a:gd name="connsiteY10" fmla="*/ 10231 h 55905"/>
                    <a:gd name="connsiteX11" fmla="*/ 35462 w 58563"/>
                    <a:gd name="connsiteY11" fmla="*/ 27111 h 5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563" h="55905">
                      <a:moveTo>
                        <a:pt x="54605" y="1308"/>
                      </a:moveTo>
                      <a:cubicBezTo>
                        <a:pt x="49785" y="-376"/>
                        <a:pt x="44933" y="-839"/>
                        <a:pt x="40815" y="2398"/>
                      </a:cubicBezTo>
                      <a:cubicBezTo>
                        <a:pt x="28262" y="1154"/>
                        <a:pt x="13699" y="12147"/>
                        <a:pt x="6978" y="20970"/>
                      </a:cubicBezTo>
                      <a:cubicBezTo>
                        <a:pt x="380" y="29630"/>
                        <a:pt x="-5452" y="49940"/>
                        <a:pt x="8801" y="55116"/>
                      </a:cubicBezTo>
                      <a:cubicBezTo>
                        <a:pt x="19763" y="59095"/>
                        <a:pt x="31869" y="47089"/>
                        <a:pt x="38567" y="40059"/>
                      </a:cubicBezTo>
                      <a:cubicBezTo>
                        <a:pt x="44423" y="34512"/>
                        <a:pt x="67754" y="6739"/>
                        <a:pt x="54605" y="1308"/>
                      </a:cubicBezTo>
                      <a:close/>
                      <a:moveTo>
                        <a:pt x="35462" y="27111"/>
                      </a:moveTo>
                      <a:cubicBezTo>
                        <a:pt x="30873" y="32705"/>
                        <a:pt x="22413" y="43852"/>
                        <a:pt x="14541" y="44857"/>
                      </a:cubicBezTo>
                      <a:cubicBezTo>
                        <a:pt x="5332" y="46031"/>
                        <a:pt x="13714" y="28950"/>
                        <a:pt x="16295" y="25829"/>
                      </a:cubicBezTo>
                      <a:cubicBezTo>
                        <a:pt x="23093" y="17586"/>
                        <a:pt x="32820" y="11954"/>
                        <a:pt x="43118" y="9134"/>
                      </a:cubicBezTo>
                      <a:cubicBezTo>
                        <a:pt x="44207" y="9582"/>
                        <a:pt x="45319" y="9922"/>
                        <a:pt x="46432" y="10231"/>
                      </a:cubicBezTo>
                      <a:cubicBezTo>
                        <a:pt x="44021" y="16435"/>
                        <a:pt x="39440" y="22268"/>
                        <a:pt x="35462" y="27111"/>
                      </a:cubicBezTo>
                      <a:close/>
                    </a:path>
                  </a:pathLst>
                </a:custGeom>
                <a:solidFill>
                  <a:srgbClr val="000000"/>
                </a:solidFill>
                <a:ln w="772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876B0C88-C274-5538-0369-7D48751C822E}"/>
                    </a:ext>
                  </a:extLst>
                </p:cNvPr>
                <p:cNvSpPr/>
                <p:nvPr/>
              </p:nvSpPr>
              <p:spPr>
                <a:xfrm>
                  <a:off x="5119807" y="2724075"/>
                  <a:ext cx="64403" cy="101072"/>
                </a:xfrm>
                <a:custGeom>
                  <a:avLst/>
                  <a:gdLst>
                    <a:gd name="connsiteX0" fmla="*/ 47531 w 64403"/>
                    <a:gd name="connsiteY0" fmla="*/ 101070 h 101072"/>
                    <a:gd name="connsiteX1" fmla="*/ 26039 w 64403"/>
                    <a:gd name="connsiteY1" fmla="*/ 15966 h 101072"/>
                    <a:gd name="connsiteX2" fmla="*/ 7652 w 64403"/>
                    <a:gd name="connsiteY2" fmla="*/ 82 h 101072"/>
                    <a:gd name="connsiteX3" fmla="*/ 4546 w 64403"/>
                    <a:gd name="connsiteY3" fmla="*/ 6641 h 101072"/>
                    <a:gd name="connsiteX4" fmla="*/ 34498 w 64403"/>
                    <a:gd name="connsiteY4" fmla="*/ 88856 h 101072"/>
                    <a:gd name="connsiteX5" fmla="*/ 47531 w 64403"/>
                    <a:gd name="connsiteY5" fmla="*/ 101070 h 101072"/>
                    <a:gd name="connsiteX6" fmla="*/ 9236 w 64403"/>
                    <a:gd name="connsiteY6" fmla="*/ 12111 h 101072"/>
                    <a:gd name="connsiteX7" fmla="*/ 54337 w 64403"/>
                    <a:gd name="connsiteY7" fmla="*/ 81679 h 101072"/>
                    <a:gd name="connsiteX8" fmla="*/ 53078 w 64403"/>
                    <a:gd name="connsiteY8" fmla="*/ 90022 h 101072"/>
                    <a:gd name="connsiteX9" fmla="*/ 49910 w 64403"/>
                    <a:gd name="connsiteY9" fmla="*/ 89528 h 101072"/>
                    <a:gd name="connsiteX10" fmla="*/ 9236 w 64403"/>
                    <a:gd name="connsiteY10" fmla="*/ 12111 h 10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403" h="101072">
                      <a:moveTo>
                        <a:pt x="47531" y="101070"/>
                      </a:moveTo>
                      <a:cubicBezTo>
                        <a:pt x="91110" y="101618"/>
                        <a:pt x="37890" y="29787"/>
                        <a:pt x="26039" y="15966"/>
                      </a:cubicBezTo>
                      <a:cubicBezTo>
                        <a:pt x="21349" y="10257"/>
                        <a:pt x="15439" y="1558"/>
                        <a:pt x="7652" y="82"/>
                      </a:cubicBezTo>
                      <a:cubicBezTo>
                        <a:pt x="3619" y="-675"/>
                        <a:pt x="1665" y="3961"/>
                        <a:pt x="4546" y="6641"/>
                      </a:cubicBezTo>
                      <a:cubicBezTo>
                        <a:pt x="-12241" y="25368"/>
                        <a:pt x="21944" y="72733"/>
                        <a:pt x="34498" y="88856"/>
                      </a:cubicBezTo>
                      <a:cubicBezTo>
                        <a:pt x="37843" y="93035"/>
                        <a:pt x="42146" y="99347"/>
                        <a:pt x="47531" y="101070"/>
                      </a:cubicBezTo>
                      <a:close/>
                      <a:moveTo>
                        <a:pt x="9236" y="12111"/>
                      </a:moveTo>
                      <a:cubicBezTo>
                        <a:pt x="26865" y="32715"/>
                        <a:pt x="47268" y="54779"/>
                        <a:pt x="54337" y="81679"/>
                      </a:cubicBezTo>
                      <a:cubicBezTo>
                        <a:pt x="55187" y="84831"/>
                        <a:pt x="55434" y="88709"/>
                        <a:pt x="53078" y="90022"/>
                      </a:cubicBezTo>
                      <a:cubicBezTo>
                        <a:pt x="52050" y="90602"/>
                        <a:pt x="50752" y="90347"/>
                        <a:pt x="49910" y="89528"/>
                      </a:cubicBezTo>
                      <a:cubicBezTo>
                        <a:pt x="37179" y="77136"/>
                        <a:pt x="2963" y="26789"/>
                        <a:pt x="9236" y="12111"/>
                      </a:cubicBezTo>
                      <a:close/>
                    </a:path>
                  </a:pathLst>
                </a:custGeom>
                <a:solidFill>
                  <a:srgbClr val="000000"/>
                </a:solidFill>
                <a:ln w="772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C3DEFCA-3082-E5AF-875D-CB9E26B0C1F6}"/>
                    </a:ext>
                  </a:extLst>
                </p:cNvPr>
                <p:cNvSpPr/>
                <p:nvPr/>
              </p:nvSpPr>
              <p:spPr>
                <a:xfrm>
                  <a:off x="5451350" y="2042957"/>
                  <a:ext cx="38913" cy="35620"/>
                </a:xfrm>
                <a:custGeom>
                  <a:avLst/>
                  <a:gdLst>
                    <a:gd name="connsiteX0" fmla="*/ 3043 w 38913"/>
                    <a:gd name="connsiteY0" fmla="*/ 31079 h 35620"/>
                    <a:gd name="connsiteX1" fmla="*/ 35969 w 38913"/>
                    <a:gd name="connsiteY1" fmla="*/ 26042 h 35620"/>
                    <a:gd name="connsiteX2" fmla="*/ 30306 w 38913"/>
                    <a:gd name="connsiteY2" fmla="*/ 1166 h 35620"/>
                    <a:gd name="connsiteX3" fmla="*/ 9586 w 38913"/>
                    <a:gd name="connsiteY3" fmla="*/ 9162 h 35620"/>
                    <a:gd name="connsiteX4" fmla="*/ 3043 w 38913"/>
                    <a:gd name="connsiteY4" fmla="*/ 31079 h 35620"/>
                    <a:gd name="connsiteX5" fmla="*/ 26698 w 38913"/>
                    <a:gd name="connsiteY5" fmla="*/ 14385 h 35620"/>
                    <a:gd name="connsiteX6" fmla="*/ 24033 w 38913"/>
                    <a:gd name="connsiteY6" fmla="*/ 20719 h 35620"/>
                    <a:gd name="connsiteX7" fmla="*/ 18903 w 38913"/>
                    <a:gd name="connsiteY7" fmla="*/ 22898 h 35620"/>
                    <a:gd name="connsiteX8" fmla="*/ 12568 w 38913"/>
                    <a:gd name="connsiteY8" fmla="*/ 21716 h 35620"/>
                    <a:gd name="connsiteX9" fmla="*/ 22805 w 38913"/>
                    <a:gd name="connsiteY9" fmla="*/ 11704 h 35620"/>
                    <a:gd name="connsiteX10" fmla="*/ 25346 w 38913"/>
                    <a:gd name="connsiteY10" fmla="*/ 11704 h 35620"/>
                    <a:gd name="connsiteX11" fmla="*/ 26698 w 38913"/>
                    <a:gd name="connsiteY11" fmla="*/ 14385 h 3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913" h="35620">
                      <a:moveTo>
                        <a:pt x="3043" y="31079"/>
                      </a:moveTo>
                      <a:cubicBezTo>
                        <a:pt x="13527" y="38040"/>
                        <a:pt x="29001" y="37476"/>
                        <a:pt x="35969" y="26042"/>
                      </a:cubicBezTo>
                      <a:cubicBezTo>
                        <a:pt x="40929" y="17907"/>
                        <a:pt x="39994" y="5292"/>
                        <a:pt x="30306" y="1166"/>
                      </a:cubicBezTo>
                      <a:cubicBezTo>
                        <a:pt x="24427" y="-2148"/>
                        <a:pt x="9942" y="1939"/>
                        <a:pt x="9586" y="9162"/>
                      </a:cubicBezTo>
                      <a:cubicBezTo>
                        <a:pt x="3398" y="12322"/>
                        <a:pt x="-4404" y="26158"/>
                        <a:pt x="3043" y="31079"/>
                      </a:cubicBezTo>
                      <a:close/>
                      <a:moveTo>
                        <a:pt x="26698" y="14385"/>
                      </a:moveTo>
                      <a:cubicBezTo>
                        <a:pt x="26745" y="16308"/>
                        <a:pt x="26165" y="18749"/>
                        <a:pt x="24033" y="20719"/>
                      </a:cubicBezTo>
                      <a:cubicBezTo>
                        <a:pt x="21978" y="22620"/>
                        <a:pt x="18973" y="22898"/>
                        <a:pt x="18903" y="22898"/>
                      </a:cubicBezTo>
                      <a:cubicBezTo>
                        <a:pt x="16763" y="22913"/>
                        <a:pt x="14523" y="22496"/>
                        <a:pt x="12568" y="21716"/>
                      </a:cubicBezTo>
                      <a:cubicBezTo>
                        <a:pt x="13225" y="15397"/>
                        <a:pt x="19143" y="15528"/>
                        <a:pt x="22805" y="11704"/>
                      </a:cubicBezTo>
                      <a:cubicBezTo>
                        <a:pt x="22828" y="11681"/>
                        <a:pt x="24064" y="11016"/>
                        <a:pt x="25346" y="11704"/>
                      </a:cubicBezTo>
                      <a:cubicBezTo>
                        <a:pt x="26157" y="12160"/>
                        <a:pt x="26675" y="13380"/>
                        <a:pt x="26698" y="14385"/>
                      </a:cubicBezTo>
                      <a:close/>
                    </a:path>
                  </a:pathLst>
                </a:custGeom>
                <a:solidFill>
                  <a:srgbClr val="000000"/>
                </a:solidFill>
                <a:ln w="772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F7B89857-8032-70D6-722B-29C3EAE5B974}"/>
                    </a:ext>
                  </a:extLst>
                </p:cNvPr>
                <p:cNvSpPr/>
                <p:nvPr/>
              </p:nvSpPr>
              <p:spPr>
                <a:xfrm>
                  <a:off x="5474643" y="2190563"/>
                  <a:ext cx="31068" cy="66526"/>
                </a:xfrm>
                <a:custGeom>
                  <a:avLst/>
                  <a:gdLst>
                    <a:gd name="connsiteX0" fmla="*/ 7793 w 31068"/>
                    <a:gd name="connsiteY0" fmla="*/ 65670 h 66526"/>
                    <a:gd name="connsiteX1" fmla="*/ 10667 w 31068"/>
                    <a:gd name="connsiteY1" fmla="*/ 65176 h 66526"/>
                    <a:gd name="connsiteX2" fmla="*/ 18763 w 31068"/>
                    <a:gd name="connsiteY2" fmla="*/ 62719 h 66526"/>
                    <a:gd name="connsiteX3" fmla="*/ 21189 w 31068"/>
                    <a:gd name="connsiteY3" fmla="*/ 290 h 66526"/>
                    <a:gd name="connsiteX4" fmla="*/ 7793 w 31068"/>
                    <a:gd name="connsiteY4" fmla="*/ 65670 h 66526"/>
                    <a:gd name="connsiteX5" fmla="*/ 10180 w 31068"/>
                    <a:gd name="connsiteY5" fmla="*/ 33687 h 66526"/>
                    <a:gd name="connsiteX6" fmla="*/ 18964 w 31068"/>
                    <a:gd name="connsiteY6" fmla="*/ 10804 h 66526"/>
                    <a:gd name="connsiteX7" fmla="*/ 10952 w 31068"/>
                    <a:gd name="connsiteY7" fmla="*/ 47755 h 66526"/>
                    <a:gd name="connsiteX8" fmla="*/ 10466 w 31068"/>
                    <a:gd name="connsiteY8" fmla="*/ 47670 h 66526"/>
                    <a:gd name="connsiteX9" fmla="*/ 10180 w 31068"/>
                    <a:gd name="connsiteY9" fmla="*/ 33687 h 6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68" h="66526">
                      <a:moveTo>
                        <a:pt x="7793" y="65670"/>
                      </a:moveTo>
                      <a:cubicBezTo>
                        <a:pt x="8666" y="66528"/>
                        <a:pt x="10157" y="66242"/>
                        <a:pt x="10667" y="65176"/>
                      </a:cubicBezTo>
                      <a:cubicBezTo>
                        <a:pt x="13402" y="67331"/>
                        <a:pt x="17712" y="67177"/>
                        <a:pt x="18763" y="62719"/>
                      </a:cubicBezTo>
                      <a:cubicBezTo>
                        <a:pt x="21691" y="50366"/>
                        <a:pt x="43369" y="5002"/>
                        <a:pt x="21189" y="290"/>
                      </a:cubicBezTo>
                      <a:cubicBezTo>
                        <a:pt x="-6476" y="-4523"/>
                        <a:pt x="-2575" y="52019"/>
                        <a:pt x="7793" y="65670"/>
                      </a:cubicBezTo>
                      <a:close/>
                      <a:moveTo>
                        <a:pt x="10180" y="33687"/>
                      </a:moveTo>
                      <a:cubicBezTo>
                        <a:pt x="10242" y="31578"/>
                        <a:pt x="12142" y="6099"/>
                        <a:pt x="18964" y="10804"/>
                      </a:cubicBezTo>
                      <a:cubicBezTo>
                        <a:pt x="22464" y="17417"/>
                        <a:pt x="14275" y="38948"/>
                        <a:pt x="10952" y="47755"/>
                      </a:cubicBezTo>
                      <a:cubicBezTo>
                        <a:pt x="10860" y="48010"/>
                        <a:pt x="10481" y="47940"/>
                        <a:pt x="10466" y="47670"/>
                      </a:cubicBezTo>
                      <a:cubicBezTo>
                        <a:pt x="10234" y="43012"/>
                        <a:pt x="10033" y="38345"/>
                        <a:pt x="10180" y="33687"/>
                      </a:cubicBezTo>
                      <a:close/>
                    </a:path>
                  </a:pathLst>
                </a:custGeom>
                <a:solidFill>
                  <a:srgbClr val="000000"/>
                </a:solidFill>
                <a:ln w="772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0737A9EE-1B78-E9BB-0574-C91B55DCB041}"/>
                    </a:ext>
                  </a:extLst>
                </p:cNvPr>
                <p:cNvSpPr/>
                <p:nvPr/>
              </p:nvSpPr>
              <p:spPr>
                <a:xfrm>
                  <a:off x="5543273" y="2180261"/>
                  <a:ext cx="57578" cy="61246"/>
                </a:xfrm>
                <a:custGeom>
                  <a:avLst/>
                  <a:gdLst>
                    <a:gd name="connsiteX0" fmla="*/ 4822 w 57578"/>
                    <a:gd name="connsiteY0" fmla="*/ 57787 h 61246"/>
                    <a:gd name="connsiteX1" fmla="*/ 24769 w 57578"/>
                    <a:gd name="connsiteY1" fmla="*/ 51460 h 61246"/>
                    <a:gd name="connsiteX2" fmla="*/ 51059 w 57578"/>
                    <a:gd name="connsiteY2" fmla="*/ 3106 h 61246"/>
                    <a:gd name="connsiteX3" fmla="*/ 4822 w 57578"/>
                    <a:gd name="connsiteY3" fmla="*/ 57787 h 61246"/>
                    <a:gd name="connsiteX4" fmla="*/ 46269 w 57578"/>
                    <a:gd name="connsiteY4" fmla="*/ 11983 h 61246"/>
                    <a:gd name="connsiteX5" fmla="*/ 9079 w 57578"/>
                    <a:gd name="connsiteY5" fmla="*/ 49544 h 61246"/>
                    <a:gd name="connsiteX6" fmla="*/ 8801 w 57578"/>
                    <a:gd name="connsiteY6" fmla="*/ 49552 h 61246"/>
                    <a:gd name="connsiteX7" fmla="*/ 46269 w 57578"/>
                    <a:gd name="connsiteY7" fmla="*/ 11983 h 61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78" h="61246">
                      <a:moveTo>
                        <a:pt x="4822" y="57787"/>
                      </a:moveTo>
                      <a:cubicBezTo>
                        <a:pt x="7742" y="67351"/>
                        <a:pt x="20621" y="54357"/>
                        <a:pt x="24769" y="51460"/>
                      </a:cubicBezTo>
                      <a:cubicBezTo>
                        <a:pt x="38080" y="41340"/>
                        <a:pt x="71647" y="21184"/>
                        <a:pt x="51059" y="3106"/>
                      </a:cubicBezTo>
                      <a:cubicBezTo>
                        <a:pt x="29242" y="-15759"/>
                        <a:pt x="-14546" y="57455"/>
                        <a:pt x="4822" y="57787"/>
                      </a:cubicBezTo>
                      <a:close/>
                      <a:moveTo>
                        <a:pt x="46269" y="11983"/>
                      </a:moveTo>
                      <a:cubicBezTo>
                        <a:pt x="54520" y="23664"/>
                        <a:pt x="17245" y="41394"/>
                        <a:pt x="9079" y="49544"/>
                      </a:cubicBezTo>
                      <a:cubicBezTo>
                        <a:pt x="8893" y="49730"/>
                        <a:pt x="8723" y="49730"/>
                        <a:pt x="8801" y="49552"/>
                      </a:cubicBezTo>
                      <a:cubicBezTo>
                        <a:pt x="15530" y="33923"/>
                        <a:pt x="36126" y="263"/>
                        <a:pt x="46269" y="11983"/>
                      </a:cubicBezTo>
                      <a:close/>
                    </a:path>
                  </a:pathLst>
                </a:custGeom>
                <a:solidFill>
                  <a:srgbClr val="000000"/>
                </a:solidFill>
                <a:ln w="772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FD6FB945-293D-DA78-23BF-31CD0A38759F}"/>
                    </a:ext>
                  </a:extLst>
                </p:cNvPr>
                <p:cNvSpPr/>
                <p:nvPr/>
              </p:nvSpPr>
              <p:spPr>
                <a:xfrm>
                  <a:off x="5624170" y="2209531"/>
                  <a:ext cx="35395" cy="31646"/>
                </a:xfrm>
                <a:custGeom>
                  <a:avLst/>
                  <a:gdLst>
                    <a:gd name="connsiteX0" fmla="*/ 5259 w 35395"/>
                    <a:gd name="connsiteY0" fmla="*/ 28347 h 31646"/>
                    <a:gd name="connsiteX1" fmla="*/ 35388 w 35395"/>
                    <a:gd name="connsiteY1" fmla="*/ 9119 h 31646"/>
                    <a:gd name="connsiteX2" fmla="*/ 26511 w 35395"/>
                    <a:gd name="connsiteY2" fmla="*/ 5441 h 31646"/>
                    <a:gd name="connsiteX3" fmla="*/ 24078 w 35395"/>
                    <a:gd name="connsiteY3" fmla="*/ 8578 h 31646"/>
                    <a:gd name="connsiteX4" fmla="*/ 20609 w 35395"/>
                    <a:gd name="connsiteY4" fmla="*/ 14959 h 31646"/>
                    <a:gd name="connsiteX5" fmla="*/ 19551 w 35395"/>
                    <a:gd name="connsiteY5" fmla="*/ 16520 h 31646"/>
                    <a:gd name="connsiteX6" fmla="*/ 13154 w 35395"/>
                    <a:gd name="connsiteY6" fmla="*/ 20521 h 31646"/>
                    <a:gd name="connsiteX7" fmla="*/ 11779 w 35395"/>
                    <a:gd name="connsiteY7" fmla="*/ 19888 h 31646"/>
                    <a:gd name="connsiteX8" fmla="*/ 11408 w 35395"/>
                    <a:gd name="connsiteY8" fmla="*/ 11529 h 31646"/>
                    <a:gd name="connsiteX9" fmla="*/ 12536 w 35395"/>
                    <a:gd name="connsiteY9" fmla="*/ 10154 h 31646"/>
                    <a:gd name="connsiteX10" fmla="*/ 13718 w 35395"/>
                    <a:gd name="connsiteY10" fmla="*/ 9227 h 31646"/>
                    <a:gd name="connsiteX11" fmla="*/ 21753 w 35395"/>
                    <a:gd name="connsiteY11" fmla="*/ 5372 h 31646"/>
                    <a:gd name="connsiteX12" fmla="*/ 27825 w 35395"/>
                    <a:gd name="connsiteY12" fmla="*/ 3943 h 31646"/>
                    <a:gd name="connsiteX13" fmla="*/ 27825 w 35395"/>
                    <a:gd name="connsiteY13" fmla="*/ 698 h 31646"/>
                    <a:gd name="connsiteX14" fmla="*/ 7545 w 35395"/>
                    <a:gd name="connsiteY14" fmla="*/ 3124 h 31646"/>
                    <a:gd name="connsiteX15" fmla="*/ 5259 w 35395"/>
                    <a:gd name="connsiteY15" fmla="*/ 28347 h 31646"/>
                    <a:gd name="connsiteX16" fmla="*/ 10404 w 35395"/>
                    <a:gd name="connsiteY16" fmla="*/ 13221 h 31646"/>
                    <a:gd name="connsiteX17" fmla="*/ 10404 w 35395"/>
                    <a:gd name="connsiteY17" fmla="*/ 13221 h 31646"/>
                    <a:gd name="connsiteX18" fmla="*/ 10404 w 35395"/>
                    <a:gd name="connsiteY18" fmla="*/ 13221 h 31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95" h="31646">
                      <a:moveTo>
                        <a:pt x="5259" y="28347"/>
                      </a:moveTo>
                      <a:cubicBezTo>
                        <a:pt x="18276" y="38761"/>
                        <a:pt x="34160" y="22360"/>
                        <a:pt x="35388" y="9119"/>
                      </a:cubicBezTo>
                      <a:cubicBezTo>
                        <a:pt x="35643" y="4731"/>
                        <a:pt x="29416" y="2135"/>
                        <a:pt x="26511" y="5441"/>
                      </a:cubicBezTo>
                      <a:cubicBezTo>
                        <a:pt x="25700" y="6469"/>
                        <a:pt x="24843" y="7519"/>
                        <a:pt x="24078" y="8578"/>
                      </a:cubicBezTo>
                      <a:cubicBezTo>
                        <a:pt x="23020" y="10440"/>
                        <a:pt x="21946" y="12819"/>
                        <a:pt x="20609" y="14959"/>
                      </a:cubicBezTo>
                      <a:cubicBezTo>
                        <a:pt x="20277" y="15500"/>
                        <a:pt x="19922" y="16025"/>
                        <a:pt x="19551" y="16520"/>
                      </a:cubicBezTo>
                      <a:cubicBezTo>
                        <a:pt x="17913" y="18706"/>
                        <a:pt x="15889" y="20382"/>
                        <a:pt x="13154" y="20521"/>
                      </a:cubicBezTo>
                      <a:cubicBezTo>
                        <a:pt x="12938" y="20529"/>
                        <a:pt x="12327" y="20375"/>
                        <a:pt x="11779" y="19888"/>
                      </a:cubicBezTo>
                      <a:cubicBezTo>
                        <a:pt x="9276" y="17763"/>
                        <a:pt x="9446" y="13955"/>
                        <a:pt x="11408" y="11529"/>
                      </a:cubicBezTo>
                      <a:cubicBezTo>
                        <a:pt x="11454" y="11475"/>
                        <a:pt x="12049" y="10610"/>
                        <a:pt x="12536" y="10154"/>
                      </a:cubicBezTo>
                      <a:cubicBezTo>
                        <a:pt x="12899" y="9806"/>
                        <a:pt x="13618" y="9296"/>
                        <a:pt x="13718" y="9227"/>
                      </a:cubicBezTo>
                      <a:cubicBezTo>
                        <a:pt x="16136" y="7504"/>
                        <a:pt x="18940" y="6276"/>
                        <a:pt x="21753" y="5372"/>
                      </a:cubicBezTo>
                      <a:cubicBezTo>
                        <a:pt x="23738" y="4746"/>
                        <a:pt x="25770" y="4298"/>
                        <a:pt x="27825" y="3943"/>
                      </a:cubicBezTo>
                      <a:cubicBezTo>
                        <a:pt x="29424" y="3672"/>
                        <a:pt x="29432" y="968"/>
                        <a:pt x="27825" y="698"/>
                      </a:cubicBezTo>
                      <a:cubicBezTo>
                        <a:pt x="20980" y="-430"/>
                        <a:pt x="13695" y="-554"/>
                        <a:pt x="7545" y="3124"/>
                      </a:cubicBezTo>
                      <a:cubicBezTo>
                        <a:pt x="-1339" y="8161"/>
                        <a:pt x="-2729" y="21873"/>
                        <a:pt x="5259" y="28347"/>
                      </a:cubicBezTo>
                      <a:close/>
                      <a:moveTo>
                        <a:pt x="10404" y="13221"/>
                      </a:moveTo>
                      <a:cubicBezTo>
                        <a:pt x="10543" y="12896"/>
                        <a:pt x="10636" y="12757"/>
                        <a:pt x="10404" y="13221"/>
                      </a:cubicBezTo>
                      <a:lnTo>
                        <a:pt x="10404" y="13221"/>
                      </a:lnTo>
                      <a:close/>
                    </a:path>
                  </a:pathLst>
                </a:custGeom>
                <a:solidFill>
                  <a:srgbClr val="000000"/>
                </a:solidFill>
                <a:ln w="772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1C5D348-240D-BCE4-F404-6A391346D1DE}"/>
                    </a:ext>
                  </a:extLst>
                </p:cNvPr>
                <p:cNvSpPr/>
                <p:nvPr/>
              </p:nvSpPr>
              <p:spPr>
                <a:xfrm>
                  <a:off x="4925702" y="2432548"/>
                  <a:ext cx="85722" cy="38327"/>
                </a:xfrm>
                <a:custGeom>
                  <a:avLst/>
                  <a:gdLst>
                    <a:gd name="connsiteX0" fmla="*/ 33659 w 85722"/>
                    <a:gd name="connsiteY0" fmla="*/ 36066 h 38327"/>
                    <a:gd name="connsiteX1" fmla="*/ 71521 w 85722"/>
                    <a:gd name="connsiteY1" fmla="*/ 11523 h 38327"/>
                    <a:gd name="connsiteX2" fmla="*/ 64630 w 85722"/>
                    <a:gd name="connsiteY2" fmla="*/ 7814 h 38327"/>
                    <a:gd name="connsiteX3" fmla="*/ 47920 w 85722"/>
                    <a:gd name="connsiteY3" fmla="*/ 3102 h 38327"/>
                    <a:gd name="connsiteX4" fmla="*/ 11487 w 85722"/>
                    <a:gd name="connsiteY4" fmla="*/ 946 h 38327"/>
                    <a:gd name="connsiteX5" fmla="*/ 1305 w 85722"/>
                    <a:gd name="connsiteY5" fmla="*/ 17332 h 38327"/>
                    <a:gd name="connsiteX6" fmla="*/ 33659 w 85722"/>
                    <a:gd name="connsiteY6" fmla="*/ 36066 h 38327"/>
                    <a:gd name="connsiteX7" fmla="*/ 40990 w 85722"/>
                    <a:gd name="connsiteY7" fmla="*/ 11886 h 38327"/>
                    <a:gd name="connsiteX8" fmla="*/ 47742 w 85722"/>
                    <a:gd name="connsiteY8" fmla="*/ 12450 h 38327"/>
                    <a:gd name="connsiteX9" fmla="*/ 72989 w 85722"/>
                    <a:gd name="connsiteY9" fmla="*/ 25227 h 38327"/>
                    <a:gd name="connsiteX10" fmla="*/ 11448 w 85722"/>
                    <a:gd name="connsiteY10" fmla="*/ 12511 h 38327"/>
                    <a:gd name="connsiteX11" fmla="*/ 40990 w 85722"/>
                    <a:gd name="connsiteY11" fmla="*/ 11886 h 3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722" h="38327">
                      <a:moveTo>
                        <a:pt x="33659" y="36066"/>
                      </a:moveTo>
                      <a:cubicBezTo>
                        <a:pt x="54016" y="40524"/>
                        <a:pt x="112420" y="41119"/>
                        <a:pt x="71521" y="11523"/>
                      </a:cubicBezTo>
                      <a:cubicBezTo>
                        <a:pt x="70455" y="9251"/>
                        <a:pt x="66739" y="9020"/>
                        <a:pt x="64630" y="7814"/>
                      </a:cubicBezTo>
                      <a:cubicBezTo>
                        <a:pt x="59454" y="5288"/>
                        <a:pt x="53421" y="2870"/>
                        <a:pt x="47920" y="3102"/>
                      </a:cubicBezTo>
                      <a:cubicBezTo>
                        <a:pt x="36093" y="1101"/>
                        <a:pt x="23454" y="-1394"/>
                        <a:pt x="11487" y="946"/>
                      </a:cubicBezTo>
                      <a:cubicBezTo>
                        <a:pt x="3344" y="2584"/>
                        <a:pt x="-2790" y="8842"/>
                        <a:pt x="1305" y="17332"/>
                      </a:cubicBezTo>
                      <a:cubicBezTo>
                        <a:pt x="7153" y="29430"/>
                        <a:pt x="21422" y="33965"/>
                        <a:pt x="33659" y="36066"/>
                      </a:cubicBezTo>
                      <a:close/>
                      <a:moveTo>
                        <a:pt x="40990" y="11886"/>
                      </a:moveTo>
                      <a:cubicBezTo>
                        <a:pt x="43246" y="12079"/>
                        <a:pt x="45494" y="12272"/>
                        <a:pt x="47742" y="12450"/>
                      </a:cubicBezTo>
                      <a:cubicBezTo>
                        <a:pt x="55916" y="16768"/>
                        <a:pt x="67180" y="17811"/>
                        <a:pt x="72989" y="25227"/>
                      </a:cubicBezTo>
                      <a:cubicBezTo>
                        <a:pt x="55993" y="28295"/>
                        <a:pt x="21947" y="28248"/>
                        <a:pt x="11448" y="12511"/>
                      </a:cubicBezTo>
                      <a:cubicBezTo>
                        <a:pt x="20255" y="9329"/>
                        <a:pt x="31898" y="11090"/>
                        <a:pt x="40990" y="11886"/>
                      </a:cubicBezTo>
                      <a:close/>
                    </a:path>
                  </a:pathLst>
                </a:custGeom>
                <a:solidFill>
                  <a:srgbClr val="000000"/>
                </a:solidFill>
                <a:ln w="772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4302EABD-2503-47E2-7A90-3AD390FCB619}"/>
                    </a:ext>
                  </a:extLst>
                </p:cNvPr>
                <p:cNvSpPr/>
                <p:nvPr/>
              </p:nvSpPr>
              <p:spPr>
                <a:xfrm>
                  <a:off x="5104898" y="2392583"/>
                  <a:ext cx="39472" cy="46060"/>
                </a:xfrm>
                <a:custGeom>
                  <a:avLst/>
                  <a:gdLst>
                    <a:gd name="connsiteX0" fmla="*/ 22638 w 39472"/>
                    <a:gd name="connsiteY0" fmla="*/ 42974 h 46060"/>
                    <a:gd name="connsiteX1" fmla="*/ 39472 w 39472"/>
                    <a:gd name="connsiteY1" fmla="*/ 12057 h 46060"/>
                    <a:gd name="connsiteX2" fmla="*/ 16141 w 39472"/>
                    <a:gd name="connsiteY2" fmla="*/ 4733 h 46060"/>
                    <a:gd name="connsiteX3" fmla="*/ 15461 w 39472"/>
                    <a:gd name="connsiteY3" fmla="*/ 8372 h 46060"/>
                    <a:gd name="connsiteX4" fmla="*/ 396 w 39472"/>
                    <a:gd name="connsiteY4" fmla="*/ 30915 h 46060"/>
                    <a:gd name="connsiteX5" fmla="*/ 22638 w 39472"/>
                    <a:gd name="connsiteY5" fmla="*/ 42974 h 46060"/>
                    <a:gd name="connsiteX6" fmla="*/ 13112 w 39472"/>
                    <a:gd name="connsiteY6" fmla="*/ 26086 h 46060"/>
                    <a:gd name="connsiteX7" fmla="*/ 25010 w 39472"/>
                    <a:gd name="connsiteY7" fmla="*/ 9361 h 46060"/>
                    <a:gd name="connsiteX8" fmla="*/ 16898 w 39472"/>
                    <a:gd name="connsiteY8" fmla="*/ 33874 h 46060"/>
                    <a:gd name="connsiteX9" fmla="*/ 11212 w 39472"/>
                    <a:gd name="connsiteY9" fmla="*/ 35519 h 46060"/>
                    <a:gd name="connsiteX10" fmla="*/ 13112 w 39472"/>
                    <a:gd name="connsiteY10" fmla="*/ 26086 h 46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472" h="46060">
                      <a:moveTo>
                        <a:pt x="22638" y="42974"/>
                      </a:moveTo>
                      <a:cubicBezTo>
                        <a:pt x="31878" y="36423"/>
                        <a:pt x="39371" y="23529"/>
                        <a:pt x="39472" y="12057"/>
                      </a:cubicBezTo>
                      <a:cubicBezTo>
                        <a:pt x="39595" y="-2119"/>
                        <a:pt x="24940" y="-2737"/>
                        <a:pt x="16141" y="4733"/>
                      </a:cubicBezTo>
                      <a:cubicBezTo>
                        <a:pt x="14812" y="5861"/>
                        <a:pt x="14804" y="7252"/>
                        <a:pt x="15461" y="8372"/>
                      </a:cubicBezTo>
                      <a:cubicBezTo>
                        <a:pt x="8184" y="14622"/>
                        <a:pt x="2065" y="23375"/>
                        <a:pt x="396" y="30915"/>
                      </a:cubicBezTo>
                      <a:cubicBezTo>
                        <a:pt x="-2678" y="44821"/>
                        <a:pt x="12842" y="49919"/>
                        <a:pt x="22638" y="42974"/>
                      </a:cubicBezTo>
                      <a:close/>
                      <a:moveTo>
                        <a:pt x="13112" y="26086"/>
                      </a:moveTo>
                      <a:cubicBezTo>
                        <a:pt x="16125" y="20223"/>
                        <a:pt x="20343" y="14429"/>
                        <a:pt x="25010" y="9361"/>
                      </a:cubicBezTo>
                      <a:cubicBezTo>
                        <a:pt x="36443" y="7174"/>
                        <a:pt x="21348" y="31826"/>
                        <a:pt x="16898" y="33874"/>
                      </a:cubicBezTo>
                      <a:cubicBezTo>
                        <a:pt x="15577" y="34901"/>
                        <a:pt x="12973" y="36902"/>
                        <a:pt x="11212" y="35519"/>
                      </a:cubicBezTo>
                      <a:cubicBezTo>
                        <a:pt x="8917" y="33711"/>
                        <a:pt x="12108" y="28049"/>
                        <a:pt x="13112" y="26086"/>
                      </a:cubicBezTo>
                      <a:close/>
                    </a:path>
                  </a:pathLst>
                </a:custGeom>
                <a:solidFill>
                  <a:srgbClr val="000000"/>
                </a:solidFill>
                <a:ln w="772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47FE2BB5-FAC0-BB3F-EE4E-11E4DC81B622}"/>
                    </a:ext>
                  </a:extLst>
                </p:cNvPr>
                <p:cNvSpPr/>
                <p:nvPr/>
              </p:nvSpPr>
              <p:spPr>
                <a:xfrm>
                  <a:off x="4996797" y="2477998"/>
                  <a:ext cx="51588" cy="28896"/>
                </a:xfrm>
                <a:custGeom>
                  <a:avLst/>
                  <a:gdLst>
                    <a:gd name="connsiteX0" fmla="*/ 1446 w 51588"/>
                    <a:gd name="connsiteY0" fmla="*/ 9003 h 28896"/>
                    <a:gd name="connsiteX1" fmla="*/ 666 w 51588"/>
                    <a:gd name="connsiteY1" fmla="*/ 15067 h 28896"/>
                    <a:gd name="connsiteX2" fmla="*/ 49128 w 51588"/>
                    <a:gd name="connsiteY2" fmla="*/ 23094 h 28896"/>
                    <a:gd name="connsiteX3" fmla="*/ 46107 w 51588"/>
                    <a:gd name="connsiteY3" fmla="*/ 10896 h 28896"/>
                    <a:gd name="connsiteX4" fmla="*/ 20466 w 51588"/>
                    <a:gd name="connsiteY4" fmla="*/ 1509 h 28896"/>
                    <a:gd name="connsiteX5" fmla="*/ 1446 w 51588"/>
                    <a:gd name="connsiteY5" fmla="*/ 9003 h 28896"/>
                    <a:gd name="connsiteX6" fmla="*/ 12123 w 51588"/>
                    <a:gd name="connsiteY6" fmla="*/ 13368 h 28896"/>
                    <a:gd name="connsiteX7" fmla="*/ 27458 w 51588"/>
                    <a:gd name="connsiteY7" fmla="*/ 10849 h 28896"/>
                    <a:gd name="connsiteX8" fmla="*/ 37416 w 51588"/>
                    <a:gd name="connsiteY8" fmla="*/ 17215 h 28896"/>
                    <a:gd name="connsiteX9" fmla="*/ 12123 w 51588"/>
                    <a:gd name="connsiteY9" fmla="*/ 13368 h 28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88" h="28896">
                      <a:moveTo>
                        <a:pt x="1446" y="9003"/>
                      </a:moveTo>
                      <a:cubicBezTo>
                        <a:pt x="-207" y="10440"/>
                        <a:pt x="-408" y="13252"/>
                        <a:pt x="666" y="15067"/>
                      </a:cubicBezTo>
                      <a:cubicBezTo>
                        <a:pt x="10492" y="31731"/>
                        <a:pt x="33916" y="31932"/>
                        <a:pt x="49128" y="23094"/>
                      </a:cubicBezTo>
                      <a:cubicBezTo>
                        <a:pt x="54651" y="19502"/>
                        <a:pt x="49645" y="13831"/>
                        <a:pt x="46107" y="10896"/>
                      </a:cubicBezTo>
                      <a:cubicBezTo>
                        <a:pt x="43681" y="6484"/>
                        <a:pt x="23981" y="-3860"/>
                        <a:pt x="20466" y="1509"/>
                      </a:cubicBezTo>
                      <a:cubicBezTo>
                        <a:pt x="13421" y="2027"/>
                        <a:pt x="6568" y="4561"/>
                        <a:pt x="1446" y="9003"/>
                      </a:cubicBezTo>
                      <a:close/>
                      <a:moveTo>
                        <a:pt x="12123" y="13368"/>
                      </a:moveTo>
                      <a:cubicBezTo>
                        <a:pt x="16912" y="10548"/>
                        <a:pt x="22112" y="10378"/>
                        <a:pt x="27458" y="10849"/>
                      </a:cubicBezTo>
                      <a:cubicBezTo>
                        <a:pt x="30780" y="12982"/>
                        <a:pt x="34241" y="14890"/>
                        <a:pt x="37416" y="17215"/>
                      </a:cubicBezTo>
                      <a:cubicBezTo>
                        <a:pt x="28779" y="19988"/>
                        <a:pt x="18627" y="19517"/>
                        <a:pt x="12123" y="13368"/>
                      </a:cubicBezTo>
                      <a:close/>
                    </a:path>
                  </a:pathLst>
                </a:custGeom>
                <a:solidFill>
                  <a:srgbClr val="000000"/>
                </a:solidFill>
                <a:ln w="7724" cap="flat">
                  <a:noFill/>
                  <a:prstDash val="solid"/>
                  <a:miter/>
                </a:ln>
              </p:spPr>
              <p:txBody>
                <a:bodyPr rtlCol="0" anchor="ctr"/>
                <a:lstStyle/>
                <a:p>
                  <a:endParaRPr lang="en-US"/>
                </a:p>
              </p:txBody>
            </p:sp>
            <p:grpSp>
              <p:nvGrpSpPr>
                <p:cNvPr id="98" name="Graphic 14" descr="Living room with sofa">
                  <a:extLst>
                    <a:ext uri="{FF2B5EF4-FFF2-40B4-BE49-F238E27FC236}">
                      <a16:creationId xmlns:a16="http://schemas.microsoft.com/office/drawing/2014/main" id="{0093CEBC-6D3F-875F-88E8-2CA914591A82}"/>
                    </a:ext>
                  </a:extLst>
                </p:cNvPr>
                <p:cNvGrpSpPr/>
                <p:nvPr/>
              </p:nvGrpSpPr>
              <p:grpSpPr>
                <a:xfrm>
                  <a:off x="5091393" y="3178484"/>
                  <a:ext cx="196340" cy="39709"/>
                  <a:chOff x="5091393" y="3178484"/>
                  <a:chExt cx="196340" cy="39709"/>
                </a:xfrm>
                <a:solidFill>
                  <a:srgbClr val="000000"/>
                </a:solidFill>
              </p:grpSpPr>
              <p:sp>
                <p:nvSpPr>
                  <p:cNvPr id="99" name="Freeform: Shape 98">
                    <a:extLst>
                      <a:ext uri="{FF2B5EF4-FFF2-40B4-BE49-F238E27FC236}">
                        <a16:creationId xmlns:a16="http://schemas.microsoft.com/office/drawing/2014/main" id="{2347472D-C180-A99B-0A33-BEDBCF7D2EA1}"/>
                      </a:ext>
                    </a:extLst>
                  </p:cNvPr>
                  <p:cNvSpPr/>
                  <p:nvPr/>
                </p:nvSpPr>
                <p:spPr>
                  <a:xfrm>
                    <a:off x="5091393" y="3178484"/>
                    <a:ext cx="32685" cy="33314"/>
                  </a:xfrm>
                  <a:custGeom>
                    <a:avLst/>
                    <a:gdLst>
                      <a:gd name="connsiteX0" fmla="*/ 16343 w 32685"/>
                      <a:gd name="connsiteY0" fmla="*/ 0 h 33314"/>
                      <a:gd name="connsiteX1" fmla="*/ 2584 w 32685"/>
                      <a:gd name="connsiteY1" fmla="*/ 25556 h 33314"/>
                      <a:gd name="connsiteX2" fmla="*/ 30102 w 32685"/>
                      <a:gd name="connsiteY2" fmla="*/ 25556 h 33314"/>
                      <a:gd name="connsiteX3" fmla="*/ 16343 w 32685"/>
                      <a:gd name="connsiteY3" fmla="*/ 0 h 33314"/>
                    </a:gdLst>
                    <a:ahLst/>
                    <a:cxnLst>
                      <a:cxn ang="0">
                        <a:pos x="connsiteX0" y="connsiteY0"/>
                      </a:cxn>
                      <a:cxn ang="0">
                        <a:pos x="connsiteX1" y="connsiteY1"/>
                      </a:cxn>
                      <a:cxn ang="0">
                        <a:pos x="connsiteX2" y="connsiteY2"/>
                      </a:cxn>
                      <a:cxn ang="0">
                        <a:pos x="connsiteX3" y="connsiteY3"/>
                      </a:cxn>
                    </a:cxnLst>
                    <a:rect l="l" t="t" r="r" b="b"/>
                    <a:pathLst>
                      <a:path w="32685" h="33314">
                        <a:moveTo>
                          <a:pt x="16343" y="0"/>
                        </a:moveTo>
                        <a:cubicBezTo>
                          <a:pt x="3348" y="-23"/>
                          <a:pt x="-4300" y="14771"/>
                          <a:pt x="2584" y="25556"/>
                        </a:cubicBezTo>
                        <a:cubicBezTo>
                          <a:pt x="8455" y="35900"/>
                          <a:pt x="24230" y="35900"/>
                          <a:pt x="30102" y="25556"/>
                        </a:cubicBezTo>
                        <a:cubicBezTo>
                          <a:pt x="36985" y="14771"/>
                          <a:pt x="29337" y="-23"/>
                          <a:pt x="16343" y="0"/>
                        </a:cubicBezTo>
                        <a:close/>
                      </a:path>
                    </a:pathLst>
                  </a:custGeom>
                  <a:solidFill>
                    <a:srgbClr val="000000"/>
                  </a:solidFill>
                  <a:ln w="772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C2A1A659-956A-2F6E-2E9F-3CDD688D26B0}"/>
                      </a:ext>
                    </a:extLst>
                  </p:cNvPr>
                  <p:cNvSpPr/>
                  <p:nvPr/>
                </p:nvSpPr>
                <p:spPr>
                  <a:xfrm>
                    <a:off x="5171810" y="3188207"/>
                    <a:ext cx="28646" cy="29394"/>
                  </a:xfrm>
                  <a:custGeom>
                    <a:avLst/>
                    <a:gdLst>
                      <a:gd name="connsiteX0" fmla="*/ 27573 w 28646"/>
                      <a:gd name="connsiteY0" fmla="*/ 10023 h 29394"/>
                      <a:gd name="connsiteX1" fmla="*/ 526 w 28646"/>
                      <a:gd name="connsiteY1" fmla="*/ 19054 h 29394"/>
                      <a:gd name="connsiteX2" fmla="*/ 27573 w 28646"/>
                      <a:gd name="connsiteY2" fmla="*/ 10023 h 29394"/>
                    </a:gdLst>
                    <a:ahLst/>
                    <a:cxnLst>
                      <a:cxn ang="0">
                        <a:pos x="connsiteX0" y="connsiteY0"/>
                      </a:cxn>
                      <a:cxn ang="0">
                        <a:pos x="connsiteX1" y="connsiteY1"/>
                      </a:cxn>
                      <a:cxn ang="0">
                        <a:pos x="connsiteX2" y="connsiteY2"/>
                      </a:cxn>
                    </a:cxnLst>
                    <a:rect l="l" t="t" r="r" b="b"/>
                    <a:pathLst>
                      <a:path w="28646" h="29394">
                        <a:moveTo>
                          <a:pt x="27573" y="10023"/>
                        </a:moveTo>
                        <a:cubicBezTo>
                          <a:pt x="21238" y="-8464"/>
                          <a:pt x="-3932" y="1023"/>
                          <a:pt x="526" y="19054"/>
                        </a:cubicBezTo>
                        <a:cubicBezTo>
                          <a:pt x="6289" y="37935"/>
                          <a:pt x="34448" y="28587"/>
                          <a:pt x="27573" y="10023"/>
                        </a:cubicBezTo>
                        <a:close/>
                      </a:path>
                    </a:pathLst>
                  </a:custGeom>
                  <a:solidFill>
                    <a:srgbClr val="000000"/>
                  </a:solidFill>
                  <a:ln w="772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AABFA0BF-11D7-94EF-2250-DAA645A65395}"/>
                      </a:ext>
                    </a:extLst>
                  </p:cNvPr>
                  <p:cNvSpPr/>
                  <p:nvPr/>
                </p:nvSpPr>
                <p:spPr>
                  <a:xfrm>
                    <a:off x="5254908" y="3185321"/>
                    <a:ext cx="32825" cy="32872"/>
                  </a:xfrm>
                  <a:custGeom>
                    <a:avLst/>
                    <a:gdLst>
                      <a:gd name="connsiteX0" fmla="*/ 27972 w 32825"/>
                      <a:gd name="connsiteY0" fmla="*/ 4875 h 32872"/>
                      <a:gd name="connsiteX1" fmla="*/ 4858 w 32825"/>
                      <a:gd name="connsiteY1" fmla="*/ 27997 h 32872"/>
                      <a:gd name="connsiteX2" fmla="*/ 27972 w 32825"/>
                      <a:gd name="connsiteY2" fmla="*/ 4875 h 32872"/>
                    </a:gdLst>
                    <a:ahLst/>
                    <a:cxnLst>
                      <a:cxn ang="0">
                        <a:pos x="connsiteX0" y="connsiteY0"/>
                      </a:cxn>
                      <a:cxn ang="0">
                        <a:pos x="connsiteX1" y="connsiteY1"/>
                      </a:cxn>
                      <a:cxn ang="0">
                        <a:pos x="connsiteX2" y="connsiteY2"/>
                      </a:cxn>
                    </a:cxnLst>
                    <a:rect l="l" t="t" r="r" b="b"/>
                    <a:pathLst>
                      <a:path w="32825" h="32872">
                        <a:moveTo>
                          <a:pt x="27972" y="4875"/>
                        </a:moveTo>
                        <a:cubicBezTo>
                          <a:pt x="12359" y="-10004"/>
                          <a:pt x="-9944" y="12492"/>
                          <a:pt x="4858" y="27997"/>
                        </a:cubicBezTo>
                        <a:cubicBezTo>
                          <a:pt x="20463" y="42877"/>
                          <a:pt x="42767" y="20380"/>
                          <a:pt x="27972" y="4875"/>
                        </a:cubicBezTo>
                        <a:close/>
                      </a:path>
                    </a:pathLst>
                  </a:custGeom>
                  <a:solidFill>
                    <a:srgbClr val="000000"/>
                  </a:solidFill>
                  <a:ln w="7724" cap="flat">
                    <a:noFill/>
                    <a:prstDash val="solid"/>
                    <a:miter/>
                  </a:ln>
                </p:spPr>
                <p:txBody>
                  <a:bodyPr rtlCol="0" anchor="ctr"/>
                  <a:lstStyle/>
                  <a:p>
                    <a:endParaRPr lang="en-US"/>
                  </a:p>
                </p:txBody>
              </p:sp>
            </p:grpSp>
            <p:sp>
              <p:nvSpPr>
                <p:cNvPr id="102" name="Freeform: Shape 101">
                  <a:extLst>
                    <a:ext uri="{FF2B5EF4-FFF2-40B4-BE49-F238E27FC236}">
                      <a16:creationId xmlns:a16="http://schemas.microsoft.com/office/drawing/2014/main" id="{10347C00-9952-D51B-DAFA-96651FFD2BC3}"/>
                    </a:ext>
                  </a:extLst>
                </p:cNvPr>
                <p:cNvSpPr/>
                <p:nvPr/>
              </p:nvSpPr>
              <p:spPr>
                <a:xfrm>
                  <a:off x="4585134" y="1968897"/>
                  <a:ext cx="1247224" cy="1444313"/>
                </a:xfrm>
                <a:custGeom>
                  <a:avLst/>
                  <a:gdLst>
                    <a:gd name="connsiteX0" fmla="*/ 1244754 w 1247224"/>
                    <a:gd name="connsiteY0" fmla="*/ 763627 h 1444313"/>
                    <a:gd name="connsiteX1" fmla="*/ 1149221 w 1247224"/>
                    <a:gd name="connsiteY1" fmla="*/ 715583 h 1444313"/>
                    <a:gd name="connsiteX2" fmla="*/ 1158005 w 1247224"/>
                    <a:gd name="connsiteY2" fmla="*/ 696779 h 1444313"/>
                    <a:gd name="connsiteX3" fmla="*/ 1118513 w 1247224"/>
                    <a:gd name="connsiteY3" fmla="*/ 681104 h 1444313"/>
                    <a:gd name="connsiteX4" fmla="*/ 1068614 w 1247224"/>
                    <a:gd name="connsiteY4" fmla="*/ 667391 h 1444313"/>
                    <a:gd name="connsiteX5" fmla="*/ 1066891 w 1247224"/>
                    <a:gd name="connsiteY5" fmla="*/ 652860 h 1444313"/>
                    <a:gd name="connsiteX6" fmla="*/ 1008031 w 1247224"/>
                    <a:gd name="connsiteY6" fmla="*/ 652520 h 1444313"/>
                    <a:gd name="connsiteX7" fmla="*/ 954687 w 1247224"/>
                    <a:gd name="connsiteY7" fmla="*/ 646540 h 1444313"/>
                    <a:gd name="connsiteX8" fmla="*/ 924820 w 1247224"/>
                    <a:gd name="connsiteY8" fmla="*/ 683004 h 1444313"/>
                    <a:gd name="connsiteX9" fmla="*/ 924156 w 1247224"/>
                    <a:gd name="connsiteY9" fmla="*/ 682572 h 1444313"/>
                    <a:gd name="connsiteX10" fmla="*/ 949758 w 1247224"/>
                    <a:gd name="connsiteY10" fmla="*/ 624028 h 1444313"/>
                    <a:gd name="connsiteX11" fmla="*/ 934438 w 1247224"/>
                    <a:gd name="connsiteY11" fmla="*/ 612981 h 1444313"/>
                    <a:gd name="connsiteX12" fmla="*/ 910064 w 1247224"/>
                    <a:gd name="connsiteY12" fmla="*/ 618227 h 1444313"/>
                    <a:gd name="connsiteX13" fmla="*/ 880097 w 1247224"/>
                    <a:gd name="connsiteY13" fmla="*/ 617593 h 1444313"/>
                    <a:gd name="connsiteX14" fmla="*/ 850655 w 1247224"/>
                    <a:gd name="connsiteY14" fmla="*/ 627652 h 1444313"/>
                    <a:gd name="connsiteX15" fmla="*/ 841601 w 1247224"/>
                    <a:gd name="connsiteY15" fmla="*/ 612185 h 1444313"/>
                    <a:gd name="connsiteX16" fmla="*/ 807470 w 1247224"/>
                    <a:gd name="connsiteY16" fmla="*/ 623804 h 1444313"/>
                    <a:gd name="connsiteX17" fmla="*/ 759735 w 1247224"/>
                    <a:gd name="connsiteY17" fmla="*/ 682919 h 1444313"/>
                    <a:gd name="connsiteX18" fmla="*/ 691356 w 1247224"/>
                    <a:gd name="connsiteY18" fmla="*/ 699707 h 1444313"/>
                    <a:gd name="connsiteX19" fmla="*/ 846461 w 1247224"/>
                    <a:gd name="connsiteY19" fmla="*/ 382878 h 1444313"/>
                    <a:gd name="connsiteX20" fmla="*/ 898090 w 1247224"/>
                    <a:gd name="connsiteY20" fmla="*/ 360181 h 1444313"/>
                    <a:gd name="connsiteX21" fmla="*/ 909361 w 1247224"/>
                    <a:gd name="connsiteY21" fmla="*/ 363232 h 1444313"/>
                    <a:gd name="connsiteX22" fmla="*/ 971119 w 1247224"/>
                    <a:gd name="connsiteY22" fmla="*/ 393794 h 1444313"/>
                    <a:gd name="connsiteX23" fmla="*/ 1032837 w 1247224"/>
                    <a:gd name="connsiteY23" fmla="*/ 368895 h 1444313"/>
                    <a:gd name="connsiteX24" fmla="*/ 973552 w 1247224"/>
                    <a:gd name="connsiteY24" fmla="*/ 321352 h 1444313"/>
                    <a:gd name="connsiteX25" fmla="*/ 982143 w 1247224"/>
                    <a:gd name="connsiteY25" fmla="*/ 313449 h 1444313"/>
                    <a:gd name="connsiteX26" fmla="*/ 1027661 w 1247224"/>
                    <a:gd name="connsiteY26" fmla="*/ 321461 h 1444313"/>
                    <a:gd name="connsiteX27" fmla="*/ 1090044 w 1247224"/>
                    <a:gd name="connsiteY27" fmla="*/ 308660 h 1444313"/>
                    <a:gd name="connsiteX28" fmla="*/ 1109644 w 1247224"/>
                    <a:gd name="connsiteY28" fmla="*/ 300030 h 1444313"/>
                    <a:gd name="connsiteX29" fmla="*/ 1184079 w 1247224"/>
                    <a:gd name="connsiteY29" fmla="*/ 298725 h 1444313"/>
                    <a:gd name="connsiteX30" fmla="*/ 1189054 w 1247224"/>
                    <a:gd name="connsiteY30" fmla="*/ 286495 h 1444313"/>
                    <a:gd name="connsiteX31" fmla="*/ 1128285 w 1247224"/>
                    <a:gd name="connsiteY31" fmla="*/ 197714 h 1444313"/>
                    <a:gd name="connsiteX32" fmla="*/ 1095228 w 1247224"/>
                    <a:gd name="connsiteY32" fmla="*/ 189911 h 1444313"/>
                    <a:gd name="connsiteX33" fmla="*/ 1011615 w 1247224"/>
                    <a:gd name="connsiteY33" fmla="*/ 169547 h 1444313"/>
                    <a:gd name="connsiteX34" fmla="*/ 958627 w 1247224"/>
                    <a:gd name="connsiteY34" fmla="*/ 191356 h 1444313"/>
                    <a:gd name="connsiteX35" fmla="*/ 895162 w 1247224"/>
                    <a:gd name="connsiteY35" fmla="*/ 201770 h 1444313"/>
                    <a:gd name="connsiteX36" fmla="*/ 844854 w 1247224"/>
                    <a:gd name="connsiteY36" fmla="*/ 315149 h 1444313"/>
                    <a:gd name="connsiteX37" fmla="*/ 775796 w 1247224"/>
                    <a:gd name="connsiteY37" fmla="*/ 326583 h 1444313"/>
                    <a:gd name="connsiteX38" fmla="*/ 783537 w 1247224"/>
                    <a:gd name="connsiteY38" fmla="*/ 384307 h 1444313"/>
                    <a:gd name="connsiteX39" fmla="*/ 826776 w 1247224"/>
                    <a:gd name="connsiteY39" fmla="*/ 374998 h 1444313"/>
                    <a:gd name="connsiteX40" fmla="*/ 676948 w 1247224"/>
                    <a:gd name="connsiteY40" fmla="*/ 668388 h 1444313"/>
                    <a:gd name="connsiteX41" fmla="*/ 747173 w 1247224"/>
                    <a:gd name="connsiteY41" fmla="*/ 287762 h 1444313"/>
                    <a:gd name="connsiteX42" fmla="*/ 803947 w 1247224"/>
                    <a:gd name="connsiteY42" fmla="*/ 183492 h 1444313"/>
                    <a:gd name="connsiteX43" fmla="*/ 841833 w 1247224"/>
                    <a:gd name="connsiteY43" fmla="*/ 184280 h 1444313"/>
                    <a:gd name="connsiteX44" fmla="*/ 888649 w 1247224"/>
                    <a:gd name="connsiteY44" fmla="*/ 184859 h 1444313"/>
                    <a:gd name="connsiteX45" fmla="*/ 903907 w 1247224"/>
                    <a:gd name="connsiteY45" fmla="*/ 152273 h 1444313"/>
                    <a:gd name="connsiteX46" fmla="*/ 882191 w 1247224"/>
                    <a:gd name="connsiteY46" fmla="*/ 138792 h 1444313"/>
                    <a:gd name="connsiteX47" fmla="*/ 898708 w 1247224"/>
                    <a:gd name="connsiteY47" fmla="*/ 141504 h 1444313"/>
                    <a:gd name="connsiteX48" fmla="*/ 928165 w 1247224"/>
                    <a:gd name="connsiteY48" fmla="*/ 151524 h 1444313"/>
                    <a:gd name="connsiteX49" fmla="*/ 989049 w 1247224"/>
                    <a:gd name="connsiteY49" fmla="*/ 154351 h 1444313"/>
                    <a:gd name="connsiteX50" fmla="*/ 1024980 w 1247224"/>
                    <a:gd name="connsiteY50" fmla="*/ 132519 h 1444313"/>
                    <a:gd name="connsiteX51" fmla="*/ 1004755 w 1247224"/>
                    <a:gd name="connsiteY51" fmla="*/ 104398 h 1444313"/>
                    <a:gd name="connsiteX52" fmla="*/ 981131 w 1247224"/>
                    <a:gd name="connsiteY52" fmla="*/ 100875 h 1444313"/>
                    <a:gd name="connsiteX53" fmla="*/ 982150 w 1247224"/>
                    <a:gd name="connsiteY53" fmla="*/ 100373 h 1444313"/>
                    <a:gd name="connsiteX54" fmla="*/ 1070321 w 1247224"/>
                    <a:gd name="connsiteY54" fmla="*/ 106755 h 1444313"/>
                    <a:gd name="connsiteX55" fmla="*/ 1102112 w 1247224"/>
                    <a:gd name="connsiteY55" fmla="*/ 77753 h 1444313"/>
                    <a:gd name="connsiteX56" fmla="*/ 1175001 w 1247224"/>
                    <a:gd name="connsiteY56" fmla="*/ 51332 h 1444313"/>
                    <a:gd name="connsiteX57" fmla="*/ 1170652 w 1247224"/>
                    <a:gd name="connsiteY57" fmla="*/ 34854 h 1444313"/>
                    <a:gd name="connsiteX58" fmla="*/ 1082690 w 1247224"/>
                    <a:gd name="connsiteY58" fmla="*/ 34197 h 1444313"/>
                    <a:gd name="connsiteX59" fmla="*/ 1035757 w 1247224"/>
                    <a:gd name="connsiteY59" fmla="*/ 48072 h 1444313"/>
                    <a:gd name="connsiteX60" fmla="*/ 1049594 w 1247224"/>
                    <a:gd name="connsiteY60" fmla="*/ 25884 h 1444313"/>
                    <a:gd name="connsiteX61" fmla="*/ 1040231 w 1247224"/>
                    <a:gd name="connsiteY61" fmla="*/ 16521 h 1444313"/>
                    <a:gd name="connsiteX62" fmla="*/ 981749 w 1247224"/>
                    <a:gd name="connsiteY62" fmla="*/ 11925 h 1444313"/>
                    <a:gd name="connsiteX63" fmla="*/ 944419 w 1247224"/>
                    <a:gd name="connsiteY63" fmla="*/ 37280 h 1444313"/>
                    <a:gd name="connsiteX64" fmla="*/ 941090 w 1247224"/>
                    <a:gd name="connsiteY64" fmla="*/ 42525 h 1444313"/>
                    <a:gd name="connsiteX65" fmla="*/ 930598 w 1247224"/>
                    <a:gd name="connsiteY65" fmla="*/ 1565 h 1444313"/>
                    <a:gd name="connsiteX66" fmla="*/ 897503 w 1247224"/>
                    <a:gd name="connsiteY66" fmla="*/ 12736 h 1444313"/>
                    <a:gd name="connsiteX67" fmla="*/ 882160 w 1247224"/>
                    <a:gd name="connsiteY67" fmla="*/ 11144 h 1444313"/>
                    <a:gd name="connsiteX68" fmla="*/ 859161 w 1247224"/>
                    <a:gd name="connsiteY68" fmla="*/ 5458 h 1444313"/>
                    <a:gd name="connsiteX69" fmla="*/ 840357 w 1247224"/>
                    <a:gd name="connsiteY69" fmla="*/ 28820 h 1444313"/>
                    <a:gd name="connsiteX70" fmla="*/ 858844 w 1247224"/>
                    <a:gd name="connsiteY70" fmla="*/ 60796 h 1444313"/>
                    <a:gd name="connsiteX71" fmla="*/ 837599 w 1247224"/>
                    <a:gd name="connsiteY71" fmla="*/ 34313 h 1444313"/>
                    <a:gd name="connsiteX72" fmla="*/ 774799 w 1247224"/>
                    <a:gd name="connsiteY72" fmla="*/ 59003 h 1444313"/>
                    <a:gd name="connsiteX73" fmla="*/ 798609 w 1247224"/>
                    <a:gd name="connsiteY73" fmla="*/ 98203 h 1444313"/>
                    <a:gd name="connsiteX74" fmla="*/ 753407 w 1247224"/>
                    <a:gd name="connsiteY74" fmla="*/ 33965 h 1444313"/>
                    <a:gd name="connsiteX75" fmla="*/ 713969 w 1247224"/>
                    <a:gd name="connsiteY75" fmla="*/ 31169 h 1444313"/>
                    <a:gd name="connsiteX76" fmla="*/ 698842 w 1247224"/>
                    <a:gd name="connsiteY76" fmla="*/ 72322 h 1444313"/>
                    <a:gd name="connsiteX77" fmla="*/ 720080 w 1247224"/>
                    <a:gd name="connsiteY77" fmla="*/ 91914 h 1444313"/>
                    <a:gd name="connsiteX78" fmla="*/ 678362 w 1247224"/>
                    <a:gd name="connsiteY78" fmla="*/ 86568 h 1444313"/>
                    <a:gd name="connsiteX79" fmla="*/ 654931 w 1247224"/>
                    <a:gd name="connsiteY79" fmla="*/ 117678 h 1444313"/>
                    <a:gd name="connsiteX80" fmla="*/ 775603 w 1247224"/>
                    <a:gd name="connsiteY80" fmla="*/ 188266 h 1444313"/>
                    <a:gd name="connsiteX81" fmla="*/ 655943 w 1247224"/>
                    <a:gd name="connsiteY81" fmla="*/ 656135 h 1444313"/>
                    <a:gd name="connsiteX82" fmla="*/ 588608 w 1247224"/>
                    <a:gd name="connsiteY82" fmla="*/ 638583 h 1444313"/>
                    <a:gd name="connsiteX83" fmla="*/ 553426 w 1247224"/>
                    <a:gd name="connsiteY83" fmla="*/ 656777 h 1444313"/>
                    <a:gd name="connsiteX84" fmla="*/ 504254 w 1247224"/>
                    <a:gd name="connsiteY84" fmla="*/ 554522 h 1444313"/>
                    <a:gd name="connsiteX85" fmla="*/ 559066 w 1247224"/>
                    <a:gd name="connsiteY85" fmla="*/ 560278 h 1444313"/>
                    <a:gd name="connsiteX86" fmla="*/ 602575 w 1247224"/>
                    <a:gd name="connsiteY86" fmla="*/ 426488 h 1444313"/>
                    <a:gd name="connsiteX87" fmla="*/ 582265 w 1247224"/>
                    <a:gd name="connsiteY87" fmla="*/ 389391 h 1444313"/>
                    <a:gd name="connsiteX88" fmla="*/ 521775 w 1247224"/>
                    <a:gd name="connsiteY88" fmla="*/ 396343 h 1444313"/>
                    <a:gd name="connsiteX89" fmla="*/ 542927 w 1247224"/>
                    <a:gd name="connsiteY89" fmla="*/ 359424 h 1444313"/>
                    <a:gd name="connsiteX90" fmla="*/ 519813 w 1247224"/>
                    <a:gd name="connsiteY90" fmla="*/ 314909 h 1444313"/>
                    <a:gd name="connsiteX91" fmla="*/ 425083 w 1247224"/>
                    <a:gd name="connsiteY91" fmla="*/ 383349 h 1444313"/>
                    <a:gd name="connsiteX92" fmla="*/ 406859 w 1247224"/>
                    <a:gd name="connsiteY92" fmla="*/ 375593 h 1444313"/>
                    <a:gd name="connsiteX93" fmla="*/ 354055 w 1247224"/>
                    <a:gd name="connsiteY93" fmla="*/ 354093 h 1444313"/>
                    <a:gd name="connsiteX94" fmla="*/ 338056 w 1247224"/>
                    <a:gd name="connsiteY94" fmla="*/ 377795 h 1444313"/>
                    <a:gd name="connsiteX95" fmla="*/ 414576 w 1247224"/>
                    <a:gd name="connsiteY95" fmla="*/ 434955 h 1444313"/>
                    <a:gd name="connsiteX96" fmla="*/ 361039 w 1247224"/>
                    <a:gd name="connsiteY96" fmla="*/ 426573 h 1444313"/>
                    <a:gd name="connsiteX97" fmla="*/ 310043 w 1247224"/>
                    <a:gd name="connsiteY97" fmla="*/ 423244 h 1444313"/>
                    <a:gd name="connsiteX98" fmla="*/ 302967 w 1247224"/>
                    <a:gd name="connsiteY98" fmla="*/ 453759 h 1444313"/>
                    <a:gd name="connsiteX99" fmla="*/ 304682 w 1247224"/>
                    <a:gd name="connsiteY99" fmla="*/ 473853 h 1444313"/>
                    <a:gd name="connsiteX100" fmla="*/ 298648 w 1247224"/>
                    <a:gd name="connsiteY100" fmla="*/ 513979 h 1444313"/>
                    <a:gd name="connsiteX101" fmla="*/ 329411 w 1247224"/>
                    <a:gd name="connsiteY101" fmla="*/ 544162 h 1444313"/>
                    <a:gd name="connsiteX102" fmla="*/ 258198 w 1247224"/>
                    <a:gd name="connsiteY102" fmla="*/ 555952 h 1444313"/>
                    <a:gd name="connsiteX103" fmla="*/ 177683 w 1247224"/>
                    <a:gd name="connsiteY103" fmla="*/ 581901 h 1444313"/>
                    <a:gd name="connsiteX104" fmla="*/ 102645 w 1247224"/>
                    <a:gd name="connsiteY104" fmla="*/ 634821 h 1444313"/>
                    <a:gd name="connsiteX105" fmla="*/ 45238 w 1247224"/>
                    <a:gd name="connsiteY105" fmla="*/ 701291 h 1444313"/>
                    <a:gd name="connsiteX106" fmla="*/ 13 w 1247224"/>
                    <a:gd name="connsiteY106" fmla="*/ 774211 h 1444313"/>
                    <a:gd name="connsiteX107" fmla="*/ 24587 w 1247224"/>
                    <a:gd name="connsiteY107" fmla="*/ 799381 h 1444313"/>
                    <a:gd name="connsiteX108" fmla="*/ 78063 w 1247224"/>
                    <a:gd name="connsiteY108" fmla="*/ 762407 h 1444313"/>
                    <a:gd name="connsiteX109" fmla="*/ 141682 w 1247224"/>
                    <a:gd name="connsiteY109" fmla="*/ 759486 h 1444313"/>
                    <a:gd name="connsiteX110" fmla="*/ 141505 w 1247224"/>
                    <a:gd name="connsiteY110" fmla="*/ 760367 h 1444313"/>
                    <a:gd name="connsiteX111" fmla="*/ 50653 w 1247224"/>
                    <a:gd name="connsiteY111" fmla="*/ 794630 h 1444313"/>
                    <a:gd name="connsiteX112" fmla="*/ 40378 w 1247224"/>
                    <a:gd name="connsiteY112" fmla="*/ 917364 h 1444313"/>
                    <a:gd name="connsiteX113" fmla="*/ 50869 w 1247224"/>
                    <a:gd name="connsiteY113" fmla="*/ 925352 h 1444313"/>
                    <a:gd name="connsiteX114" fmla="*/ 134660 w 1247224"/>
                    <a:gd name="connsiteY114" fmla="*/ 875423 h 1444313"/>
                    <a:gd name="connsiteX115" fmla="*/ 183801 w 1247224"/>
                    <a:gd name="connsiteY115" fmla="*/ 807299 h 1444313"/>
                    <a:gd name="connsiteX116" fmla="*/ 159319 w 1247224"/>
                    <a:gd name="connsiteY116" fmla="*/ 856673 h 1444313"/>
                    <a:gd name="connsiteX117" fmla="*/ 165044 w 1247224"/>
                    <a:gd name="connsiteY117" fmla="*/ 866762 h 1444313"/>
                    <a:gd name="connsiteX118" fmla="*/ 209164 w 1247224"/>
                    <a:gd name="connsiteY118" fmla="*/ 852540 h 1444313"/>
                    <a:gd name="connsiteX119" fmla="*/ 265637 w 1247224"/>
                    <a:gd name="connsiteY119" fmla="*/ 774806 h 1444313"/>
                    <a:gd name="connsiteX120" fmla="*/ 276190 w 1247224"/>
                    <a:gd name="connsiteY120" fmla="*/ 739926 h 1444313"/>
                    <a:gd name="connsiteX121" fmla="*/ 287740 w 1247224"/>
                    <a:gd name="connsiteY121" fmla="*/ 814662 h 1444313"/>
                    <a:gd name="connsiteX122" fmla="*/ 282950 w 1247224"/>
                    <a:gd name="connsiteY122" fmla="*/ 852416 h 1444313"/>
                    <a:gd name="connsiteX123" fmla="*/ 266750 w 1247224"/>
                    <a:gd name="connsiteY123" fmla="*/ 892828 h 1444313"/>
                    <a:gd name="connsiteX124" fmla="*/ 291108 w 1247224"/>
                    <a:gd name="connsiteY124" fmla="*/ 944975 h 1444313"/>
                    <a:gd name="connsiteX125" fmla="*/ 299197 w 1247224"/>
                    <a:gd name="connsiteY125" fmla="*/ 997840 h 1444313"/>
                    <a:gd name="connsiteX126" fmla="*/ 311550 w 1247224"/>
                    <a:gd name="connsiteY126" fmla="*/ 1010193 h 1444313"/>
                    <a:gd name="connsiteX127" fmla="*/ 392744 w 1247224"/>
                    <a:gd name="connsiteY127" fmla="*/ 949185 h 1444313"/>
                    <a:gd name="connsiteX128" fmla="*/ 411996 w 1247224"/>
                    <a:gd name="connsiteY128" fmla="*/ 905034 h 1444313"/>
                    <a:gd name="connsiteX129" fmla="*/ 422062 w 1247224"/>
                    <a:gd name="connsiteY129" fmla="*/ 869667 h 1444313"/>
                    <a:gd name="connsiteX130" fmla="*/ 401188 w 1247224"/>
                    <a:gd name="connsiteY130" fmla="*/ 958935 h 1444313"/>
                    <a:gd name="connsiteX131" fmla="*/ 412969 w 1247224"/>
                    <a:gd name="connsiteY131" fmla="*/ 967912 h 1444313"/>
                    <a:gd name="connsiteX132" fmla="*/ 481054 w 1247224"/>
                    <a:gd name="connsiteY132" fmla="*/ 912528 h 1444313"/>
                    <a:gd name="connsiteX133" fmla="*/ 497331 w 1247224"/>
                    <a:gd name="connsiteY133" fmla="*/ 823144 h 1444313"/>
                    <a:gd name="connsiteX134" fmla="*/ 553681 w 1247224"/>
                    <a:gd name="connsiteY134" fmla="*/ 935519 h 1444313"/>
                    <a:gd name="connsiteX135" fmla="*/ 565493 w 1247224"/>
                    <a:gd name="connsiteY135" fmla="*/ 1095714 h 1444313"/>
                    <a:gd name="connsiteX136" fmla="*/ 449696 w 1247224"/>
                    <a:gd name="connsiteY136" fmla="*/ 1146548 h 1444313"/>
                    <a:gd name="connsiteX137" fmla="*/ 446900 w 1247224"/>
                    <a:gd name="connsiteY137" fmla="*/ 1158538 h 1444313"/>
                    <a:gd name="connsiteX138" fmla="*/ 468500 w 1247224"/>
                    <a:gd name="connsiteY138" fmla="*/ 1295456 h 1444313"/>
                    <a:gd name="connsiteX139" fmla="*/ 623187 w 1247224"/>
                    <a:gd name="connsiteY139" fmla="*/ 1444287 h 1444313"/>
                    <a:gd name="connsiteX140" fmla="*/ 773864 w 1247224"/>
                    <a:gd name="connsiteY140" fmla="*/ 1291245 h 1444313"/>
                    <a:gd name="connsiteX141" fmla="*/ 794932 w 1247224"/>
                    <a:gd name="connsiteY141" fmla="*/ 1145845 h 1444313"/>
                    <a:gd name="connsiteX142" fmla="*/ 780570 w 1247224"/>
                    <a:gd name="connsiteY142" fmla="*/ 1128547 h 1444313"/>
                    <a:gd name="connsiteX143" fmla="*/ 751785 w 1247224"/>
                    <a:gd name="connsiteY143" fmla="*/ 1114680 h 1444313"/>
                    <a:gd name="connsiteX144" fmla="*/ 664062 w 1247224"/>
                    <a:gd name="connsiteY144" fmla="*/ 1094710 h 1444313"/>
                    <a:gd name="connsiteX145" fmla="*/ 659304 w 1247224"/>
                    <a:gd name="connsiteY145" fmla="*/ 975691 h 1444313"/>
                    <a:gd name="connsiteX146" fmla="*/ 756544 w 1247224"/>
                    <a:gd name="connsiteY146" fmla="*/ 830113 h 1444313"/>
                    <a:gd name="connsiteX147" fmla="*/ 796817 w 1247224"/>
                    <a:gd name="connsiteY147" fmla="*/ 829479 h 1444313"/>
                    <a:gd name="connsiteX148" fmla="*/ 809162 w 1247224"/>
                    <a:gd name="connsiteY148" fmla="*/ 811108 h 1444313"/>
                    <a:gd name="connsiteX149" fmla="*/ 809162 w 1247224"/>
                    <a:gd name="connsiteY149" fmla="*/ 804742 h 1444313"/>
                    <a:gd name="connsiteX150" fmla="*/ 843934 w 1247224"/>
                    <a:gd name="connsiteY150" fmla="*/ 835822 h 1444313"/>
                    <a:gd name="connsiteX151" fmla="*/ 932121 w 1247224"/>
                    <a:gd name="connsiteY151" fmla="*/ 819961 h 1444313"/>
                    <a:gd name="connsiteX152" fmla="*/ 897680 w 1247224"/>
                    <a:gd name="connsiteY152" fmla="*/ 776297 h 1444313"/>
                    <a:gd name="connsiteX153" fmla="*/ 998791 w 1247224"/>
                    <a:gd name="connsiteY153" fmla="*/ 812213 h 1444313"/>
                    <a:gd name="connsiteX154" fmla="*/ 1049207 w 1247224"/>
                    <a:gd name="connsiteY154" fmla="*/ 801606 h 1444313"/>
                    <a:gd name="connsiteX155" fmla="*/ 1052290 w 1247224"/>
                    <a:gd name="connsiteY155" fmla="*/ 789848 h 1444313"/>
                    <a:gd name="connsiteX156" fmla="*/ 1018754 w 1247224"/>
                    <a:gd name="connsiteY156" fmla="*/ 766146 h 1444313"/>
                    <a:gd name="connsiteX157" fmla="*/ 995786 w 1247224"/>
                    <a:gd name="connsiteY157" fmla="*/ 753623 h 1444313"/>
                    <a:gd name="connsiteX158" fmla="*/ 1162053 w 1247224"/>
                    <a:gd name="connsiteY158" fmla="*/ 790064 h 1444313"/>
                    <a:gd name="connsiteX159" fmla="*/ 1113306 w 1247224"/>
                    <a:gd name="connsiteY159" fmla="*/ 752789 h 1444313"/>
                    <a:gd name="connsiteX160" fmla="*/ 1206568 w 1247224"/>
                    <a:gd name="connsiteY160" fmla="*/ 773145 h 1444313"/>
                    <a:gd name="connsiteX161" fmla="*/ 1241093 w 1247224"/>
                    <a:gd name="connsiteY161" fmla="*/ 777618 h 1444313"/>
                    <a:gd name="connsiteX162" fmla="*/ 1244754 w 1247224"/>
                    <a:gd name="connsiteY162" fmla="*/ 763627 h 1444313"/>
                    <a:gd name="connsiteX163" fmla="*/ 817459 w 1247224"/>
                    <a:gd name="connsiteY163" fmla="*/ 357060 h 1444313"/>
                    <a:gd name="connsiteX164" fmla="*/ 781968 w 1247224"/>
                    <a:gd name="connsiteY164" fmla="*/ 367790 h 1444313"/>
                    <a:gd name="connsiteX165" fmla="*/ 781142 w 1247224"/>
                    <a:gd name="connsiteY165" fmla="*/ 345881 h 1444313"/>
                    <a:gd name="connsiteX166" fmla="*/ 844197 w 1247224"/>
                    <a:gd name="connsiteY166" fmla="*/ 329487 h 1444313"/>
                    <a:gd name="connsiteX167" fmla="*/ 868501 w 1247224"/>
                    <a:gd name="connsiteY167" fmla="*/ 326227 h 1444313"/>
                    <a:gd name="connsiteX168" fmla="*/ 874736 w 1247224"/>
                    <a:gd name="connsiteY168" fmla="*/ 309942 h 1444313"/>
                    <a:gd name="connsiteX169" fmla="*/ 838889 w 1247224"/>
                    <a:gd name="connsiteY169" fmla="*/ 285089 h 1444313"/>
                    <a:gd name="connsiteX170" fmla="*/ 911385 w 1247224"/>
                    <a:gd name="connsiteY170" fmla="*/ 216278 h 1444313"/>
                    <a:gd name="connsiteX171" fmla="*/ 965355 w 1247224"/>
                    <a:gd name="connsiteY171" fmla="*/ 208878 h 1444313"/>
                    <a:gd name="connsiteX172" fmla="*/ 1013052 w 1247224"/>
                    <a:gd name="connsiteY172" fmla="*/ 188552 h 1444313"/>
                    <a:gd name="connsiteX173" fmla="*/ 1067486 w 1247224"/>
                    <a:gd name="connsiteY173" fmla="*/ 192121 h 1444313"/>
                    <a:gd name="connsiteX174" fmla="*/ 1113368 w 1247224"/>
                    <a:gd name="connsiteY174" fmla="*/ 213976 h 1444313"/>
                    <a:gd name="connsiteX175" fmla="*/ 1167338 w 1247224"/>
                    <a:gd name="connsiteY175" fmla="*/ 220303 h 1444313"/>
                    <a:gd name="connsiteX176" fmla="*/ 1170721 w 1247224"/>
                    <a:gd name="connsiteY176" fmla="*/ 251236 h 1444313"/>
                    <a:gd name="connsiteX177" fmla="*/ 1170783 w 1247224"/>
                    <a:gd name="connsiteY177" fmla="*/ 283389 h 1444313"/>
                    <a:gd name="connsiteX178" fmla="*/ 1087109 w 1247224"/>
                    <a:gd name="connsiteY178" fmla="*/ 290520 h 1444313"/>
                    <a:gd name="connsiteX179" fmla="*/ 1055705 w 1247224"/>
                    <a:gd name="connsiteY179" fmla="*/ 305817 h 1444313"/>
                    <a:gd name="connsiteX180" fmla="*/ 1025668 w 1247224"/>
                    <a:gd name="connsiteY180" fmla="*/ 303236 h 1444313"/>
                    <a:gd name="connsiteX181" fmla="*/ 972463 w 1247224"/>
                    <a:gd name="connsiteY181" fmla="*/ 297720 h 1444313"/>
                    <a:gd name="connsiteX182" fmla="*/ 964869 w 1247224"/>
                    <a:gd name="connsiteY182" fmla="*/ 340736 h 1444313"/>
                    <a:gd name="connsiteX183" fmla="*/ 1007830 w 1247224"/>
                    <a:gd name="connsiteY183" fmla="*/ 372727 h 1444313"/>
                    <a:gd name="connsiteX184" fmla="*/ 942357 w 1247224"/>
                    <a:gd name="connsiteY184" fmla="*/ 365820 h 1444313"/>
                    <a:gd name="connsiteX185" fmla="*/ 908032 w 1247224"/>
                    <a:gd name="connsiteY185" fmla="*/ 342118 h 1444313"/>
                    <a:gd name="connsiteX186" fmla="*/ 882600 w 1247224"/>
                    <a:gd name="connsiteY186" fmla="*/ 350694 h 1444313"/>
                    <a:gd name="connsiteX187" fmla="*/ 817459 w 1247224"/>
                    <a:gd name="connsiteY187" fmla="*/ 357060 h 1444313"/>
                    <a:gd name="connsiteX188" fmla="*/ 683755 w 1247224"/>
                    <a:gd name="connsiteY188" fmla="*/ 133207 h 1444313"/>
                    <a:gd name="connsiteX189" fmla="*/ 684573 w 1247224"/>
                    <a:gd name="connsiteY189" fmla="*/ 105480 h 1444313"/>
                    <a:gd name="connsiteX190" fmla="*/ 743094 w 1247224"/>
                    <a:gd name="connsiteY190" fmla="*/ 102876 h 1444313"/>
                    <a:gd name="connsiteX191" fmla="*/ 714996 w 1247224"/>
                    <a:gd name="connsiteY191" fmla="*/ 66907 h 1444313"/>
                    <a:gd name="connsiteX192" fmla="*/ 730347 w 1247224"/>
                    <a:gd name="connsiteY192" fmla="*/ 40632 h 1444313"/>
                    <a:gd name="connsiteX193" fmla="*/ 782710 w 1247224"/>
                    <a:gd name="connsiteY193" fmla="*/ 109211 h 1444313"/>
                    <a:gd name="connsiteX194" fmla="*/ 814029 w 1247224"/>
                    <a:gd name="connsiteY194" fmla="*/ 104931 h 1444313"/>
                    <a:gd name="connsiteX195" fmla="*/ 806466 w 1247224"/>
                    <a:gd name="connsiteY195" fmla="*/ 66219 h 1444313"/>
                    <a:gd name="connsiteX196" fmla="*/ 784734 w 1247224"/>
                    <a:gd name="connsiteY196" fmla="*/ 29956 h 1444313"/>
                    <a:gd name="connsiteX197" fmla="*/ 806203 w 1247224"/>
                    <a:gd name="connsiteY197" fmla="*/ 28774 h 1444313"/>
                    <a:gd name="connsiteX198" fmla="*/ 848863 w 1247224"/>
                    <a:gd name="connsiteY198" fmla="*/ 74987 h 1444313"/>
                    <a:gd name="connsiteX199" fmla="*/ 873647 w 1247224"/>
                    <a:gd name="connsiteY199" fmla="*/ 70229 h 1444313"/>
                    <a:gd name="connsiteX200" fmla="*/ 856596 w 1247224"/>
                    <a:gd name="connsiteY200" fmla="*/ 24177 h 1444313"/>
                    <a:gd name="connsiteX201" fmla="*/ 870008 w 1247224"/>
                    <a:gd name="connsiteY201" fmla="*/ 23837 h 1444313"/>
                    <a:gd name="connsiteX202" fmla="*/ 922016 w 1247224"/>
                    <a:gd name="connsiteY202" fmla="*/ 18568 h 1444313"/>
                    <a:gd name="connsiteX203" fmla="*/ 932615 w 1247224"/>
                    <a:gd name="connsiteY203" fmla="*/ 59359 h 1444313"/>
                    <a:gd name="connsiteX204" fmla="*/ 959492 w 1247224"/>
                    <a:gd name="connsiteY204" fmla="*/ 44874 h 1444313"/>
                    <a:gd name="connsiteX205" fmla="*/ 961694 w 1247224"/>
                    <a:gd name="connsiteY205" fmla="*/ 31655 h 1444313"/>
                    <a:gd name="connsiteX206" fmla="*/ 1026603 w 1247224"/>
                    <a:gd name="connsiteY206" fmla="*/ 34313 h 1444313"/>
                    <a:gd name="connsiteX207" fmla="*/ 1013052 w 1247224"/>
                    <a:gd name="connsiteY207" fmla="*/ 60541 h 1444313"/>
                    <a:gd name="connsiteX208" fmla="*/ 1143296 w 1247224"/>
                    <a:gd name="connsiteY208" fmla="*/ 48690 h 1444313"/>
                    <a:gd name="connsiteX209" fmla="*/ 1085448 w 1247224"/>
                    <a:gd name="connsiteY209" fmla="*/ 68228 h 1444313"/>
                    <a:gd name="connsiteX210" fmla="*/ 1083825 w 1247224"/>
                    <a:gd name="connsiteY210" fmla="*/ 80789 h 1444313"/>
                    <a:gd name="connsiteX211" fmla="*/ 1088252 w 1247224"/>
                    <a:gd name="connsiteY211" fmla="*/ 85834 h 1444313"/>
                    <a:gd name="connsiteX212" fmla="*/ 1088175 w 1247224"/>
                    <a:gd name="connsiteY212" fmla="*/ 86158 h 1444313"/>
                    <a:gd name="connsiteX213" fmla="*/ 1029021 w 1247224"/>
                    <a:gd name="connsiteY213" fmla="*/ 89442 h 1444313"/>
                    <a:gd name="connsiteX214" fmla="*/ 967851 w 1247224"/>
                    <a:gd name="connsiteY214" fmla="*/ 84065 h 1444313"/>
                    <a:gd name="connsiteX215" fmla="*/ 960125 w 1247224"/>
                    <a:gd name="connsiteY215" fmla="*/ 89952 h 1444313"/>
                    <a:gd name="connsiteX216" fmla="*/ 977840 w 1247224"/>
                    <a:gd name="connsiteY216" fmla="*/ 116666 h 1444313"/>
                    <a:gd name="connsiteX217" fmla="*/ 1007676 w 1247224"/>
                    <a:gd name="connsiteY217" fmla="*/ 125188 h 1444313"/>
                    <a:gd name="connsiteX218" fmla="*/ 979864 w 1247224"/>
                    <a:gd name="connsiteY218" fmla="*/ 137463 h 1444313"/>
                    <a:gd name="connsiteX219" fmla="*/ 916623 w 1247224"/>
                    <a:gd name="connsiteY219" fmla="*/ 131352 h 1444313"/>
                    <a:gd name="connsiteX220" fmla="*/ 860977 w 1247224"/>
                    <a:gd name="connsiteY220" fmla="*/ 135841 h 1444313"/>
                    <a:gd name="connsiteX221" fmla="*/ 862205 w 1247224"/>
                    <a:gd name="connsiteY221" fmla="*/ 145382 h 1444313"/>
                    <a:gd name="connsiteX222" fmla="*/ 888070 w 1247224"/>
                    <a:gd name="connsiteY222" fmla="*/ 159744 h 1444313"/>
                    <a:gd name="connsiteX223" fmla="*/ 871352 w 1247224"/>
                    <a:gd name="connsiteY223" fmla="*/ 168126 h 1444313"/>
                    <a:gd name="connsiteX224" fmla="*/ 762570 w 1247224"/>
                    <a:gd name="connsiteY224" fmla="*/ 168257 h 1444313"/>
                    <a:gd name="connsiteX225" fmla="*/ 683755 w 1247224"/>
                    <a:gd name="connsiteY225" fmla="*/ 133207 h 1444313"/>
                    <a:gd name="connsiteX226" fmla="*/ 842683 w 1247224"/>
                    <a:gd name="connsiteY226" fmla="*/ 660971 h 1444313"/>
                    <a:gd name="connsiteX227" fmla="*/ 843818 w 1247224"/>
                    <a:gd name="connsiteY227" fmla="*/ 657495 h 1444313"/>
                    <a:gd name="connsiteX228" fmla="*/ 841910 w 1247224"/>
                    <a:gd name="connsiteY228" fmla="*/ 692298 h 1444313"/>
                    <a:gd name="connsiteX229" fmla="*/ 842683 w 1247224"/>
                    <a:gd name="connsiteY229" fmla="*/ 660971 h 1444313"/>
                    <a:gd name="connsiteX230" fmla="*/ 756868 w 1247224"/>
                    <a:gd name="connsiteY230" fmla="*/ 1205284 h 1444313"/>
                    <a:gd name="connsiteX231" fmla="*/ 728817 w 1247224"/>
                    <a:gd name="connsiteY231" fmla="*/ 1210715 h 1444313"/>
                    <a:gd name="connsiteX232" fmla="*/ 755084 w 1247224"/>
                    <a:gd name="connsiteY232" fmla="*/ 1219221 h 1444313"/>
                    <a:gd name="connsiteX233" fmla="*/ 751916 w 1247224"/>
                    <a:gd name="connsiteY233" fmla="*/ 1245210 h 1444313"/>
                    <a:gd name="connsiteX234" fmla="*/ 490487 w 1247224"/>
                    <a:gd name="connsiteY234" fmla="*/ 1252124 h 1444313"/>
                    <a:gd name="connsiteX235" fmla="*/ 475916 w 1247224"/>
                    <a:gd name="connsiteY235" fmla="*/ 1161890 h 1444313"/>
                    <a:gd name="connsiteX236" fmla="*/ 762469 w 1247224"/>
                    <a:gd name="connsiteY236" fmla="*/ 1167708 h 1444313"/>
                    <a:gd name="connsiteX237" fmla="*/ 756868 w 1247224"/>
                    <a:gd name="connsiteY237" fmla="*/ 1205284 h 1444313"/>
                    <a:gd name="connsiteX238" fmla="*/ 666759 w 1247224"/>
                    <a:gd name="connsiteY238" fmla="*/ 1170589 h 1444313"/>
                    <a:gd name="connsiteX239" fmla="*/ 662525 w 1247224"/>
                    <a:gd name="connsiteY239" fmla="*/ 1170852 h 1444313"/>
                    <a:gd name="connsiteX240" fmla="*/ 663058 w 1247224"/>
                    <a:gd name="connsiteY240" fmla="*/ 1146300 h 1444313"/>
                    <a:gd name="connsiteX241" fmla="*/ 721602 w 1247224"/>
                    <a:gd name="connsiteY241" fmla="*/ 1161380 h 1444313"/>
                    <a:gd name="connsiteX242" fmla="*/ 666759 w 1247224"/>
                    <a:gd name="connsiteY242" fmla="*/ 1170589 h 1444313"/>
                    <a:gd name="connsiteX243" fmla="*/ 643497 w 1247224"/>
                    <a:gd name="connsiteY243" fmla="*/ 1171609 h 1444313"/>
                    <a:gd name="connsiteX244" fmla="*/ 510774 w 1247224"/>
                    <a:gd name="connsiteY244" fmla="*/ 1154196 h 1444313"/>
                    <a:gd name="connsiteX245" fmla="*/ 572856 w 1247224"/>
                    <a:gd name="connsiteY245" fmla="*/ 1142322 h 1444313"/>
                    <a:gd name="connsiteX246" fmla="*/ 594054 w 1247224"/>
                    <a:gd name="connsiteY246" fmla="*/ 1141456 h 1444313"/>
                    <a:gd name="connsiteX247" fmla="*/ 643961 w 1247224"/>
                    <a:gd name="connsiteY247" fmla="*/ 1143852 h 1444313"/>
                    <a:gd name="connsiteX248" fmla="*/ 643497 w 1247224"/>
                    <a:gd name="connsiteY248" fmla="*/ 1171609 h 1444313"/>
                    <a:gd name="connsiteX249" fmla="*/ 611475 w 1247224"/>
                    <a:gd name="connsiteY249" fmla="*/ 1132657 h 1444313"/>
                    <a:gd name="connsiteX250" fmla="*/ 591752 w 1247224"/>
                    <a:gd name="connsiteY250" fmla="*/ 1131213 h 1444313"/>
                    <a:gd name="connsiteX251" fmla="*/ 587658 w 1247224"/>
                    <a:gd name="connsiteY251" fmla="*/ 1109736 h 1444313"/>
                    <a:gd name="connsiteX252" fmla="*/ 644316 w 1247224"/>
                    <a:gd name="connsiteY252" fmla="*/ 1108909 h 1444313"/>
                    <a:gd name="connsiteX253" fmla="*/ 644046 w 1247224"/>
                    <a:gd name="connsiteY253" fmla="*/ 1137972 h 1444313"/>
                    <a:gd name="connsiteX254" fmla="*/ 611475 w 1247224"/>
                    <a:gd name="connsiteY254" fmla="*/ 1132657 h 1444313"/>
                    <a:gd name="connsiteX255" fmla="*/ 642871 w 1247224"/>
                    <a:gd name="connsiteY255" fmla="*/ 874279 h 1444313"/>
                    <a:gd name="connsiteX256" fmla="*/ 640353 w 1247224"/>
                    <a:gd name="connsiteY256" fmla="*/ 905019 h 1444313"/>
                    <a:gd name="connsiteX257" fmla="*/ 616991 w 1247224"/>
                    <a:gd name="connsiteY257" fmla="*/ 862946 h 1444313"/>
                    <a:gd name="connsiteX258" fmla="*/ 651864 w 1247224"/>
                    <a:gd name="connsiteY258" fmla="*/ 799806 h 1444313"/>
                    <a:gd name="connsiteX259" fmla="*/ 642871 w 1247224"/>
                    <a:gd name="connsiteY259" fmla="*/ 874279 h 1444313"/>
                    <a:gd name="connsiteX260" fmla="*/ 509306 w 1247224"/>
                    <a:gd name="connsiteY260" fmla="*/ 610099 h 1444313"/>
                    <a:gd name="connsiteX261" fmla="*/ 476411 w 1247224"/>
                    <a:gd name="connsiteY261" fmla="*/ 591829 h 1444313"/>
                    <a:gd name="connsiteX262" fmla="*/ 471737 w 1247224"/>
                    <a:gd name="connsiteY262" fmla="*/ 580573 h 1444313"/>
                    <a:gd name="connsiteX263" fmla="*/ 491051 w 1247224"/>
                    <a:gd name="connsiteY263" fmla="*/ 561869 h 1444313"/>
                    <a:gd name="connsiteX264" fmla="*/ 509306 w 1247224"/>
                    <a:gd name="connsiteY264" fmla="*/ 610099 h 1444313"/>
                    <a:gd name="connsiteX265" fmla="*/ 318379 w 1247224"/>
                    <a:gd name="connsiteY265" fmla="*/ 510982 h 1444313"/>
                    <a:gd name="connsiteX266" fmla="*/ 326251 w 1247224"/>
                    <a:gd name="connsiteY266" fmla="*/ 461909 h 1444313"/>
                    <a:gd name="connsiteX267" fmla="*/ 321562 w 1247224"/>
                    <a:gd name="connsiteY267" fmla="*/ 444025 h 1444313"/>
                    <a:gd name="connsiteX268" fmla="*/ 334595 w 1247224"/>
                    <a:gd name="connsiteY268" fmla="*/ 437837 h 1444313"/>
                    <a:gd name="connsiteX269" fmla="*/ 356489 w 1247224"/>
                    <a:gd name="connsiteY269" fmla="*/ 445925 h 1444313"/>
                    <a:gd name="connsiteX270" fmla="*/ 432461 w 1247224"/>
                    <a:gd name="connsiteY270" fmla="*/ 457390 h 1444313"/>
                    <a:gd name="connsiteX271" fmla="*/ 444775 w 1247224"/>
                    <a:gd name="connsiteY271" fmla="*/ 445076 h 1444313"/>
                    <a:gd name="connsiteX272" fmla="*/ 360938 w 1247224"/>
                    <a:gd name="connsiteY272" fmla="*/ 392357 h 1444313"/>
                    <a:gd name="connsiteX273" fmla="*/ 359015 w 1247224"/>
                    <a:gd name="connsiteY273" fmla="*/ 390650 h 1444313"/>
                    <a:gd name="connsiteX274" fmla="*/ 357802 w 1247224"/>
                    <a:gd name="connsiteY274" fmla="*/ 388827 h 1444313"/>
                    <a:gd name="connsiteX275" fmla="*/ 360320 w 1247224"/>
                    <a:gd name="connsiteY275" fmla="*/ 374797 h 1444313"/>
                    <a:gd name="connsiteX276" fmla="*/ 370047 w 1247224"/>
                    <a:gd name="connsiteY276" fmla="*/ 375245 h 1444313"/>
                    <a:gd name="connsiteX277" fmla="*/ 400091 w 1247224"/>
                    <a:gd name="connsiteY277" fmla="*/ 394598 h 1444313"/>
                    <a:gd name="connsiteX278" fmla="*/ 440171 w 1247224"/>
                    <a:gd name="connsiteY278" fmla="*/ 408071 h 1444313"/>
                    <a:gd name="connsiteX279" fmla="*/ 452408 w 1247224"/>
                    <a:gd name="connsiteY279" fmla="*/ 395834 h 1444313"/>
                    <a:gd name="connsiteX280" fmla="*/ 426636 w 1247224"/>
                    <a:gd name="connsiteY280" fmla="*/ 349056 h 1444313"/>
                    <a:gd name="connsiteX281" fmla="*/ 427516 w 1247224"/>
                    <a:gd name="connsiteY281" fmla="*/ 342829 h 1444313"/>
                    <a:gd name="connsiteX282" fmla="*/ 464066 w 1247224"/>
                    <a:gd name="connsiteY282" fmla="*/ 333443 h 1444313"/>
                    <a:gd name="connsiteX283" fmla="*/ 508379 w 1247224"/>
                    <a:gd name="connsiteY283" fmla="*/ 333528 h 1444313"/>
                    <a:gd name="connsiteX284" fmla="*/ 531741 w 1247224"/>
                    <a:gd name="connsiteY284" fmla="*/ 337391 h 1444313"/>
                    <a:gd name="connsiteX285" fmla="*/ 522540 w 1247224"/>
                    <a:gd name="connsiteY285" fmla="*/ 355669 h 1444313"/>
                    <a:gd name="connsiteX286" fmla="*/ 505273 w 1247224"/>
                    <a:gd name="connsiteY286" fmla="*/ 407399 h 1444313"/>
                    <a:gd name="connsiteX287" fmla="*/ 556447 w 1247224"/>
                    <a:gd name="connsiteY287" fmla="*/ 406394 h 1444313"/>
                    <a:gd name="connsiteX288" fmla="*/ 583447 w 1247224"/>
                    <a:gd name="connsiteY288" fmla="*/ 427021 h 1444313"/>
                    <a:gd name="connsiteX289" fmla="*/ 564257 w 1247224"/>
                    <a:gd name="connsiteY289" fmla="*/ 542177 h 1444313"/>
                    <a:gd name="connsiteX290" fmla="*/ 497517 w 1247224"/>
                    <a:gd name="connsiteY290" fmla="*/ 533841 h 1444313"/>
                    <a:gd name="connsiteX291" fmla="*/ 488818 w 1247224"/>
                    <a:gd name="connsiteY291" fmla="*/ 538739 h 1444313"/>
                    <a:gd name="connsiteX292" fmla="*/ 467194 w 1247224"/>
                    <a:gd name="connsiteY292" fmla="*/ 571951 h 1444313"/>
                    <a:gd name="connsiteX293" fmla="*/ 386201 w 1247224"/>
                    <a:gd name="connsiteY293" fmla="*/ 544665 h 1444313"/>
                    <a:gd name="connsiteX294" fmla="*/ 365350 w 1247224"/>
                    <a:gd name="connsiteY294" fmla="*/ 552885 h 1444313"/>
                    <a:gd name="connsiteX295" fmla="*/ 318379 w 1247224"/>
                    <a:gd name="connsiteY295" fmla="*/ 510982 h 1444313"/>
                    <a:gd name="connsiteX296" fmla="*/ 359633 w 1247224"/>
                    <a:gd name="connsiteY296" fmla="*/ 563731 h 1444313"/>
                    <a:gd name="connsiteX297" fmla="*/ 365249 w 1247224"/>
                    <a:gd name="connsiteY297" fmla="*/ 576818 h 1444313"/>
                    <a:gd name="connsiteX298" fmla="*/ 364523 w 1247224"/>
                    <a:gd name="connsiteY298" fmla="*/ 577390 h 1444313"/>
                    <a:gd name="connsiteX299" fmla="*/ 344167 w 1247224"/>
                    <a:gd name="connsiteY299" fmla="*/ 555318 h 1444313"/>
                    <a:gd name="connsiteX300" fmla="*/ 344738 w 1247224"/>
                    <a:gd name="connsiteY300" fmla="*/ 554600 h 1444313"/>
                    <a:gd name="connsiteX301" fmla="*/ 359633 w 1247224"/>
                    <a:gd name="connsiteY301" fmla="*/ 563731 h 1444313"/>
                    <a:gd name="connsiteX302" fmla="*/ 275356 w 1247224"/>
                    <a:gd name="connsiteY302" fmla="*/ 714463 h 1444313"/>
                    <a:gd name="connsiteX303" fmla="*/ 238003 w 1247224"/>
                    <a:gd name="connsiteY303" fmla="*/ 800547 h 1444313"/>
                    <a:gd name="connsiteX304" fmla="*/ 179622 w 1247224"/>
                    <a:gd name="connsiteY304" fmla="*/ 850075 h 1444313"/>
                    <a:gd name="connsiteX305" fmla="*/ 194277 w 1247224"/>
                    <a:gd name="connsiteY305" fmla="*/ 828745 h 1444313"/>
                    <a:gd name="connsiteX306" fmla="*/ 195938 w 1247224"/>
                    <a:gd name="connsiteY306" fmla="*/ 789971 h 1444313"/>
                    <a:gd name="connsiteX307" fmla="*/ 184574 w 1247224"/>
                    <a:gd name="connsiteY307" fmla="*/ 786989 h 1444313"/>
                    <a:gd name="connsiteX308" fmla="*/ 88601 w 1247224"/>
                    <a:gd name="connsiteY308" fmla="*/ 889004 h 1444313"/>
                    <a:gd name="connsiteX309" fmla="*/ 57104 w 1247224"/>
                    <a:gd name="connsiteY309" fmla="*/ 905815 h 1444313"/>
                    <a:gd name="connsiteX310" fmla="*/ 51812 w 1247224"/>
                    <a:gd name="connsiteY310" fmla="*/ 860536 h 1444313"/>
                    <a:gd name="connsiteX311" fmla="*/ 164132 w 1247224"/>
                    <a:gd name="connsiteY311" fmla="*/ 774482 h 1444313"/>
                    <a:gd name="connsiteX312" fmla="*/ 164271 w 1247224"/>
                    <a:gd name="connsiteY312" fmla="*/ 761518 h 1444313"/>
                    <a:gd name="connsiteX313" fmla="*/ 82127 w 1247224"/>
                    <a:gd name="connsiteY313" fmla="*/ 741996 h 1444313"/>
                    <a:gd name="connsiteX314" fmla="*/ 20076 w 1247224"/>
                    <a:gd name="connsiteY314" fmla="*/ 782261 h 1444313"/>
                    <a:gd name="connsiteX315" fmla="*/ 24008 w 1247224"/>
                    <a:gd name="connsiteY315" fmla="*/ 750077 h 1444313"/>
                    <a:gd name="connsiteX316" fmla="*/ 127676 w 1247224"/>
                    <a:gd name="connsiteY316" fmla="*/ 700827 h 1444313"/>
                    <a:gd name="connsiteX317" fmla="*/ 225720 w 1247224"/>
                    <a:gd name="connsiteY317" fmla="*/ 698231 h 1444313"/>
                    <a:gd name="connsiteX318" fmla="*/ 225720 w 1247224"/>
                    <a:gd name="connsiteY318" fmla="*/ 680695 h 1444313"/>
                    <a:gd name="connsiteX319" fmla="*/ 46829 w 1247224"/>
                    <a:gd name="connsiteY319" fmla="*/ 700425 h 1444313"/>
                    <a:gd name="connsiteX320" fmla="*/ 200179 w 1247224"/>
                    <a:gd name="connsiteY320" fmla="*/ 641704 h 1444313"/>
                    <a:gd name="connsiteX321" fmla="*/ 309950 w 1247224"/>
                    <a:gd name="connsiteY321" fmla="*/ 643860 h 1444313"/>
                    <a:gd name="connsiteX322" fmla="*/ 301375 w 1247224"/>
                    <a:gd name="connsiteY322" fmla="*/ 620498 h 1444313"/>
                    <a:gd name="connsiteX323" fmla="*/ 214116 w 1247224"/>
                    <a:gd name="connsiteY323" fmla="*/ 628509 h 1444313"/>
                    <a:gd name="connsiteX324" fmla="*/ 114929 w 1247224"/>
                    <a:gd name="connsiteY324" fmla="*/ 629529 h 1444313"/>
                    <a:gd name="connsiteX325" fmla="*/ 200681 w 1247224"/>
                    <a:gd name="connsiteY325" fmla="*/ 587479 h 1444313"/>
                    <a:gd name="connsiteX326" fmla="*/ 225102 w 1247224"/>
                    <a:gd name="connsiteY326" fmla="*/ 574106 h 1444313"/>
                    <a:gd name="connsiteX327" fmla="*/ 302009 w 1247224"/>
                    <a:gd name="connsiteY327" fmla="*/ 600782 h 1444313"/>
                    <a:gd name="connsiteX328" fmla="*/ 316370 w 1247224"/>
                    <a:gd name="connsiteY328" fmla="*/ 611050 h 1444313"/>
                    <a:gd name="connsiteX329" fmla="*/ 324590 w 1247224"/>
                    <a:gd name="connsiteY329" fmla="*/ 604784 h 1444313"/>
                    <a:gd name="connsiteX330" fmla="*/ 283189 w 1247224"/>
                    <a:gd name="connsiteY330" fmla="*/ 564666 h 1444313"/>
                    <a:gd name="connsiteX331" fmla="*/ 326591 w 1247224"/>
                    <a:gd name="connsiteY331" fmla="*/ 563577 h 1444313"/>
                    <a:gd name="connsiteX332" fmla="*/ 378143 w 1247224"/>
                    <a:gd name="connsiteY332" fmla="*/ 603448 h 1444313"/>
                    <a:gd name="connsiteX333" fmla="*/ 376320 w 1247224"/>
                    <a:gd name="connsiteY333" fmla="*/ 562735 h 1444313"/>
                    <a:gd name="connsiteX334" fmla="*/ 396615 w 1247224"/>
                    <a:gd name="connsiteY334" fmla="*/ 561560 h 1444313"/>
                    <a:gd name="connsiteX335" fmla="*/ 454695 w 1247224"/>
                    <a:gd name="connsiteY335" fmla="*/ 593621 h 1444313"/>
                    <a:gd name="connsiteX336" fmla="*/ 444791 w 1247224"/>
                    <a:gd name="connsiteY336" fmla="*/ 597638 h 1444313"/>
                    <a:gd name="connsiteX337" fmla="*/ 453150 w 1247224"/>
                    <a:gd name="connsiteY337" fmla="*/ 611938 h 1444313"/>
                    <a:gd name="connsiteX338" fmla="*/ 491406 w 1247224"/>
                    <a:gd name="connsiteY338" fmla="*/ 614642 h 1444313"/>
                    <a:gd name="connsiteX339" fmla="*/ 490286 w 1247224"/>
                    <a:gd name="connsiteY339" fmla="*/ 646780 h 1444313"/>
                    <a:gd name="connsiteX340" fmla="*/ 482715 w 1247224"/>
                    <a:gd name="connsiteY340" fmla="*/ 648209 h 1444313"/>
                    <a:gd name="connsiteX341" fmla="*/ 416770 w 1247224"/>
                    <a:gd name="connsiteY341" fmla="*/ 629614 h 1444313"/>
                    <a:gd name="connsiteX342" fmla="*/ 430753 w 1247224"/>
                    <a:gd name="connsiteY342" fmla="*/ 666248 h 1444313"/>
                    <a:gd name="connsiteX343" fmla="*/ 419467 w 1247224"/>
                    <a:gd name="connsiteY343" fmla="*/ 691827 h 1444313"/>
                    <a:gd name="connsiteX344" fmla="*/ 394683 w 1247224"/>
                    <a:gd name="connsiteY344" fmla="*/ 712848 h 1444313"/>
                    <a:gd name="connsiteX345" fmla="*/ 392034 w 1247224"/>
                    <a:gd name="connsiteY345" fmla="*/ 711905 h 1444313"/>
                    <a:gd name="connsiteX346" fmla="*/ 377000 w 1247224"/>
                    <a:gd name="connsiteY346" fmla="*/ 681568 h 1444313"/>
                    <a:gd name="connsiteX347" fmla="*/ 343464 w 1247224"/>
                    <a:gd name="connsiteY347" fmla="*/ 670203 h 1444313"/>
                    <a:gd name="connsiteX348" fmla="*/ 336997 w 1247224"/>
                    <a:gd name="connsiteY348" fmla="*/ 678694 h 1444313"/>
                    <a:gd name="connsiteX349" fmla="*/ 307200 w 1247224"/>
                    <a:gd name="connsiteY349" fmla="*/ 795140 h 1444313"/>
                    <a:gd name="connsiteX350" fmla="*/ 297628 w 1247224"/>
                    <a:gd name="connsiteY350" fmla="*/ 799945 h 1444313"/>
                    <a:gd name="connsiteX351" fmla="*/ 295612 w 1247224"/>
                    <a:gd name="connsiteY351" fmla="*/ 798098 h 1444313"/>
                    <a:gd name="connsiteX352" fmla="*/ 275356 w 1247224"/>
                    <a:gd name="connsiteY352" fmla="*/ 714463 h 1444313"/>
                    <a:gd name="connsiteX353" fmla="*/ 293379 w 1247224"/>
                    <a:gd name="connsiteY353" fmla="*/ 636435 h 1444313"/>
                    <a:gd name="connsiteX354" fmla="*/ 294469 w 1247224"/>
                    <a:gd name="connsiteY354" fmla="*/ 639433 h 1444313"/>
                    <a:gd name="connsiteX355" fmla="*/ 236597 w 1247224"/>
                    <a:gd name="connsiteY355" fmla="*/ 634937 h 1444313"/>
                    <a:gd name="connsiteX356" fmla="*/ 293379 w 1247224"/>
                    <a:gd name="connsiteY356" fmla="*/ 636435 h 1444313"/>
                    <a:gd name="connsiteX357" fmla="*/ 389515 w 1247224"/>
                    <a:gd name="connsiteY357" fmla="*/ 738581 h 1444313"/>
                    <a:gd name="connsiteX358" fmla="*/ 405306 w 1247224"/>
                    <a:gd name="connsiteY358" fmla="*/ 750177 h 1444313"/>
                    <a:gd name="connsiteX359" fmla="*/ 389515 w 1247224"/>
                    <a:gd name="connsiteY359" fmla="*/ 738581 h 1444313"/>
                    <a:gd name="connsiteX360" fmla="*/ 535148 w 1247224"/>
                    <a:gd name="connsiteY360" fmla="*/ 919203 h 1444313"/>
                    <a:gd name="connsiteX361" fmla="*/ 507429 w 1247224"/>
                    <a:gd name="connsiteY361" fmla="*/ 804959 h 1444313"/>
                    <a:gd name="connsiteX362" fmla="*/ 478968 w 1247224"/>
                    <a:gd name="connsiteY362" fmla="*/ 822604 h 1444313"/>
                    <a:gd name="connsiteX363" fmla="*/ 422039 w 1247224"/>
                    <a:gd name="connsiteY363" fmla="*/ 945029 h 1444313"/>
                    <a:gd name="connsiteX364" fmla="*/ 432886 w 1247224"/>
                    <a:gd name="connsiteY364" fmla="*/ 846135 h 1444313"/>
                    <a:gd name="connsiteX365" fmla="*/ 417342 w 1247224"/>
                    <a:gd name="connsiteY365" fmla="*/ 844134 h 1444313"/>
                    <a:gd name="connsiteX366" fmla="*/ 321083 w 1247224"/>
                    <a:gd name="connsiteY366" fmla="*/ 983695 h 1444313"/>
                    <a:gd name="connsiteX367" fmla="*/ 286705 w 1247224"/>
                    <a:gd name="connsiteY367" fmla="*/ 893670 h 1444313"/>
                    <a:gd name="connsiteX368" fmla="*/ 301499 w 1247224"/>
                    <a:gd name="connsiteY368" fmla="*/ 856596 h 1444313"/>
                    <a:gd name="connsiteX369" fmla="*/ 303345 w 1247224"/>
                    <a:gd name="connsiteY369" fmla="*/ 816593 h 1444313"/>
                    <a:gd name="connsiteX370" fmla="*/ 357856 w 1247224"/>
                    <a:gd name="connsiteY370" fmla="*/ 758374 h 1444313"/>
                    <a:gd name="connsiteX371" fmla="*/ 355963 w 1247224"/>
                    <a:gd name="connsiteY371" fmla="*/ 686504 h 1444313"/>
                    <a:gd name="connsiteX372" fmla="*/ 384810 w 1247224"/>
                    <a:gd name="connsiteY372" fmla="*/ 728670 h 1444313"/>
                    <a:gd name="connsiteX373" fmla="*/ 380492 w 1247224"/>
                    <a:gd name="connsiteY373" fmla="*/ 732896 h 1444313"/>
                    <a:gd name="connsiteX374" fmla="*/ 380600 w 1247224"/>
                    <a:gd name="connsiteY374" fmla="*/ 763898 h 1444313"/>
                    <a:gd name="connsiteX375" fmla="*/ 398662 w 1247224"/>
                    <a:gd name="connsiteY375" fmla="*/ 730315 h 1444313"/>
                    <a:gd name="connsiteX376" fmla="*/ 446915 w 1247224"/>
                    <a:gd name="connsiteY376" fmla="*/ 679026 h 1444313"/>
                    <a:gd name="connsiteX377" fmla="*/ 438695 w 1247224"/>
                    <a:gd name="connsiteY377" fmla="*/ 643404 h 1444313"/>
                    <a:gd name="connsiteX378" fmla="*/ 478976 w 1247224"/>
                    <a:gd name="connsiteY378" fmla="*/ 665638 h 1444313"/>
                    <a:gd name="connsiteX379" fmla="*/ 512157 w 1247224"/>
                    <a:gd name="connsiteY379" fmla="*/ 645366 h 1444313"/>
                    <a:gd name="connsiteX380" fmla="*/ 532536 w 1247224"/>
                    <a:gd name="connsiteY380" fmla="*/ 679211 h 1444313"/>
                    <a:gd name="connsiteX381" fmla="*/ 544071 w 1247224"/>
                    <a:gd name="connsiteY381" fmla="*/ 683901 h 1444313"/>
                    <a:gd name="connsiteX382" fmla="*/ 628742 w 1247224"/>
                    <a:gd name="connsiteY382" fmla="*/ 660771 h 1444313"/>
                    <a:gd name="connsiteX383" fmla="*/ 614774 w 1247224"/>
                    <a:gd name="connsiteY383" fmla="*/ 830870 h 1444313"/>
                    <a:gd name="connsiteX384" fmla="*/ 535148 w 1247224"/>
                    <a:gd name="connsiteY384" fmla="*/ 919203 h 1444313"/>
                    <a:gd name="connsiteX385" fmla="*/ 581145 w 1247224"/>
                    <a:gd name="connsiteY385" fmla="*/ 1033516 h 1444313"/>
                    <a:gd name="connsiteX386" fmla="*/ 569541 w 1247224"/>
                    <a:gd name="connsiteY386" fmla="*/ 925429 h 1444313"/>
                    <a:gd name="connsiteX387" fmla="*/ 608756 w 1247224"/>
                    <a:gd name="connsiteY387" fmla="*/ 876427 h 1444313"/>
                    <a:gd name="connsiteX388" fmla="*/ 644324 w 1247224"/>
                    <a:gd name="connsiteY388" fmla="*/ 1092840 h 1444313"/>
                    <a:gd name="connsiteX389" fmla="*/ 585587 w 1247224"/>
                    <a:gd name="connsiteY389" fmla="*/ 1093389 h 1444313"/>
                    <a:gd name="connsiteX390" fmla="*/ 581145 w 1247224"/>
                    <a:gd name="connsiteY390" fmla="*/ 1033516 h 1444313"/>
                    <a:gd name="connsiteX391" fmla="*/ 524989 w 1247224"/>
                    <a:gd name="connsiteY391" fmla="*/ 1120536 h 1444313"/>
                    <a:gd name="connsiteX392" fmla="*/ 567394 w 1247224"/>
                    <a:gd name="connsiteY392" fmla="*/ 1112100 h 1444313"/>
                    <a:gd name="connsiteX393" fmla="*/ 570669 w 1247224"/>
                    <a:gd name="connsiteY393" fmla="*/ 1131692 h 1444313"/>
                    <a:gd name="connsiteX394" fmla="*/ 500561 w 1247224"/>
                    <a:gd name="connsiteY394" fmla="*/ 1148688 h 1444313"/>
                    <a:gd name="connsiteX395" fmla="*/ 498691 w 1247224"/>
                    <a:gd name="connsiteY395" fmla="*/ 1150681 h 1444313"/>
                    <a:gd name="connsiteX396" fmla="*/ 473498 w 1247224"/>
                    <a:gd name="connsiteY396" fmla="*/ 1142121 h 1444313"/>
                    <a:gd name="connsiteX397" fmla="*/ 524989 w 1247224"/>
                    <a:gd name="connsiteY397" fmla="*/ 1120536 h 1444313"/>
                    <a:gd name="connsiteX398" fmla="*/ 711829 w 1247224"/>
                    <a:gd name="connsiteY398" fmla="*/ 1392727 h 1444313"/>
                    <a:gd name="connsiteX399" fmla="*/ 572902 w 1247224"/>
                    <a:gd name="connsiteY399" fmla="*/ 1412976 h 1444313"/>
                    <a:gd name="connsiteX400" fmla="*/ 493082 w 1247224"/>
                    <a:gd name="connsiteY400" fmla="*/ 1271862 h 1444313"/>
                    <a:gd name="connsiteX401" fmla="*/ 748479 w 1247224"/>
                    <a:gd name="connsiteY401" fmla="*/ 1272921 h 1444313"/>
                    <a:gd name="connsiteX402" fmla="*/ 711829 w 1247224"/>
                    <a:gd name="connsiteY402" fmla="*/ 1392727 h 1444313"/>
                    <a:gd name="connsiteX403" fmla="*/ 698108 w 1247224"/>
                    <a:gd name="connsiteY403" fmla="*/ 1116395 h 1444313"/>
                    <a:gd name="connsiteX404" fmla="*/ 768858 w 1247224"/>
                    <a:gd name="connsiteY404" fmla="*/ 1136311 h 1444313"/>
                    <a:gd name="connsiteX405" fmla="*/ 767962 w 1247224"/>
                    <a:gd name="connsiteY405" fmla="*/ 1139541 h 1444313"/>
                    <a:gd name="connsiteX406" fmla="*/ 745010 w 1247224"/>
                    <a:gd name="connsiteY406" fmla="*/ 1153099 h 1444313"/>
                    <a:gd name="connsiteX407" fmla="*/ 728725 w 1247224"/>
                    <a:gd name="connsiteY407" fmla="*/ 1152311 h 1444313"/>
                    <a:gd name="connsiteX408" fmla="*/ 663166 w 1247224"/>
                    <a:gd name="connsiteY408" fmla="*/ 1141951 h 1444313"/>
                    <a:gd name="connsiteX409" fmla="*/ 663831 w 1247224"/>
                    <a:gd name="connsiteY409" fmla="*/ 1110701 h 1444313"/>
                    <a:gd name="connsiteX410" fmla="*/ 698108 w 1247224"/>
                    <a:gd name="connsiteY410" fmla="*/ 1116395 h 1444313"/>
                    <a:gd name="connsiteX411" fmla="*/ 670111 w 1247224"/>
                    <a:gd name="connsiteY411" fmla="*/ 890456 h 1444313"/>
                    <a:gd name="connsiteX412" fmla="*/ 661019 w 1247224"/>
                    <a:gd name="connsiteY412" fmla="*/ 906850 h 1444313"/>
                    <a:gd name="connsiteX413" fmla="*/ 682604 w 1247224"/>
                    <a:gd name="connsiteY413" fmla="*/ 744136 h 1444313"/>
                    <a:gd name="connsiteX414" fmla="*/ 724955 w 1247224"/>
                    <a:gd name="connsiteY414" fmla="*/ 783544 h 1444313"/>
                    <a:gd name="connsiteX415" fmla="*/ 733638 w 1247224"/>
                    <a:gd name="connsiteY415" fmla="*/ 822063 h 1444313"/>
                    <a:gd name="connsiteX416" fmla="*/ 670111 w 1247224"/>
                    <a:gd name="connsiteY416" fmla="*/ 890456 h 1444313"/>
                    <a:gd name="connsiteX417" fmla="*/ 1200302 w 1247224"/>
                    <a:gd name="connsiteY417" fmla="*/ 765420 h 1444313"/>
                    <a:gd name="connsiteX418" fmla="*/ 1094116 w 1247224"/>
                    <a:gd name="connsiteY418" fmla="*/ 739153 h 1444313"/>
                    <a:gd name="connsiteX419" fmla="*/ 1087827 w 1247224"/>
                    <a:gd name="connsiteY419" fmla="*/ 750108 h 1444313"/>
                    <a:gd name="connsiteX420" fmla="*/ 1137633 w 1247224"/>
                    <a:gd name="connsiteY420" fmla="*/ 780732 h 1444313"/>
                    <a:gd name="connsiteX421" fmla="*/ 981030 w 1247224"/>
                    <a:gd name="connsiteY421" fmla="*/ 738350 h 1444313"/>
                    <a:gd name="connsiteX422" fmla="*/ 975175 w 1247224"/>
                    <a:gd name="connsiteY422" fmla="*/ 748663 h 1444313"/>
                    <a:gd name="connsiteX423" fmla="*/ 1030218 w 1247224"/>
                    <a:gd name="connsiteY423" fmla="*/ 790126 h 1444313"/>
                    <a:gd name="connsiteX424" fmla="*/ 994797 w 1247224"/>
                    <a:gd name="connsiteY424" fmla="*/ 794970 h 1444313"/>
                    <a:gd name="connsiteX425" fmla="*/ 884725 w 1247224"/>
                    <a:gd name="connsiteY425" fmla="*/ 757918 h 1444313"/>
                    <a:gd name="connsiteX426" fmla="*/ 876196 w 1247224"/>
                    <a:gd name="connsiteY426" fmla="*/ 766447 h 1444313"/>
                    <a:gd name="connsiteX427" fmla="*/ 894297 w 1247224"/>
                    <a:gd name="connsiteY427" fmla="*/ 795534 h 1444313"/>
                    <a:gd name="connsiteX428" fmla="*/ 914383 w 1247224"/>
                    <a:gd name="connsiteY428" fmla="*/ 809640 h 1444313"/>
                    <a:gd name="connsiteX429" fmla="*/ 834378 w 1247224"/>
                    <a:gd name="connsiteY429" fmla="*/ 813781 h 1444313"/>
                    <a:gd name="connsiteX430" fmla="*/ 822767 w 1247224"/>
                    <a:gd name="connsiteY430" fmla="*/ 792637 h 1444313"/>
                    <a:gd name="connsiteX431" fmla="*/ 792738 w 1247224"/>
                    <a:gd name="connsiteY431" fmla="*/ 812846 h 1444313"/>
                    <a:gd name="connsiteX432" fmla="*/ 750000 w 1247224"/>
                    <a:gd name="connsiteY432" fmla="*/ 810366 h 1444313"/>
                    <a:gd name="connsiteX433" fmla="*/ 749321 w 1247224"/>
                    <a:gd name="connsiteY433" fmla="*/ 788542 h 1444313"/>
                    <a:gd name="connsiteX434" fmla="*/ 758452 w 1247224"/>
                    <a:gd name="connsiteY434" fmla="*/ 788905 h 1444313"/>
                    <a:gd name="connsiteX435" fmla="*/ 760229 w 1247224"/>
                    <a:gd name="connsiteY435" fmla="*/ 778391 h 1444313"/>
                    <a:gd name="connsiteX436" fmla="*/ 740514 w 1247224"/>
                    <a:gd name="connsiteY436" fmla="*/ 774072 h 1444313"/>
                    <a:gd name="connsiteX437" fmla="*/ 701747 w 1247224"/>
                    <a:gd name="connsiteY437" fmla="*/ 715490 h 1444313"/>
                    <a:gd name="connsiteX438" fmla="*/ 736983 w 1247224"/>
                    <a:gd name="connsiteY438" fmla="*/ 683522 h 1444313"/>
                    <a:gd name="connsiteX439" fmla="*/ 749707 w 1247224"/>
                    <a:gd name="connsiteY439" fmla="*/ 696424 h 1444313"/>
                    <a:gd name="connsiteX440" fmla="*/ 768333 w 1247224"/>
                    <a:gd name="connsiteY440" fmla="*/ 713211 h 1444313"/>
                    <a:gd name="connsiteX441" fmla="*/ 780184 w 1247224"/>
                    <a:gd name="connsiteY441" fmla="*/ 706413 h 1444313"/>
                    <a:gd name="connsiteX442" fmla="*/ 774768 w 1247224"/>
                    <a:gd name="connsiteY442" fmla="*/ 677110 h 1444313"/>
                    <a:gd name="connsiteX443" fmla="*/ 785754 w 1247224"/>
                    <a:gd name="connsiteY443" fmla="*/ 655486 h 1444313"/>
                    <a:gd name="connsiteX444" fmla="*/ 834556 w 1247224"/>
                    <a:gd name="connsiteY444" fmla="*/ 629606 h 1444313"/>
                    <a:gd name="connsiteX445" fmla="*/ 839036 w 1247224"/>
                    <a:gd name="connsiteY445" fmla="*/ 710337 h 1444313"/>
                    <a:gd name="connsiteX446" fmla="*/ 848871 w 1247224"/>
                    <a:gd name="connsiteY446" fmla="*/ 709070 h 1444313"/>
                    <a:gd name="connsiteX447" fmla="*/ 857214 w 1247224"/>
                    <a:gd name="connsiteY447" fmla="*/ 647977 h 1444313"/>
                    <a:gd name="connsiteX448" fmla="*/ 901358 w 1247224"/>
                    <a:gd name="connsiteY448" fmla="*/ 633963 h 1444313"/>
                    <a:gd name="connsiteX449" fmla="*/ 913966 w 1247224"/>
                    <a:gd name="connsiteY449" fmla="*/ 632426 h 1444313"/>
                    <a:gd name="connsiteX450" fmla="*/ 935064 w 1247224"/>
                    <a:gd name="connsiteY450" fmla="*/ 628610 h 1444313"/>
                    <a:gd name="connsiteX451" fmla="*/ 933519 w 1247224"/>
                    <a:gd name="connsiteY451" fmla="*/ 631306 h 1444313"/>
                    <a:gd name="connsiteX452" fmla="*/ 932491 w 1247224"/>
                    <a:gd name="connsiteY452" fmla="*/ 633361 h 1444313"/>
                    <a:gd name="connsiteX453" fmla="*/ 919103 w 1247224"/>
                    <a:gd name="connsiteY453" fmla="*/ 652659 h 1444313"/>
                    <a:gd name="connsiteX454" fmla="*/ 908226 w 1247224"/>
                    <a:gd name="connsiteY454" fmla="*/ 683993 h 1444313"/>
                    <a:gd name="connsiteX455" fmla="*/ 929950 w 1247224"/>
                    <a:gd name="connsiteY455" fmla="*/ 698749 h 1444313"/>
                    <a:gd name="connsiteX456" fmla="*/ 950522 w 1247224"/>
                    <a:gd name="connsiteY456" fmla="*/ 668658 h 1444313"/>
                    <a:gd name="connsiteX457" fmla="*/ 999116 w 1247224"/>
                    <a:gd name="connsiteY457" fmla="*/ 666132 h 1444313"/>
                    <a:gd name="connsiteX458" fmla="*/ 1046743 w 1247224"/>
                    <a:gd name="connsiteY458" fmla="*/ 664811 h 1444313"/>
                    <a:gd name="connsiteX459" fmla="*/ 1001758 w 1247224"/>
                    <a:gd name="connsiteY459" fmla="*/ 704875 h 1444313"/>
                    <a:gd name="connsiteX460" fmla="*/ 1009421 w 1247224"/>
                    <a:gd name="connsiteY460" fmla="*/ 712539 h 1444313"/>
                    <a:gd name="connsiteX461" fmla="*/ 1047446 w 1247224"/>
                    <a:gd name="connsiteY461" fmla="*/ 692074 h 1444313"/>
                    <a:gd name="connsiteX462" fmla="*/ 1139055 w 1247224"/>
                    <a:gd name="connsiteY462" fmla="*/ 705540 h 1444313"/>
                    <a:gd name="connsiteX463" fmla="*/ 1128061 w 1247224"/>
                    <a:gd name="connsiteY463" fmla="*/ 712068 h 1444313"/>
                    <a:gd name="connsiteX464" fmla="*/ 1129475 w 1247224"/>
                    <a:gd name="connsiteY464" fmla="*/ 722907 h 1444313"/>
                    <a:gd name="connsiteX465" fmla="*/ 1185747 w 1247224"/>
                    <a:gd name="connsiteY465" fmla="*/ 739107 h 1444313"/>
                    <a:gd name="connsiteX466" fmla="*/ 1221671 w 1247224"/>
                    <a:gd name="connsiteY466" fmla="*/ 766293 h 1444313"/>
                    <a:gd name="connsiteX467" fmla="*/ 1200302 w 1247224"/>
                    <a:gd name="connsiteY467" fmla="*/ 765420 h 144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247224" h="1444313">
                      <a:moveTo>
                        <a:pt x="1244754" y="763627"/>
                      </a:moveTo>
                      <a:cubicBezTo>
                        <a:pt x="1212246" y="735901"/>
                        <a:pt x="1193457" y="719090"/>
                        <a:pt x="1149221" y="715583"/>
                      </a:cubicBezTo>
                      <a:cubicBezTo>
                        <a:pt x="1157287" y="711403"/>
                        <a:pt x="1163861" y="705601"/>
                        <a:pt x="1158005" y="696779"/>
                      </a:cubicBezTo>
                      <a:cubicBezTo>
                        <a:pt x="1151454" y="687771"/>
                        <a:pt x="1129390" y="686558"/>
                        <a:pt x="1118513" y="681104"/>
                      </a:cubicBezTo>
                      <a:cubicBezTo>
                        <a:pt x="1102057" y="674630"/>
                        <a:pt x="1086050" y="666225"/>
                        <a:pt x="1068614" y="667391"/>
                      </a:cubicBezTo>
                      <a:cubicBezTo>
                        <a:pt x="1073829" y="663212"/>
                        <a:pt x="1073736" y="655201"/>
                        <a:pt x="1066891" y="652860"/>
                      </a:cubicBezTo>
                      <a:cubicBezTo>
                        <a:pt x="1047330" y="645969"/>
                        <a:pt x="1027831" y="654467"/>
                        <a:pt x="1008031" y="652520"/>
                      </a:cubicBezTo>
                      <a:cubicBezTo>
                        <a:pt x="990564" y="650805"/>
                        <a:pt x="972362" y="640175"/>
                        <a:pt x="954687" y="646540"/>
                      </a:cubicBezTo>
                      <a:cubicBezTo>
                        <a:pt x="935813" y="652659"/>
                        <a:pt x="936161" y="676693"/>
                        <a:pt x="924820" y="683004"/>
                      </a:cubicBezTo>
                      <a:cubicBezTo>
                        <a:pt x="924519" y="683174"/>
                        <a:pt x="924125" y="682919"/>
                        <a:pt x="924156" y="682572"/>
                      </a:cubicBezTo>
                      <a:cubicBezTo>
                        <a:pt x="925724" y="660693"/>
                        <a:pt x="954115" y="640198"/>
                        <a:pt x="949758" y="624028"/>
                      </a:cubicBezTo>
                      <a:cubicBezTo>
                        <a:pt x="947718" y="617338"/>
                        <a:pt x="940812" y="614132"/>
                        <a:pt x="934438" y="612981"/>
                      </a:cubicBezTo>
                      <a:cubicBezTo>
                        <a:pt x="925523" y="611374"/>
                        <a:pt x="918346" y="615963"/>
                        <a:pt x="910064" y="618227"/>
                      </a:cubicBezTo>
                      <a:cubicBezTo>
                        <a:pt x="900098" y="620954"/>
                        <a:pt x="890194" y="616828"/>
                        <a:pt x="880097" y="617593"/>
                      </a:cubicBezTo>
                      <a:cubicBezTo>
                        <a:pt x="869846" y="618373"/>
                        <a:pt x="858134" y="620181"/>
                        <a:pt x="850655" y="627652"/>
                      </a:cubicBezTo>
                      <a:cubicBezTo>
                        <a:pt x="850671" y="621695"/>
                        <a:pt x="849466" y="611992"/>
                        <a:pt x="841601" y="612185"/>
                      </a:cubicBezTo>
                      <a:cubicBezTo>
                        <a:pt x="829565" y="613568"/>
                        <a:pt x="818263" y="618497"/>
                        <a:pt x="807470" y="623804"/>
                      </a:cubicBezTo>
                      <a:cubicBezTo>
                        <a:pt x="785901" y="635593"/>
                        <a:pt x="749297" y="652728"/>
                        <a:pt x="759735" y="682919"/>
                      </a:cubicBezTo>
                      <a:cubicBezTo>
                        <a:pt x="738567" y="650843"/>
                        <a:pt x="705618" y="674398"/>
                        <a:pt x="691356" y="699707"/>
                      </a:cubicBezTo>
                      <a:cubicBezTo>
                        <a:pt x="717561" y="583470"/>
                        <a:pt x="776553" y="478241"/>
                        <a:pt x="846461" y="382878"/>
                      </a:cubicBezTo>
                      <a:cubicBezTo>
                        <a:pt x="866956" y="392558"/>
                        <a:pt x="885961" y="375168"/>
                        <a:pt x="898090" y="360181"/>
                      </a:cubicBezTo>
                      <a:cubicBezTo>
                        <a:pt x="901327" y="357036"/>
                        <a:pt x="905182" y="360636"/>
                        <a:pt x="909361" y="363232"/>
                      </a:cubicBezTo>
                      <a:cubicBezTo>
                        <a:pt x="930428" y="377926"/>
                        <a:pt x="942743" y="394188"/>
                        <a:pt x="971119" y="393794"/>
                      </a:cubicBezTo>
                      <a:cubicBezTo>
                        <a:pt x="983487" y="395115"/>
                        <a:pt x="1049285" y="391739"/>
                        <a:pt x="1032837" y="368895"/>
                      </a:cubicBezTo>
                      <a:cubicBezTo>
                        <a:pt x="1017935" y="355097"/>
                        <a:pt x="979887" y="339847"/>
                        <a:pt x="973552" y="321352"/>
                      </a:cubicBezTo>
                      <a:cubicBezTo>
                        <a:pt x="973050" y="316107"/>
                        <a:pt x="977191" y="314075"/>
                        <a:pt x="982143" y="313449"/>
                      </a:cubicBezTo>
                      <a:cubicBezTo>
                        <a:pt x="997424" y="311510"/>
                        <a:pt x="1013052" y="317992"/>
                        <a:pt x="1027661" y="321461"/>
                      </a:cubicBezTo>
                      <a:cubicBezTo>
                        <a:pt x="1051085" y="327803"/>
                        <a:pt x="1070275" y="321337"/>
                        <a:pt x="1090044" y="308660"/>
                      </a:cubicBezTo>
                      <a:cubicBezTo>
                        <a:pt x="1096294" y="305175"/>
                        <a:pt x="1102606" y="301629"/>
                        <a:pt x="1109644" y="300030"/>
                      </a:cubicBezTo>
                      <a:cubicBezTo>
                        <a:pt x="1134296" y="295325"/>
                        <a:pt x="1159357" y="303514"/>
                        <a:pt x="1184079" y="298725"/>
                      </a:cubicBezTo>
                      <a:cubicBezTo>
                        <a:pt x="1189641" y="297728"/>
                        <a:pt x="1191333" y="290852"/>
                        <a:pt x="1189054" y="286495"/>
                      </a:cubicBezTo>
                      <a:cubicBezTo>
                        <a:pt x="1173070" y="251862"/>
                        <a:pt x="1219376" y="197691"/>
                        <a:pt x="1128285" y="197714"/>
                      </a:cubicBezTo>
                      <a:cubicBezTo>
                        <a:pt x="1116040" y="197791"/>
                        <a:pt x="1105882" y="196285"/>
                        <a:pt x="1095228" y="189911"/>
                      </a:cubicBezTo>
                      <a:cubicBezTo>
                        <a:pt x="1066010" y="167577"/>
                        <a:pt x="1048953" y="160168"/>
                        <a:pt x="1011615" y="169547"/>
                      </a:cubicBezTo>
                      <a:cubicBezTo>
                        <a:pt x="993013" y="174592"/>
                        <a:pt x="977554" y="187269"/>
                        <a:pt x="958627" y="191356"/>
                      </a:cubicBezTo>
                      <a:cubicBezTo>
                        <a:pt x="937428" y="194709"/>
                        <a:pt x="915534" y="193983"/>
                        <a:pt x="895162" y="201770"/>
                      </a:cubicBezTo>
                      <a:cubicBezTo>
                        <a:pt x="848848" y="214695"/>
                        <a:pt x="782285" y="277650"/>
                        <a:pt x="844854" y="315149"/>
                      </a:cubicBezTo>
                      <a:cubicBezTo>
                        <a:pt x="821863" y="312824"/>
                        <a:pt x="795264" y="312159"/>
                        <a:pt x="775796" y="326583"/>
                      </a:cubicBezTo>
                      <a:cubicBezTo>
                        <a:pt x="755957" y="341593"/>
                        <a:pt x="749823" y="384500"/>
                        <a:pt x="783537" y="384307"/>
                      </a:cubicBezTo>
                      <a:cubicBezTo>
                        <a:pt x="798346" y="383303"/>
                        <a:pt x="811712" y="370880"/>
                        <a:pt x="826776" y="374998"/>
                      </a:cubicBezTo>
                      <a:cubicBezTo>
                        <a:pt x="760994" y="463640"/>
                        <a:pt x="705710" y="561174"/>
                        <a:pt x="676948" y="668388"/>
                      </a:cubicBezTo>
                      <a:cubicBezTo>
                        <a:pt x="679946" y="539149"/>
                        <a:pt x="698974" y="408287"/>
                        <a:pt x="747173" y="287762"/>
                      </a:cubicBezTo>
                      <a:cubicBezTo>
                        <a:pt x="761751" y="250881"/>
                        <a:pt x="782370" y="216232"/>
                        <a:pt x="803947" y="183492"/>
                      </a:cubicBezTo>
                      <a:cubicBezTo>
                        <a:pt x="816578" y="183329"/>
                        <a:pt x="829217" y="183716"/>
                        <a:pt x="841833" y="184280"/>
                      </a:cubicBezTo>
                      <a:cubicBezTo>
                        <a:pt x="857044" y="184967"/>
                        <a:pt x="873685" y="188830"/>
                        <a:pt x="888649" y="184859"/>
                      </a:cubicBezTo>
                      <a:cubicBezTo>
                        <a:pt x="902571" y="181166"/>
                        <a:pt x="912923" y="165607"/>
                        <a:pt x="903907" y="152273"/>
                      </a:cubicBezTo>
                      <a:cubicBezTo>
                        <a:pt x="898777" y="145011"/>
                        <a:pt x="890318" y="141735"/>
                        <a:pt x="882191" y="138792"/>
                      </a:cubicBezTo>
                      <a:cubicBezTo>
                        <a:pt x="887413" y="137703"/>
                        <a:pt x="893416" y="139650"/>
                        <a:pt x="898708" y="141504"/>
                      </a:cubicBezTo>
                      <a:cubicBezTo>
                        <a:pt x="908535" y="144942"/>
                        <a:pt x="918099" y="148766"/>
                        <a:pt x="928165" y="151524"/>
                      </a:cubicBezTo>
                      <a:cubicBezTo>
                        <a:pt x="948274" y="157040"/>
                        <a:pt x="968585" y="158291"/>
                        <a:pt x="989049" y="154351"/>
                      </a:cubicBezTo>
                      <a:cubicBezTo>
                        <a:pt x="1002082" y="151840"/>
                        <a:pt x="1020283" y="146796"/>
                        <a:pt x="1024980" y="132519"/>
                      </a:cubicBezTo>
                      <a:cubicBezTo>
                        <a:pt x="1029747" y="118026"/>
                        <a:pt x="1017904" y="106932"/>
                        <a:pt x="1004755" y="104398"/>
                      </a:cubicBezTo>
                      <a:cubicBezTo>
                        <a:pt x="997007" y="102961"/>
                        <a:pt x="988818" y="102714"/>
                        <a:pt x="981131" y="100875"/>
                      </a:cubicBezTo>
                      <a:cubicBezTo>
                        <a:pt x="980412" y="100706"/>
                        <a:pt x="981100" y="100342"/>
                        <a:pt x="982150" y="100373"/>
                      </a:cubicBezTo>
                      <a:cubicBezTo>
                        <a:pt x="1011924" y="101123"/>
                        <a:pt x="1040076" y="107388"/>
                        <a:pt x="1070321" y="106755"/>
                      </a:cubicBezTo>
                      <a:cubicBezTo>
                        <a:pt x="1086614" y="107110"/>
                        <a:pt x="1114349" y="98627"/>
                        <a:pt x="1102112" y="77753"/>
                      </a:cubicBezTo>
                      <a:cubicBezTo>
                        <a:pt x="1126053" y="67517"/>
                        <a:pt x="1154536" y="68552"/>
                        <a:pt x="1175001" y="51332"/>
                      </a:cubicBezTo>
                      <a:cubicBezTo>
                        <a:pt x="1181135" y="46172"/>
                        <a:pt x="1177002" y="37133"/>
                        <a:pt x="1170652" y="34854"/>
                      </a:cubicBezTo>
                      <a:cubicBezTo>
                        <a:pt x="1142276" y="24664"/>
                        <a:pt x="1111305" y="24903"/>
                        <a:pt x="1082690" y="34197"/>
                      </a:cubicBezTo>
                      <a:cubicBezTo>
                        <a:pt x="1066876" y="39350"/>
                        <a:pt x="1052506" y="45275"/>
                        <a:pt x="1035757" y="48072"/>
                      </a:cubicBezTo>
                      <a:cubicBezTo>
                        <a:pt x="1042788" y="42564"/>
                        <a:pt x="1048976" y="36862"/>
                        <a:pt x="1049594" y="25884"/>
                      </a:cubicBezTo>
                      <a:cubicBezTo>
                        <a:pt x="1049880" y="20801"/>
                        <a:pt x="1045075" y="16552"/>
                        <a:pt x="1040231" y="16521"/>
                      </a:cubicBezTo>
                      <a:cubicBezTo>
                        <a:pt x="1020554" y="16390"/>
                        <a:pt x="1001464" y="10920"/>
                        <a:pt x="981749" y="11925"/>
                      </a:cubicBezTo>
                      <a:cubicBezTo>
                        <a:pt x="962559" y="12195"/>
                        <a:pt x="946938" y="15131"/>
                        <a:pt x="944419" y="37280"/>
                      </a:cubicBezTo>
                      <a:cubicBezTo>
                        <a:pt x="943948" y="39481"/>
                        <a:pt x="943346" y="41590"/>
                        <a:pt x="941090" y="42525"/>
                      </a:cubicBezTo>
                      <a:cubicBezTo>
                        <a:pt x="937629" y="29291"/>
                        <a:pt x="944095" y="10264"/>
                        <a:pt x="930598" y="1565"/>
                      </a:cubicBezTo>
                      <a:cubicBezTo>
                        <a:pt x="919366" y="-4338"/>
                        <a:pt x="906781" y="8023"/>
                        <a:pt x="897503" y="12736"/>
                      </a:cubicBezTo>
                      <a:cubicBezTo>
                        <a:pt x="892164" y="15447"/>
                        <a:pt x="887807" y="13501"/>
                        <a:pt x="882160" y="11144"/>
                      </a:cubicBezTo>
                      <a:cubicBezTo>
                        <a:pt x="874697" y="8031"/>
                        <a:pt x="867482" y="4392"/>
                        <a:pt x="859161" y="5458"/>
                      </a:cubicBezTo>
                      <a:cubicBezTo>
                        <a:pt x="847797" y="6919"/>
                        <a:pt x="837089" y="16622"/>
                        <a:pt x="840357" y="28820"/>
                      </a:cubicBezTo>
                      <a:cubicBezTo>
                        <a:pt x="842412" y="40122"/>
                        <a:pt x="859857" y="51224"/>
                        <a:pt x="858844" y="60796"/>
                      </a:cubicBezTo>
                      <a:cubicBezTo>
                        <a:pt x="849458" y="54353"/>
                        <a:pt x="844112" y="43352"/>
                        <a:pt x="837599" y="34313"/>
                      </a:cubicBezTo>
                      <a:cubicBezTo>
                        <a:pt x="801259" y="-17904"/>
                        <a:pt x="737825" y="23999"/>
                        <a:pt x="774799" y="59003"/>
                      </a:cubicBezTo>
                      <a:cubicBezTo>
                        <a:pt x="786673" y="69626"/>
                        <a:pt x="801243" y="80264"/>
                        <a:pt x="798609" y="98203"/>
                      </a:cubicBezTo>
                      <a:cubicBezTo>
                        <a:pt x="773718" y="85239"/>
                        <a:pt x="774328" y="51124"/>
                        <a:pt x="753407" y="33965"/>
                      </a:cubicBezTo>
                      <a:cubicBezTo>
                        <a:pt x="741912" y="24092"/>
                        <a:pt x="726538" y="21852"/>
                        <a:pt x="713969" y="31169"/>
                      </a:cubicBezTo>
                      <a:cubicBezTo>
                        <a:pt x="702018" y="40030"/>
                        <a:pt x="690893" y="57567"/>
                        <a:pt x="698842" y="72322"/>
                      </a:cubicBezTo>
                      <a:cubicBezTo>
                        <a:pt x="703586" y="81137"/>
                        <a:pt x="712393" y="85981"/>
                        <a:pt x="720080" y="91914"/>
                      </a:cubicBezTo>
                      <a:cubicBezTo>
                        <a:pt x="706359" y="89558"/>
                        <a:pt x="692631" y="82582"/>
                        <a:pt x="678362" y="86568"/>
                      </a:cubicBezTo>
                      <a:cubicBezTo>
                        <a:pt x="663630" y="90176"/>
                        <a:pt x="653309" y="102158"/>
                        <a:pt x="654931" y="117678"/>
                      </a:cubicBezTo>
                      <a:cubicBezTo>
                        <a:pt x="663769" y="171347"/>
                        <a:pt x="729211" y="188142"/>
                        <a:pt x="775603" y="188266"/>
                      </a:cubicBezTo>
                      <a:cubicBezTo>
                        <a:pt x="687764" y="326830"/>
                        <a:pt x="664070" y="495114"/>
                        <a:pt x="655943" y="656135"/>
                      </a:cubicBezTo>
                      <a:cubicBezTo>
                        <a:pt x="638684" y="639796"/>
                        <a:pt x="611800" y="632202"/>
                        <a:pt x="588608" y="638583"/>
                      </a:cubicBezTo>
                      <a:cubicBezTo>
                        <a:pt x="575668" y="642199"/>
                        <a:pt x="564837" y="650040"/>
                        <a:pt x="553426" y="656777"/>
                      </a:cubicBezTo>
                      <a:cubicBezTo>
                        <a:pt x="530373" y="621842"/>
                        <a:pt x="530126" y="593389"/>
                        <a:pt x="504254" y="554522"/>
                      </a:cubicBezTo>
                      <a:cubicBezTo>
                        <a:pt x="520315" y="563716"/>
                        <a:pt x="542935" y="564365"/>
                        <a:pt x="559066" y="560278"/>
                      </a:cubicBezTo>
                      <a:cubicBezTo>
                        <a:pt x="617702" y="544842"/>
                        <a:pt x="617934" y="474108"/>
                        <a:pt x="602575" y="426488"/>
                      </a:cubicBezTo>
                      <a:cubicBezTo>
                        <a:pt x="598774" y="413262"/>
                        <a:pt x="595599" y="396313"/>
                        <a:pt x="582265" y="389391"/>
                      </a:cubicBezTo>
                      <a:cubicBezTo>
                        <a:pt x="562264" y="379015"/>
                        <a:pt x="539883" y="394968"/>
                        <a:pt x="521775" y="396343"/>
                      </a:cubicBezTo>
                      <a:cubicBezTo>
                        <a:pt x="524440" y="382608"/>
                        <a:pt x="536005" y="371352"/>
                        <a:pt x="542927" y="359424"/>
                      </a:cubicBezTo>
                      <a:cubicBezTo>
                        <a:pt x="559630" y="334687"/>
                        <a:pt x="548876" y="316385"/>
                        <a:pt x="519813" y="314909"/>
                      </a:cubicBezTo>
                      <a:cubicBezTo>
                        <a:pt x="470462" y="311340"/>
                        <a:pt x="364114" y="307014"/>
                        <a:pt x="425083" y="383349"/>
                      </a:cubicBezTo>
                      <a:cubicBezTo>
                        <a:pt x="418841" y="381217"/>
                        <a:pt x="412738" y="378675"/>
                        <a:pt x="406859" y="375593"/>
                      </a:cubicBezTo>
                      <a:cubicBezTo>
                        <a:pt x="390148" y="367219"/>
                        <a:pt x="374636" y="346267"/>
                        <a:pt x="354055" y="354093"/>
                      </a:cubicBezTo>
                      <a:cubicBezTo>
                        <a:pt x="344653" y="358242"/>
                        <a:pt x="340057" y="368223"/>
                        <a:pt x="338056" y="377795"/>
                      </a:cubicBezTo>
                      <a:cubicBezTo>
                        <a:pt x="330863" y="421505"/>
                        <a:pt x="388696" y="418523"/>
                        <a:pt x="414576" y="434955"/>
                      </a:cubicBezTo>
                      <a:cubicBezTo>
                        <a:pt x="396507" y="433163"/>
                        <a:pt x="378213" y="432066"/>
                        <a:pt x="361039" y="426573"/>
                      </a:cubicBezTo>
                      <a:cubicBezTo>
                        <a:pt x="345951" y="421745"/>
                        <a:pt x="323624" y="408102"/>
                        <a:pt x="310043" y="423244"/>
                      </a:cubicBezTo>
                      <a:cubicBezTo>
                        <a:pt x="302758" y="431363"/>
                        <a:pt x="300464" y="443345"/>
                        <a:pt x="302967" y="453759"/>
                      </a:cubicBezTo>
                      <a:cubicBezTo>
                        <a:pt x="304913" y="461516"/>
                        <a:pt x="309340" y="465595"/>
                        <a:pt x="304682" y="473853"/>
                      </a:cubicBezTo>
                      <a:cubicBezTo>
                        <a:pt x="299784" y="487010"/>
                        <a:pt x="291348" y="499996"/>
                        <a:pt x="298648" y="513979"/>
                      </a:cubicBezTo>
                      <a:cubicBezTo>
                        <a:pt x="305508" y="526603"/>
                        <a:pt x="318286" y="535634"/>
                        <a:pt x="329411" y="544162"/>
                      </a:cubicBezTo>
                      <a:cubicBezTo>
                        <a:pt x="304519" y="530210"/>
                        <a:pt x="282193" y="551208"/>
                        <a:pt x="258198" y="555952"/>
                      </a:cubicBezTo>
                      <a:cubicBezTo>
                        <a:pt x="221896" y="548102"/>
                        <a:pt x="208476" y="572368"/>
                        <a:pt x="177683" y="581901"/>
                      </a:cubicBezTo>
                      <a:cubicBezTo>
                        <a:pt x="149037" y="590925"/>
                        <a:pt x="108648" y="599948"/>
                        <a:pt x="102645" y="634821"/>
                      </a:cubicBezTo>
                      <a:cubicBezTo>
                        <a:pt x="76850" y="647398"/>
                        <a:pt x="47864" y="671965"/>
                        <a:pt x="45238" y="701291"/>
                      </a:cubicBezTo>
                      <a:cubicBezTo>
                        <a:pt x="17797" y="714300"/>
                        <a:pt x="2299" y="744862"/>
                        <a:pt x="13" y="774211"/>
                      </a:cubicBezTo>
                      <a:cubicBezTo>
                        <a:pt x="-397" y="787607"/>
                        <a:pt x="9136" y="803282"/>
                        <a:pt x="24587" y="799381"/>
                      </a:cubicBezTo>
                      <a:cubicBezTo>
                        <a:pt x="45593" y="793270"/>
                        <a:pt x="59414" y="772697"/>
                        <a:pt x="78063" y="762407"/>
                      </a:cubicBezTo>
                      <a:cubicBezTo>
                        <a:pt x="96403" y="754094"/>
                        <a:pt x="122222" y="751722"/>
                        <a:pt x="141682" y="759486"/>
                      </a:cubicBezTo>
                      <a:cubicBezTo>
                        <a:pt x="142146" y="759672"/>
                        <a:pt x="142007" y="760360"/>
                        <a:pt x="141505" y="760367"/>
                      </a:cubicBezTo>
                      <a:cubicBezTo>
                        <a:pt x="108161" y="760530"/>
                        <a:pt x="72277" y="769182"/>
                        <a:pt x="50653" y="794630"/>
                      </a:cubicBezTo>
                      <a:cubicBezTo>
                        <a:pt x="20222" y="830437"/>
                        <a:pt x="43283" y="876172"/>
                        <a:pt x="40378" y="917364"/>
                      </a:cubicBezTo>
                      <a:cubicBezTo>
                        <a:pt x="39992" y="922849"/>
                        <a:pt x="45971" y="926642"/>
                        <a:pt x="50869" y="925352"/>
                      </a:cubicBezTo>
                      <a:cubicBezTo>
                        <a:pt x="82080" y="915827"/>
                        <a:pt x="110139" y="896575"/>
                        <a:pt x="134660" y="875423"/>
                      </a:cubicBezTo>
                      <a:cubicBezTo>
                        <a:pt x="155750" y="856356"/>
                        <a:pt x="162533" y="826119"/>
                        <a:pt x="183801" y="807299"/>
                      </a:cubicBezTo>
                      <a:cubicBezTo>
                        <a:pt x="183044" y="825786"/>
                        <a:pt x="162525" y="838279"/>
                        <a:pt x="159319" y="856673"/>
                      </a:cubicBezTo>
                      <a:cubicBezTo>
                        <a:pt x="158431" y="860551"/>
                        <a:pt x="160501" y="866136"/>
                        <a:pt x="165044" y="866762"/>
                      </a:cubicBezTo>
                      <a:cubicBezTo>
                        <a:pt x="181252" y="868979"/>
                        <a:pt x="196224" y="861772"/>
                        <a:pt x="209164" y="852540"/>
                      </a:cubicBezTo>
                      <a:cubicBezTo>
                        <a:pt x="235570" y="833288"/>
                        <a:pt x="258762" y="807601"/>
                        <a:pt x="265637" y="774806"/>
                      </a:cubicBezTo>
                      <a:cubicBezTo>
                        <a:pt x="268472" y="763373"/>
                        <a:pt x="270705" y="750641"/>
                        <a:pt x="276190" y="739926"/>
                      </a:cubicBezTo>
                      <a:cubicBezTo>
                        <a:pt x="278268" y="761171"/>
                        <a:pt x="268287" y="800841"/>
                        <a:pt x="287740" y="814662"/>
                      </a:cubicBezTo>
                      <a:cubicBezTo>
                        <a:pt x="287778" y="827563"/>
                        <a:pt x="289501" y="841137"/>
                        <a:pt x="282950" y="852416"/>
                      </a:cubicBezTo>
                      <a:cubicBezTo>
                        <a:pt x="275000" y="866098"/>
                        <a:pt x="263829" y="875415"/>
                        <a:pt x="266750" y="892828"/>
                      </a:cubicBezTo>
                      <a:cubicBezTo>
                        <a:pt x="269878" y="911500"/>
                        <a:pt x="282363" y="928543"/>
                        <a:pt x="291108" y="944975"/>
                      </a:cubicBezTo>
                      <a:cubicBezTo>
                        <a:pt x="300240" y="962125"/>
                        <a:pt x="303801" y="978642"/>
                        <a:pt x="299197" y="997840"/>
                      </a:cubicBezTo>
                      <a:cubicBezTo>
                        <a:pt x="297536" y="1004747"/>
                        <a:pt x="304002" y="1012928"/>
                        <a:pt x="311550" y="1010193"/>
                      </a:cubicBezTo>
                      <a:cubicBezTo>
                        <a:pt x="343093" y="997431"/>
                        <a:pt x="370479" y="974618"/>
                        <a:pt x="392744" y="949185"/>
                      </a:cubicBezTo>
                      <a:cubicBezTo>
                        <a:pt x="403629" y="935828"/>
                        <a:pt x="408551" y="921814"/>
                        <a:pt x="411996" y="905034"/>
                      </a:cubicBezTo>
                      <a:cubicBezTo>
                        <a:pt x="414422" y="893245"/>
                        <a:pt x="416245" y="880289"/>
                        <a:pt x="422062" y="869667"/>
                      </a:cubicBezTo>
                      <a:cubicBezTo>
                        <a:pt x="429602" y="900183"/>
                        <a:pt x="399659" y="927832"/>
                        <a:pt x="401188" y="958935"/>
                      </a:cubicBezTo>
                      <a:cubicBezTo>
                        <a:pt x="401180" y="964783"/>
                        <a:pt x="407168" y="969766"/>
                        <a:pt x="412969" y="967912"/>
                      </a:cubicBezTo>
                      <a:cubicBezTo>
                        <a:pt x="441909" y="958657"/>
                        <a:pt x="467797" y="940571"/>
                        <a:pt x="481054" y="912528"/>
                      </a:cubicBezTo>
                      <a:cubicBezTo>
                        <a:pt x="494720" y="884168"/>
                        <a:pt x="490865" y="853104"/>
                        <a:pt x="497331" y="823144"/>
                      </a:cubicBezTo>
                      <a:cubicBezTo>
                        <a:pt x="514976" y="856240"/>
                        <a:pt x="487999" y="955790"/>
                        <a:pt x="553681" y="935519"/>
                      </a:cubicBezTo>
                      <a:cubicBezTo>
                        <a:pt x="562040" y="988554"/>
                        <a:pt x="560186" y="1042401"/>
                        <a:pt x="565493" y="1095714"/>
                      </a:cubicBezTo>
                      <a:cubicBezTo>
                        <a:pt x="527839" y="1102760"/>
                        <a:pt x="469543" y="1109751"/>
                        <a:pt x="449696" y="1146548"/>
                      </a:cubicBezTo>
                      <a:cubicBezTo>
                        <a:pt x="447131" y="1149530"/>
                        <a:pt x="445795" y="1153632"/>
                        <a:pt x="446900" y="1158538"/>
                      </a:cubicBezTo>
                      <a:cubicBezTo>
                        <a:pt x="456997" y="1203507"/>
                        <a:pt x="462273" y="1249837"/>
                        <a:pt x="468500" y="1295456"/>
                      </a:cubicBezTo>
                      <a:cubicBezTo>
                        <a:pt x="478311" y="1400422"/>
                        <a:pt x="512296" y="1445577"/>
                        <a:pt x="623187" y="1444287"/>
                      </a:cubicBezTo>
                      <a:cubicBezTo>
                        <a:pt x="733568" y="1444743"/>
                        <a:pt x="765251" y="1394465"/>
                        <a:pt x="773864" y="1291245"/>
                      </a:cubicBezTo>
                      <a:cubicBezTo>
                        <a:pt x="779944" y="1242907"/>
                        <a:pt x="784263" y="1193449"/>
                        <a:pt x="794932" y="1145845"/>
                      </a:cubicBezTo>
                      <a:cubicBezTo>
                        <a:pt x="797257" y="1135485"/>
                        <a:pt x="788690" y="1128663"/>
                        <a:pt x="780570" y="1128547"/>
                      </a:cubicBezTo>
                      <a:cubicBezTo>
                        <a:pt x="772273" y="1121788"/>
                        <a:pt x="761774" y="1118311"/>
                        <a:pt x="751785" y="1114680"/>
                      </a:cubicBezTo>
                      <a:cubicBezTo>
                        <a:pt x="723394" y="1104853"/>
                        <a:pt x="693883" y="1098264"/>
                        <a:pt x="664062" y="1094710"/>
                      </a:cubicBezTo>
                      <a:cubicBezTo>
                        <a:pt x="665801" y="1054785"/>
                        <a:pt x="660563" y="1015122"/>
                        <a:pt x="659304" y="975691"/>
                      </a:cubicBezTo>
                      <a:cubicBezTo>
                        <a:pt x="675264" y="909013"/>
                        <a:pt x="701809" y="870246"/>
                        <a:pt x="756544" y="830113"/>
                      </a:cubicBezTo>
                      <a:cubicBezTo>
                        <a:pt x="769917" y="832778"/>
                        <a:pt x="783884" y="834848"/>
                        <a:pt x="796817" y="829479"/>
                      </a:cubicBezTo>
                      <a:cubicBezTo>
                        <a:pt x="805245" y="825972"/>
                        <a:pt x="811055" y="820819"/>
                        <a:pt x="809162" y="811108"/>
                      </a:cubicBezTo>
                      <a:cubicBezTo>
                        <a:pt x="808606" y="808311"/>
                        <a:pt x="808150" y="807524"/>
                        <a:pt x="809162" y="804742"/>
                      </a:cubicBezTo>
                      <a:cubicBezTo>
                        <a:pt x="816895" y="819707"/>
                        <a:pt x="826065" y="834254"/>
                        <a:pt x="843934" y="835822"/>
                      </a:cubicBezTo>
                      <a:cubicBezTo>
                        <a:pt x="873361" y="839878"/>
                        <a:pt x="905815" y="833697"/>
                        <a:pt x="932121" y="819961"/>
                      </a:cubicBezTo>
                      <a:cubicBezTo>
                        <a:pt x="949704" y="805530"/>
                        <a:pt x="905468" y="786000"/>
                        <a:pt x="897680" y="776297"/>
                      </a:cubicBezTo>
                      <a:cubicBezTo>
                        <a:pt x="942766" y="794336"/>
                        <a:pt x="937304" y="815767"/>
                        <a:pt x="998791" y="812213"/>
                      </a:cubicBezTo>
                      <a:cubicBezTo>
                        <a:pt x="1016266" y="811680"/>
                        <a:pt x="1033123" y="808512"/>
                        <a:pt x="1049207" y="801606"/>
                      </a:cubicBezTo>
                      <a:cubicBezTo>
                        <a:pt x="1053627" y="799705"/>
                        <a:pt x="1054198" y="793556"/>
                        <a:pt x="1052290" y="789848"/>
                      </a:cubicBezTo>
                      <a:cubicBezTo>
                        <a:pt x="1045592" y="776853"/>
                        <a:pt x="1031524" y="771330"/>
                        <a:pt x="1018754" y="766146"/>
                      </a:cubicBezTo>
                      <a:cubicBezTo>
                        <a:pt x="1011036" y="763009"/>
                        <a:pt x="1001387" y="759927"/>
                        <a:pt x="995786" y="753623"/>
                      </a:cubicBezTo>
                      <a:cubicBezTo>
                        <a:pt x="1052390" y="757254"/>
                        <a:pt x="1104483" y="824628"/>
                        <a:pt x="1162053" y="790064"/>
                      </a:cubicBezTo>
                      <a:cubicBezTo>
                        <a:pt x="1183538" y="770086"/>
                        <a:pt x="1125072" y="758637"/>
                        <a:pt x="1113306" y="752789"/>
                      </a:cubicBezTo>
                      <a:cubicBezTo>
                        <a:pt x="1145343" y="755183"/>
                        <a:pt x="1175024" y="768270"/>
                        <a:pt x="1206568" y="773145"/>
                      </a:cubicBezTo>
                      <a:cubicBezTo>
                        <a:pt x="1218743" y="775046"/>
                        <a:pt x="1228400" y="780430"/>
                        <a:pt x="1241093" y="777618"/>
                      </a:cubicBezTo>
                      <a:cubicBezTo>
                        <a:pt x="1246933" y="776297"/>
                        <a:pt x="1249498" y="767645"/>
                        <a:pt x="1244754" y="763627"/>
                      </a:cubicBezTo>
                      <a:close/>
                      <a:moveTo>
                        <a:pt x="817459" y="357060"/>
                      </a:moveTo>
                      <a:cubicBezTo>
                        <a:pt x="804983" y="357747"/>
                        <a:pt x="794190" y="366693"/>
                        <a:pt x="781968" y="367790"/>
                      </a:cubicBezTo>
                      <a:cubicBezTo>
                        <a:pt x="770581" y="367566"/>
                        <a:pt x="777997" y="351011"/>
                        <a:pt x="781142" y="345881"/>
                      </a:cubicBezTo>
                      <a:cubicBezTo>
                        <a:pt x="794762" y="326382"/>
                        <a:pt x="823176" y="329487"/>
                        <a:pt x="844197" y="329487"/>
                      </a:cubicBezTo>
                      <a:cubicBezTo>
                        <a:pt x="852247" y="330337"/>
                        <a:pt x="861417" y="330183"/>
                        <a:pt x="868501" y="326227"/>
                      </a:cubicBezTo>
                      <a:cubicBezTo>
                        <a:pt x="879441" y="332500"/>
                        <a:pt x="885969" y="314832"/>
                        <a:pt x="874736" y="309942"/>
                      </a:cubicBezTo>
                      <a:cubicBezTo>
                        <a:pt x="862421" y="304928"/>
                        <a:pt x="844746" y="298222"/>
                        <a:pt x="838889" y="285089"/>
                      </a:cubicBezTo>
                      <a:cubicBezTo>
                        <a:pt x="827896" y="252743"/>
                        <a:pt x="885428" y="221601"/>
                        <a:pt x="911385" y="216278"/>
                      </a:cubicBezTo>
                      <a:cubicBezTo>
                        <a:pt x="929169" y="211751"/>
                        <a:pt x="947579" y="213111"/>
                        <a:pt x="965355" y="208878"/>
                      </a:cubicBezTo>
                      <a:cubicBezTo>
                        <a:pt x="982436" y="204806"/>
                        <a:pt x="996520" y="193844"/>
                        <a:pt x="1013052" y="188552"/>
                      </a:cubicBezTo>
                      <a:cubicBezTo>
                        <a:pt x="1030690" y="182912"/>
                        <a:pt x="1051487" y="181815"/>
                        <a:pt x="1067486" y="192121"/>
                      </a:cubicBezTo>
                      <a:cubicBezTo>
                        <a:pt x="1082172" y="201577"/>
                        <a:pt x="1095259" y="212238"/>
                        <a:pt x="1113368" y="213976"/>
                      </a:cubicBezTo>
                      <a:cubicBezTo>
                        <a:pt x="1130078" y="215583"/>
                        <a:pt x="1152891" y="208599"/>
                        <a:pt x="1167338" y="220303"/>
                      </a:cubicBezTo>
                      <a:cubicBezTo>
                        <a:pt x="1176083" y="227388"/>
                        <a:pt x="1172058" y="241842"/>
                        <a:pt x="1170721" y="251236"/>
                      </a:cubicBezTo>
                      <a:cubicBezTo>
                        <a:pt x="1169153" y="262291"/>
                        <a:pt x="1168450" y="272937"/>
                        <a:pt x="1170783" y="283389"/>
                      </a:cubicBezTo>
                      <a:cubicBezTo>
                        <a:pt x="1142601" y="283675"/>
                        <a:pt x="1113051" y="275703"/>
                        <a:pt x="1087109" y="290520"/>
                      </a:cubicBezTo>
                      <a:cubicBezTo>
                        <a:pt x="1076896" y="295866"/>
                        <a:pt x="1067146" y="303329"/>
                        <a:pt x="1055705" y="305817"/>
                      </a:cubicBezTo>
                      <a:cubicBezTo>
                        <a:pt x="1045600" y="308018"/>
                        <a:pt x="1035456" y="305855"/>
                        <a:pt x="1025668" y="303236"/>
                      </a:cubicBezTo>
                      <a:cubicBezTo>
                        <a:pt x="1009251" y="298840"/>
                        <a:pt x="989335" y="292073"/>
                        <a:pt x="972463" y="297720"/>
                      </a:cubicBezTo>
                      <a:cubicBezTo>
                        <a:pt x="953273" y="303916"/>
                        <a:pt x="951535" y="327587"/>
                        <a:pt x="964869" y="340736"/>
                      </a:cubicBezTo>
                      <a:cubicBezTo>
                        <a:pt x="976719" y="354348"/>
                        <a:pt x="993113" y="362730"/>
                        <a:pt x="1007830" y="372727"/>
                      </a:cubicBezTo>
                      <a:cubicBezTo>
                        <a:pt x="988455" y="376180"/>
                        <a:pt x="958078" y="379286"/>
                        <a:pt x="942357" y="365820"/>
                      </a:cubicBezTo>
                      <a:cubicBezTo>
                        <a:pt x="931595" y="357160"/>
                        <a:pt x="921243" y="346986"/>
                        <a:pt x="908032" y="342118"/>
                      </a:cubicBezTo>
                      <a:cubicBezTo>
                        <a:pt x="897333" y="338179"/>
                        <a:pt x="889337" y="342404"/>
                        <a:pt x="882600" y="350694"/>
                      </a:cubicBezTo>
                      <a:cubicBezTo>
                        <a:pt x="856164" y="385837"/>
                        <a:pt x="848361" y="355012"/>
                        <a:pt x="817459" y="357060"/>
                      </a:cubicBezTo>
                      <a:close/>
                      <a:moveTo>
                        <a:pt x="683755" y="133207"/>
                      </a:moveTo>
                      <a:cubicBezTo>
                        <a:pt x="676771" y="124075"/>
                        <a:pt x="669254" y="109119"/>
                        <a:pt x="684573" y="105480"/>
                      </a:cubicBezTo>
                      <a:cubicBezTo>
                        <a:pt x="705765" y="102513"/>
                        <a:pt x="721030" y="120297"/>
                        <a:pt x="743094" y="102876"/>
                      </a:cubicBezTo>
                      <a:cubicBezTo>
                        <a:pt x="754937" y="89434"/>
                        <a:pt x="721161" y="76502"/>
                        <a:pt x="714996" y="66907"/>
                      </a:cubicBezTo>
                      <a:cubicBezTo>
                        <a:pt x="707302" y="57914"/>
                        <a:pt x="720559" y="41953"/>
                        <a:pt x="730347" y="40632"/>
                      </a:cubicBezTo>
                      <a:cubicBezTo>
                        <a:pt x="757618" y="38987"/>
                        <a:pt x="758166" y="95205"/>
                        <a:pt x="782710" y="109211"/>
                      </a:cubicBezTo>
                      <a:cubicBezTo>
                        <a:pt x="792962" y="116659"/>
                        <a:pt x="808413" y="119162"/>
                        <a:pt x="814029" y="104931"/>
                      </a:cubicBezTo>
                      <a:cubicBezTo>
                        <a:pt x="818726" y="93026"/>
                        <a:pt x="813967" y="76000"/>
                        <a:pt x="806466" y="66219"/>
                      </a:cubicBezTo>
                      <a:cubicBezTo>
                        <a:pt x="800579" y="56153"/>
                        <a:pt x="768580" y="42309"/>
                        <a:pt x="784734" y="29956"/>
                      </a:cubicBezTo>
                      <a:cubicBezTo>
                        <a:pt x="791200" y="24741"/>
                        <a:pt x="799096" y="25351"/>
                        <a:pt x="806203" y="28774"/>
                      </a:cubicBezTo>
                      <a:cubicBezTo>
                        <a:pt x="826173" y="38384"/>
                        <a:pt x="831272" y="62441"/>
                        <a:pt x="848863" y="74987"/>
                      </a:cubicBezTo>
                      <a:cubicBezTo>
                        <a:pt x="857601" y="81222"/>
                        <a:pt x="868223" y="80079"/>
                        <a:pt x="873647" y="70229"/>
                      </a:cubicBezTo>
                      <a:cubicBezTo>
                        <a:pt x="883636" y="52058"/>
                        <a:pt x="864067" y="38539"/>
                        <a:pt x="856596" y="24177"/>
                      </a:cubicBezTo>
                      <a:cubicBezTo>
                        <a:pt x="859293" y="20114"/>
                        <a:pt x="866578" y="22508"/>
                        <a:pt x="870008" y="23837"/>
                      </a:cubicBezTo>
                      <a:cubicBezTo>
                        <a:pt x="896483" y="36522"/>
                        <a:pt x="898298" y="30744"/>
                        <a:pt x="922016" y="18568"/>
                      </a:cubicBezTo>
                      <a:cubicBezTo>
                        <a:pt x="924256" y="31655"/>
                        <a:pt x="918763" y="51201"/>
                        <a:pt x="932615" y="59359"/>
                      </a:cubicBezTo>
                      <a:cubicBezTo>
                        <a:pt x="943601" y="64998"/>
                        <a:pt x="956494" y="55519"/>
                        <a:pt x="959492" y="44874"/>
                      </a:cubicBezTo>
                      <a:cubicBezTo>
                        <a:pt x="960674" y="40671"/>
                        <a:pt x="959940" y="35665"/>
                        <a:pt x="961694" y="31655"/>
                      </a:cubicBezTo>
                      <a:cubicBezTo>
                        <a:pt x="967279" y="19163"/>
                        <a:pt x="1013068" y="34645"/>
                        <a:pt x="1026603" y="34313"/>
                      </a:cubicBezTo>
                      <a:cubicBezTo>
                        <a:pt x="1020183" y="42216"/>
                        <a:pt x="1000537" y="50567"/>
                        <a:pt x="1013052" y="60541"/>
                      </a:cubicBezTo>
                      <a:cubicBezTo>
                        <a:pt x="1047570" y="76687"/>
                        <a:pt x="1091396" y="38292"/>
                        <a:pt x="1143296" y="48690"/>
                      </a:cubicBezTo>
                      <a:cubicBezTo>
                        <a:pt x="1124817" y="56794"/>
                        <a:pt x="1103425" y="58208"/>
                        <a:pt x="1085448" y="68228"/>
                      </a:cubicBezTo>
                      <a:cubicBezTo>
                        <a:pt x="1080990" y="70715"/>
                        <a:pt x="1080179" y="77259"/>
                        <a:pt x="1083825" y="80789"/>
                      </a:cubicBezTo>
                      <a:cubicBezTo>
                        <a:pt x="1085479" y="82389"/>
                        <a:pt x="1086761" y="84165"/>
                        <a:pt x="1088252" y="85834"/>
                      </a:cubicBezTo>
                      <a:cubicBezTo>
                        <a:pt x="1088345" y="85942"/>
                        <a:pt x="1088306" y="86104"/>
                        <a:pt x="1088175" y="86158"/>
                      </a:cubicBezTo>
                      <a:cubicBezTo>
                        <a:pt x="1069487" y="92996"/>
                        <a:pt x="1048543" y="91783"/>
                        <a:pt x="1029021" y="89442"/>
                      </a:cubicBezTo>
                      <a:cubicBezTo>
                        <a:pt x="1008695" y="86661"/>
                        <a:pt x="988393" y="84227"/>
                        <a:pt x="967851" y="84065"/>
                      </a:cubicBezTo>
                      <a:cubicBezTo>
                        <a:pt x="964320" y="84034"/>
                        <a:pt x="961068" y="86576"/>
                        <a:pt x="960125" y="89952"/>
                      </a:cubicBezTo>
                      <a:cubicBezTo>
                        <a:pt x="956170" y="103997"/>
                        <a:pt x="964591" y="113422"/>
                        <a:pt x="977840" y="116666"/>
                      </a:cubicBezTo>
                      <a:cubicBezTo>
                        <a:pt x="983943" y="118165"/>
                        <a:pt x="1006493" y="118358"/>
                        <a:pt x="1007676" y="125188"/>
                      </a:cubicBezTo>
                      <a:cubicBezTo>
                        <a:pt x="1008695" y="131097"/>
                        <a:pt x="985488" y="136305"/>
                        <a:pt x="979864" y="137463"/>
                      </a:cubicBezTo>
                      <a:cubicBezTo>
                        <a:pt x="958650" y="143072"/>
                        <a:pt x="936740" y="139147"/>
                        <a:pt x="916623" y="131352"/>
                      </a:cubicBezTo>
                      <a:cubicBezTo>
                        <a:pt x="896769" y="124546"/>
                        <a:pt x="875987" y="115199"/>
                        <a:pt x="860977" y="135841"/>
                      </a:cubicBezTo>
                      <a:cubicBezTo>
                        <a:pt x="859022" y="138529"/>
                        <a:pt x="859826" y="143203"/>
                        <a:pt x="862205" y="145382"/>
                      </a:cubicBezTo>
                      <a:cubicBezTo>
                        <a:pt x="869660" y="152204"/>
                        <a:pt x="880491" y="153308"/>
                        <a:pt x="888070" y="159744"/>
                      </a:cubicBezTo>
                      <a:cubicBezTo>
                        <a:pt x="897395" y="167654"/>
                        <a:pt x="874813" y="168326"/>
                        <a:pt x="871352" y="168126"/>
                      </a:cubicBezTo>
                      <a:cubicBezTo>
                        <a:pt x="834981" y="166109"/>
                        <a:pt x="798679" y="160114"/>
                        <a:pt x="762570" y="168257"/>
                      </a:cubicBezTo>
                      <a:cubicBezTo>
                        <a:pt x="733901" y="164286"/>
                        <a:pt x="702334" y="157441"/>
                        <a:pt x="683755" y="133207"/>
                      </a:cubicBezTo>
                      <a:close/>
                      <a:moveTo>
                        <a:pt x="842683" y="660971"/>
                      </a:moveTo>
                      <a:cubicBezTo>
                        <a:pt x="843046" y="659828"/>
                        <a:pt x="843424" y="658662"/>
                        <a:pt x="843818" y="657495"/>
                      </a:cubicBezTo>
                      <a:cubicBezTo>
                        <a:pt x="845240" y="669809"/>
                        <a:pt x="848129" y="682356"/>
                        <a:pt x="841910" y="692298"/>
                      </a:cubicBezTo>
                      <a:cubicBezTo>
                        <a:pt x="834787" y="684163"/>
                        <a:pt x="839423" y="671293"/>
                        <a:pt x="842683" y="660971"/>
                      </a:cubicBezTo>
                      <a:close/>
                      <a:moveTo>
                        <a:pt x="756868" y="1205284"/>
                      </a:moveTo>
                      <a:cubicBezTo>
                        <a:pt x="751376" y="1191587"/>
                        <a:pt x="728385" y="1195566"/>
                        <a:pt x="728817" y="1210715"/>
                      </a:cubicBezTo>
                      <a:cubicBezTo>
                        <a:pt x="728539" y="1224135"/>
                        <a:pt x="747289" y="1229550"/>
                        <a:pt x="755084" y="1219221"/>
                      </a:cubicBezTo>
                      <a:cubicBezTo>
                        <a:pt x="754002" y="1227889"/>
                        <a:pt x="752967" y="1236557"/>
                        <a:pt x="751916" y="1245210"/>
                      </a:cubicBezTo>
                      <a:cubicBezTo>
                        <a:pt x="669679" y="1288356"/>
                        <a:pt x="575142" y="1289577"/>
                        <a:pt x="490487" y="1252124"/>
                      </a:cubicBezTo>
                      <a:cubicBezTo>
                        <a:pt x="486462" y="1221902"/>
                        <a:pt x="482105" y="1191641"/>
                        <a:pt x="475916" y="1161890"/>
                      </a:cubicBezTo>
                      <a:cubicBezTo>
                        <a:pt x="556570" y="1196562"/>
                        <a:pt x="682217" y="1207108"/>
                        <a:pt x="762469" y="1167708"/>
                      </a:cubicBezTo>
                      <a:cubicBezTo>
                        <a:pt x="760337" y="1180169"/>
                        <a:pt x="758522" y="1192715"/>
                        <a:pt x="756868" y="1205284"/>
                      </a:cubicBezTo>
                      <a:close/>
                      <a:moveTo>
                        <a:pt x="666759" y="1170589"/>
                      </a:moveTo>
                      <a:cubicBezTo>
                        <a:pt x="665353" y="1170690"/>
                        <a:pt x="663939" y="1170759"/>
                        <a:pt x="662525" y="1170852"/>
                      </a:cubicBezTo>
                      <a:cubicBezTo>
                        <a:pt x="662680" y="1162686"/>
                        <a:pt x="662865" y="1154497"/>
                        <a:pt x="663058" y="1146300"/>
                      </a:cubicBezTo>
                      <a:cubicBezTo>
                        <a:pt x="683137" y="1148981"/>
                        <a:pt x="702527" y="1154590"/>
                        <a:pt x="721602" y="1161380"/>
                      </a:cubicBezTo>
                      <a:cubicBezTo>
                        <a:pt x="703733" y="1166441"/>
                        <a:pt x="685253" y="1169253"/>
                        <a:pt x="666759" y="1170589"/>
                      </a:cubicBezTo>
                      <a:close/>
                      <a:moveTo>
                        <a:pt x="643497" y="1171609"/>
                      </a:moveTo>
                      <a:cubicBezTo>
                        <a:pt x="598713" y="1172382"/>
                        <a:pt x="553735" y="1166340"/>
                        <a:pt x="510774" y="1154196"/>
                      </a:cubicBezTo>
                      <a:cubicBezTo>
                        <a:pt x="531045" y="1148324"/>
                        <a:pt x="551680" y="1143388"/>
                        <a:pt x="572856" y="1142322"/>
                      </a:cubicBezTo>
                      <a:cubicBezTo>
                        <a:pt x="576062" y="1159812"/>
                        <a:pt x="596372" y="1161226"/>
                        <a:pt x="594054" y="1141456"/>
                      </a:cubicBezTo>
                      <a:cubicBezTo>
                        <a:pt x="610703" y="1141148"/>
                        <a:pt x="627459" y="1141804"/>
                        <a:pt x="643961" y="1143852"/>
                      </a:cubicBezTo>
                      <a:cubicBezTo>
                        <a:pt x="643822" y="1153107"/>
                        <a:pt x="643660" y="1162354"/>
                        <a:pt x="643497" y="1171609"/>
                      </a:cubicBezTo>
                      <a:close/>
                      <a:moveTo>
                        <a:pt x="611475" y="1132657"/>
                      </a:moveTo>
                      <a:cubicBezTo>
                        <a:pt x="605032" y="1131854"/>
                        <a:pt x="598427" y="1131390"/>
                        <a:pt x="591752" y="1131213"/>
                      </a:cubicBezTo>
                      <a:cubicBezTo>
                        <a:pt x="589705" y="1124043"/>
                        <a:pt x="588824" y="1117021"/>
                        <a:pt x="587658" y="1109736"/>
                      </a:cubicBezTo>
                      <a:cubicBezTo>
                        <a:pt x="606454" y="1107990"/>
                        <a:pt x="625481" y="1107681"/>
                        <a:pt x="644316" y="1108909"/>
                      </a:cubicBezTo>
                      <a:cubicBezTo>
                        <a:pt x="644278" y="1118597"/>
                        <a:pt x="644177" y="1128285"/>
                        <a:pt x="644046" y="1137972"/>
                      </a:cubicBezTo>
                      <a:cubicBezTo>
                        <a:pt x="633238" y="1135863"/>
                        <a:pt x="622376" y="1134009"/>
                        <a:pt x="611475" y="1132657"/>
                      </a:cubicBezTo>
                      <a:close/>
                      <a:moveTo>
                        <a:pt x="642871" y="874279"/>
                      </a:moveTo>
                      <a:cubicBezTo>
                        <a:pt x="641906" y="884508"/>
                        <a:pt x="641033" y="894759"/>
                        <a:pt x="640353" y="905019"/>
                      </a:cubicBezTo>
                      <a:cubicBezTo>
                        <a:pt x="635208" y="890132"/>
                        <a:pt x="628062" y="873731"/>
                        <a:pt x="616991" y="862946"/>
                      </a:cubicBezTo>
                      <a:cubicBezTo>
                        <a:pt x="629082" y="842095"/>
                        <a:pt x="640901" y="821491"/>
                        <a:pt x="651864" y="799806"/>
                      </a:cubicBezTo>
                      <a:cubicBezTo>
                        <a:pt x="648302" y="824558"/>
                        <a:pt x="645220" y="849388"/>
                        <a:pt x="642871" y="874279"/>
                      </a:cubicBezTo>
                      <a:close/>
                      <a:moveTo>
                        <a:pt x="509306" y="610099"/>
                      </a:moveTo>
                      <a:cubicBezTo>
                        <a:pt x="502469" y="599400"/>
                        <a:pt x="489119" y="593134"/>
                        <a:pt x="476411" y="591829"/>
                      </a:cubicBezTo>
                      <a:cubicBezTo>
                        <a:pt x="475028" y="588051"/>
                        <a:pt x="473475" y="584273"/>
                        <a:pt x="471737" y="580573"/>
                      </a:cubicBezTo>
                      <a:cubicBezTo>
                        <a:pt x="480258" y="576934"/>
                        <a:pt x="486006" y="569610"/>
                        <a:pt x="491051" y="561869"/>
                      </a:cubicBezTo>
                      <a:cubicBezTo>
                        <a:pt x="498035" y="579143"/>
                        <a:pt x="503535" y="593018"/>
                        <a:pt x="509306" y="610099"/>
                      </a:cubicBezTo>
                      <a:close/>
                      <a:moveTo>
                        <a:pt x="318379" y="510982"/>
                      </a:moveTo>
                      <a:cubicBezTo>
                        <a:pt x="305771" y="497308"/>
                        <a:pt x="330322" y="479570"/>
                        <a:pt x="326251" y="461909"/>
                      </a:cubicBezTo>
                      <a:cubicBezTo>
                        <a:pt x="325069" y="456015"/>
                        <a:pt x="320867" y="450221"/>
                        <a:pt x="321562" y="444025"/>
                      </a:cubicBezTo>
                      <a:cubicBezTo>
                        <a:pt x="322589" y="434762"/>
                        <a:pt x="327325" y="435643"/>
                        <a:pt x="334595" y="437837"/>
                      </a:cubicBezTo>
                      <a:cubicBezTo>
                        <a:pt x="342057" y="440093"/>
                        <a:pt x="349057" y="443623"/>
                        <a:pt x="356489" y="445925"/>
                      </a:cubicBezTo>
                      <a:cubicBezTo>
                        <a:pt x="380978" y="453527"/>
                        <a:pt x="407423" y="452562"/>
                        <a:pt x="432461" y="457390"/>
                      </a:cubicBezTo>
                      <a:cubicBezTo>
                        <a:pt x="440565" y="458951"/>
                        <a:pt x="445841" y="452824"/>
                        <a:pt x="444775" y="445076"/>
                      </a:cubicBezTo>
                      <a:cubicBezTo>
                        <a:pt x="437699" y="406325"/>
                        <a:pt x="387591" y="409485"/>
                        <a:pt x="360938" y="392357"/>
                      </a:cubicBezTo>
                      <a:cubicBezTo>
                        <a:pt x="360830" y="392288"/>
                        <a:pt x="359803" y="391538"/>
                        <a:pt x="359015" y="390650"/>
                      </a:cubicBezTo>
                      <a:cubicBezTo>
                        <a:pt x="358304" y="389846"/>
                        <a:pt x="357833" y="388896"/>
                        <a:pt x="357802" y="388827"/>
                      </a:cubicBezTo>
                      <a:cubicBezTo>
                        <a:pt x="356334" y="385018"/>
                        <a:pt x="358057" y="379479"/>
                        <a:pt x="360320" y="374797"/>
                      </a:cubicBezTo>
                      <a:cubicBezTo>
                        <a:pt x="362816" y="370788"/>
                        <a:pt x="365682" y="372649"/>
                        <a:pt x="370047" y="375245"/>
                      </a:cubicBezTo>
                      <a:cubicBezTo>
                        <a:pt x="380376" y="381387"/>
                        <a:pt x="389152" y="389275"/>
                        <a:pt x="400091" y="394598"/>
                      </a:cubicBezTo>
                      <a:cubicBezTo>
                        <a:pt x="412846" y="400801"/>
                        <a:pt x="426296" y="405205"/>
                        <a:pt x="440171" y="408071"/>
                      </a:cubicBezTo>
                      <a:cubicBezTo>
                        <a:pt x="447950" y="409678"/>
                        <a:pt x="453837" y="403490"/>
                        <a:pt x="452408" y="395834"/>
                      </a:cubicBezTo>
                      <a:cubicBezTo>
                        <a:pt x="449256" y="377640"/>
                        <a:pt x="434323" y="365063"/>
                        <a:pt x="426636" y="349056"/>
                      </a:cubicBezTo>
                      <a:cubicBezTo>
                        <a:pt x="425477" y="345966"/>
                        <a:pt x="425075" y="345332"/>
                        <a:pt x="427516" y="342829"/>
                      </a:cubicBezTo>
                      <a:cubicBezTo>
                        <a:pt x="435706" y="334447"/>
                        <a:pt x="453227" y="334076"/>
                        <a:pt x="464066" y="333443"/>
                      </a:cubicBezTo>
                      <a:cubicBezTo>
                        <a:pt x="478814" y="332578"/>
                        <a:pt x="493631" y="332809"/>
                        <a:pt x="508379" y="333528"/>
                      </a:cubicBezTo>
                      <a:cubicBezTo>
                        <a:pt x="516197" y="333899"/>
                        <a:pt x="524734" y="333775"/>
                        <a:pt x="531741" y="337391"/>
                      </a:cubicBezTo>
                      <a:cubicBezTo>
                        <a:pt x="530752" y="344436"/>
                        <a:pt x="526202" y="349875"/>
                        <a:pt x="522540" y="355669"/>
                      </a:cubicBezTo>
                      <a:cubicBezTo>
                        <a:pt x="513671" y="368903"/>
                        <a:pt x="494821" y="390403"/>
                        <a:pt x="505273" y="407399"/>
                      </a:cubicBezTo>
                      <a:cubicBezTo>
                        <a:pt x="515734" y="424402"/>
                        <a:pt x="542487" y="409801"/>
                        <a:pt x="556447" y="406394"/>
                      </a:cubicBezTo>
                      <a:cubicBezTo>
                        <a:pt x="577058" y="400415"/>
                        <a:pt x="578881" y="409933"/>
                        <a:pt x="583447" y="427021"/>
                      </a:cubicBezTo>
                      <a:cubicBezTo>
                        <a:pt x="595453" y="464297"/>
                        <a:pt x="605071" y="519966"/>
                        <a:pt x="564257" y="542177"/>
                      </a:cubicBezTo>
                      <a:cubicBezTo>
                        <a:pt x="545299" y="552027"/>
                        <a:pt x="511276" y="551378"/>
                        <a:pt x="497517" y="533841"/>
                      </a:cubicBezTo>
                      <a:cubicBezTo>
                        <a:pt x="493855" y="529724"/>
                        <a:pt x="486964" y="533579"/>
                        <a:pt x="488818" y="538739"/>
                      </a:cubicBezTo>
                      <a:cubicBezTo>
                        <a:pt x="483039" y="552042"/>
                        <a:pt x="480799" y="564820"/>
                        <a:pt x="467194" y="571951"/>
                      </a:cubicBezTo>
                      <a:cubicBezTo>
                        <a:pt x="449503" y="539435"/>
                        <a:pt x="419065" y="538863"/>
                        <a:pt x="386201" y="544665"/>
                      </a:cubicBezTo>
                      <a:cubicBezTo>
                        <a:pt x="379418" y="545669"/>
                        <a:pt x="370580" y="547878"/>
                        <a:pt x="365350" y="552885"/>
                      </a:cubicBezTo>
                      <a:cubicBezTo>
                        <a:pt x="349860" y="538986"/>
                        <a:pt x="331435" y="527298"/>
                        <a:pt x="318379" y="510982"/>
                      </a:cubicBezTo>
                      <a:close/>
                      <a:moveTo>
                        <a:pt x="359633" y="563731"/>
                      </a:moveTo>
                      <a:cubicBezTo>
                        <a:pt x="359988" y="568691"/>
                        <a:pt x="362793" y="572754"/>
                        <a:pt x="365249" y="576818"/>
                      </a:cubicBezTo>
                      <a:cubicBezTo>
                        <a:pt x="365527" y="577282"/>
                        <a:pt x="364917" y="577761"/>
                        <a:pt x="364523" y="577390"/>
                      </a:cubicBezTo>
                      <a:cubicBezTo>
                        <a:pt x="357091" y="570421"/>
                        <a:pt x="351313" y="562356"/>
                        <a:pt x="344167" y="555318"/>
                      </a:cubicBezTo>
                      <a:cubicBezTo>
                        <a:pt x="343765" y="554924"/>
                        <a:pt x="344259" y="554298"/>
                        <a:pt x="344738" y="554600"/>
                      </a:cubicBezTo>
                      <a:cubicBezTo>
                        <a:pt x="349628" y="557713"/>
                        <a:pt x="354596" y="560726"/>
                        <a:pt x="359633" y="563731"/>
                      </a:cubicBezTo>
                      <a:close/>
                      <a:moveTo>
                        <a:pt x="275356" y="714463"/>
                      </a:moveTo>
                      <a:cubicBezTo>
                        <a:pt x="249306" y="736055"/>
                        <a:pt x="255911" y="774397"/>
                        <a:pt x="238003" y="800547"/>
                      </a:cubicBezTo>
                      <a:cubicBezTo>
                        <a:pt x="223827" y="819907"/>
                        <a:pt x="202999" y="841794"/>
                        <a:pt x="179622" y="850075"/>
                      </a:cubicBezTo>
                      <a:cubicBezTo>
                        <a:pt x="183933" y="842674"/>
                        <a:pt x="189982" y="836146"/>
                        <a:pt x="194277" y="828745"/>
                      </a:cubicBezTo>
                      <a:cubicBezTo>
                        <a:pt x="201624" y="816099"/>
                        <a:pt x="202010" y="803190"/>
                        <a:pt x="195938" y="789971"/>
                      </a:cubicBezTo>
                      <a:cubicBezTo>
                        <a:pt x="193945" y="785622"/>
                        <a:pt x="188313" y="785274"/>
                        <a:pt x="184574" y="786989"/>
                      </a:cubicBezTo>
                      <a:cubicBezTo>
                        <a:pt x="140485" y="811054"/>
                        <a:pt x="155820" y="851474"/>
                        <a:pt x="88601" y="889004"/>
                      </a:cubicBezTo>
                      <a:cubicBezTo>
                        <a:pt x="78635" y="895246"/>
                        <a:pt x="68167" y="901450"/>
                        <a:pt x="57104" y="905815"/>
                      </a:cubicBezTo>
                      <a:cubicBezTo>
                        <a:pt x="56586" y="890649"/>
                        <a:pt x="53465" y="875608"/>
                        <a:pt x="51812" y="860536"/>
                      </a:cubicBezTo>
                      <a:cubicBezTo>
                        <a:pt x="38934" y="787785"/>
                        <a:pt x="107342" y="774041"/>
                        <a:pt x="164132" y="774482"/>
                      </a:cubicBezTo>
                      <a:cubicBezTo>
                        <a:pt x="172599" y="774227"/>
                        <a:pt x="172290" y="762515"/>
                        <a:pt x="164271" y="761518"/>
                      </a:cubicBezTo>
                      <a:cubicBezTo>
                        <a:pt x="152761" y="733892"/>
                        <a:pt x="106446" y="734502"/>
                        <a:pt x="82127" y="741996"/>
                      </a:cubicBezTo>
                      <a:cubicBezTo>
                        <a:pt x="57645" y="749104"/>
                        <a:pt x="42696" y="772040"/>
                        <a:pt x="20076" y="782261"/>
                      </a:cubicBezTo>
                      <a:cubicBezTo>
                        <a:pt x="12404" y="776529"/>
                        <a:pt x="21304" y="756759"/>
                        <a:pt x="24008" y="750077"/>
                      </a:cubicBezTo>
                      <a:cubicBezTo>
                        <a:pt x="38478" y="708437"/>
                        <a:pt x="89775" y="703037"/>
                        <a:pt x="127676" y="700827"/>
                      </a:cubicBezTo>
                      <a:cubicBezTo>
                        <a:pt x="160331" y="699313"/>
                        <a:pt x="193064" y="699274"/>
                        <a:pt x="225720" y="698231"/>
                      </a:cubicBezTo>
                      <a:cubicBezTo>
                        <a:pt x="237007" y="698231"/>
                        <a:pt x="237022" y="680695"/>
                        <a:pt x="225720" y="680695"/>
                      </a:cubicBezTo>
                      <a:cubicBezTo>
                        <a:pt x="166782" y="683314"/>
                        <a:pt x="101912" y="675843"/>
                        <a:pt x="46829" y="700425"/>
                      </a:cubicBezTo>
                      <a:cubicBezTo>
                        <a:pt x="79562" y="651230"/>
                        <a:pt x="142455" y="621904"/>
                        <a:pt x="200179" y="641704"/>
                      </a:cubicBezTo>
                      <a:cubicBezTo>
                        <a:pt x="220621" y="648232"/>
                        <a:pt x="305694" y="679010"/>
                        <a:pt x="309950" y="643860"/>
                      </a:cubicBezTo>
                      <a:cubicBezTo>
                        <a:pt x="314987" y="636011"/>
                        <a:pt x="308614" y="624886"/>
                        <a:pt x="301375" y="620498"/>
                      </a:cubicBezTo>
                      <a:cubicBezTo>
                        <a:pt x="279960" y="608461"/>
                        <a:pt x="235863" y="619169"/>
                        <a:pt x="214116" y="628509"/>
                      </a:cubicBezTo>
                      <a:cubicBezTo>
                        <a:pt x="182055" y="617724"/>
                        <a:pt x="146843" y="617045"/>
                        <a:pt x="114929" y="629529"/>
                      </a:cubicBezTo>
                      <a:cubicBezTo>
                        <a:pt x="131770" y="599036"/>
                        <a:pt x="172661" y="601594"/>
                        <a:pt x="200681" y="587479"/>
                      </a:cubicBezTo>
                      <a:cubicBezTo>
                        <a:pt x="209125" y="583578"/>
                        <a:pt x="216673" y="578015"/>
                        <a:pt x="225102" y="574106"/>
                      </a:cubicBezTo>
                      <a:cubicBezTo>
                        <a:pt x="253099" y="562016"/>
                        <a:pt x="282965" y="580758"/>
                        <a:pt x="302009" y="600782"/>
                      </a:cubicBezTo>
                      <a:cubicBezTo>
                        <a:pt x="306381" y="605116"/>
                        <a:pt x="309989" y="609922"/>
                        <a:pt x="316370" y="611050"/>
                      </a:cubicBezTo>
                      <a:cubicBezTo>
                        <a:pt x="320102" y="611706"/>
                        <a:pt x="325046" y="609358"/>
                        <a:pt x="324590" y="604784"/>
                      </a:cubicBezTo>
                      <a:cubicBezTo>
                        <a:pt x="323416" y="590036"/>
                        <a:pt x="295651" y="571619"/>
                        <a:pt x="283189" y="564666"/>
                      </a:cubicBezTo>
                      <a:cubicBezTo>
                        <a:pt x="297991" y="558841"/>
                        <a:pt x="313010" y="551564"/>
                        <a:pt x="326591" y="563577"/>
                      </a:cubicBezTo>
                      <a:cubicBezTo>
                        <a:pt x="343966" y="578162"/>
                        <a:pt x="352672" y="601470"/>
                        <a:pt x="378143" y="603448"/>
                      </a:cubicBezTo>
                      <a:cubicBezTo>
                        <a:pt x="395850" y="602528"/>
                        <a:pt x="386193" y="569703"/>
                        <a:pt x="376320" y="562735"/>
                      </a:cubicBezTo>
                      <a:cubicBezTo>
                        <a:pt x="381867" y="560401"/>
                        <a:pt x="392335" y="561807"/>
                        <a:pt x="396615" y="561560"/>
                      </a:cubicBezTo>
                      <a:cubicBezTo>
                        <a:pt x="427656" y="559049"/>
                        <a:pt x="443045" y="562356"/>
                        <a:pt x="454695" y="593621"/>
                      </a:cubicBezTo>
                      <a:cubicBezTo>
                        <a:pt x="451234" y="594618"/>
                        <a:pt x="447904" y="595954"/>
                        <a:pt x="444791" y="597638"/>
                      </a:cubicBezTo>
                      <a:cubicBezTo>
                        <a:pt x="435412" y="602714"/>
                        <a:pt x="443763" y="617014"/>
                        <a:pt x="453150" y="611938"/>
                      </a:cubicBezTo>
                      <a:cubicBezTo>
                        <a:pt x="464359" y="605874"/>
                        <a:pt x="481239" y="606592"/>
                        <a:pt x="491406" y="614642"/>
                      </a:cubicBezTo>
                      <a:cubicBezTo>
                        <a:pt x="500939" y="622190"/>
                        <a:pt x="498753" y="639039"/>
                        <a:pt x="490286" y="646780"/>
                      </a:cubicBezTo>
                      <a:cubicBezTo>
                        <a:pt x="488277" y="648618"/>
                        <a:pt x="485936" y="648843"/>
                        <a:pt x="482715" y="648209"/>
                      </a:cubicBezTo>
                      <a:cubicBezTo>
                        <a:pt x="463741" y="645899"/>
                        <a:pt x="432306" y="606275"/>
                        <a:pt x="416770" y="629614"/>
                      </a:cubicBezTo>
                      <a:cubicBezTo>
                        <a:pt x="410466" y="641743"/>
                        <a:pt x="428382" y="655131"/>
                        <a:pt x="430753" y="666248"/>
                      </a:cubicBezTo>
                      <a:cubicBezTo>
                        <a:pt x="432407" y="673989"/>
                        <a:pt x="425091" y="685314"/>
                        <a:pt x="419467" y="691827"/>
                      </a:cubicBezTo>
                      <a:cubicBezTo>
                        <a:pt x="412637" y="699630"/>
                        <a:pt x="404332" y="708939"/>
                        <a:pt x="394683" y="712848"/>
                      </a:cubicBezTo>
                      <a:cubicBezTo>
                        <a:pt x="393563" y="713304"/>
                        <a:pt x="392242" y="712168"/>
                        <a:pt x="392034" y="711905"/>
                      </a:cubicBezTo>
                      <a:cubicBezTo>
                        <a:pt x="386108" y="703207"/>
                        <a:pt x="383984" y="691070"/>
                        <a:pt x="377000" y="681568"/>
                      </a:cubicBezTo>
                      <a:cubicBezTo>
                        <a:pt x="368811" y="670327"/>
                        <a:pt x="356813" y="666920"/>
                        <a:pt x="343464" y="670203"/>
                      </a:cubicBezTo>
                      <a:cubicBezTo>
                        <a:pt x="340118" y="671030"/>
                        <a:pt x="336518" y="675001"/>
                        <a:pt x="336997" y="678694"/>
                      </a:cubicBezTo>
                      <a:cubicBezTo>
                        <a:pt x="345642" y="726777"/>
                        <a:pt x="353043" y="763349"/>
                        <a:pt x="307200" y="795140"/>
                      </a:cubicBezTo>
                      <a:cubicBezTo>
                        <a:pt x="304056" y="797334"/>
                        <a:pt x="301020" y="799365"/>
                        <a:pt x="297628" y="799945"/>
                      </a:cubicBezTo>
                      <a:cubicBezTo>
                        <a:pt x="297157" y="800030"/>
                        <a:pt x="295836" y="798462"/>
                        <a:pt x="295612" y="798098"/>
                      </a:cubicBezTo>
                      <a:cubicBezTo>
                        <a:pt x="287276" y="784586"/>
                        <a:pt x="303438" y="696934"/>
                        <a:pt x="275356" y="714463"/>
                      </a:cubicBezTo>
                      <a:close/>
                      <a:moveTo>
                        <a:pt x="293379" y="636435"/>
                      </a:moveTo>
                      <a:cubicBezTo>
                        <a:pt x="293820" y="637131"/>
                        <a:pt x="294121" y="638189"/>
                        <a:pt x="294469" y="639433"/>
                      </a:cubicBezTo>
                      <a:cubicBezTo>
                        <a:pt x="275410" y="646015"/>
                        <a:pt x="255339" y="639734"/>
                        <a:pt x="236597" y="634937"/>
                      </a:cubicBezTo>
                      <a:cubicBezTo>
                        <a:pt x="252257" y="634790"/>
                        <a:pt x="280207" y="628092"/>
                        <a:pt x="293379" y="636435"/>
                      </a:cubicBezTo>
                      <a:close/>
                      <a:moveTo>
                        <a:pt x="389515" y="738581"/>
                      </a:moveTo>
                      <a:cubicBezTo>
                        <a:pt x="396167" y="740845"/>
                        <a:pt x="406635" y="743479"/>
                        <a:pt x="405306" y="750177"/>
                      </a:cubicBezTo>
                      <a:cubicBezTo>
                        <a:pt x="394135" y="767228"/>
                        <a:pt x="350409" y="743016"/>
                        <a:pt x="389515" y="738581"/>
                      </a:cubicBezTo>
                      <a:close/>
                      <a:moveTo>
                        <a:pt x="535148" y="919203"/>
                      </a:moveTo>
                      <a:cubicBezTo>
                        <a:pt x="514103" y="895316"/>
                        <a:pt x="532266" y="832871"/>
                        <a:pt x="507429" y="804959"/>
                      </a:cubicBezTo>
                      <a:cubicBezTo>
                        <a:pt x="492132" y="788944"/>
                        <a:pt x="480706" y="806828"/>
                        <a:pt x="478968" y="822604"/>
                      </a:cubicBezTo>
                      <a:cubicBezTo>
                        <a:pt x="472355" y="874202"/>
                        <a:pt x="477678" y="919774"/>
                        <a:pt x="422039" y="945029"/>
                      </a:cubicBezTo>
                      <a:cubicBezTo>
                        <a:pt x="433743" y="910187"/>
                        <a:pt x="457035" y="882762"/>
                        <a:pt x="432886" y="846135"/>
                      </a:cubicBezTo>
                      <a:cubicBezTo>
                        <a:pt x="429123" y="840457"/>
                        <a:pt x="422418" y="839932"/>
                        <a:pt x="417342" y="844134"/>
                      </a:cubicBezTo>
                      <a:cubicBezTo>
                        <a:pt x="371785" y="891885"/>
                        <a:pt x="427045" y="916754"/>
                        <a:pt x="321083" y="983695"/>
                      </a:cubicBezTo>
                      <a:cubicBezTo>
                        <a:pt x="323671" y="949873"/>
                        <a:pt x="297489" y="923753"/>
                        <a:pt x="286705" y="893670"/>
                      </a:cubicBezTo>
                      <a:cubicBezTo>
                        <a:pt x="281915" y="878853"/>
                        <a:pt x="295983" y="869173"/>
                        <a:pt x="301499" y="856596"/>
                      </a:cubicBezTo>
                      <a:cubicBezTo>
                        <a:pt x="307131" y="843756"/>
                        <a:pt x="305292" y="830082"/>
                        <a:pt x="303345" y="816593"/>
                      </a:cubicBezTo>
                      <a:cubicBezTo>
                        <a:pt x="328522" y="808319"/>
                        <a:pt x="349644" y="783003"/>
                        <a:pt x="357856" y="758374"/>
                      </a:cubicBezTo>
                      <a:cubicBezTo>
                        <a:pt x="365180" y="735074"/>
                        <a:pt x="360066" y="710221"/>
                        <a:pt x="355963" y="686504"/>
                      </a:cubicBezTo>
                      <a:cubicBezTo>
                        <a:pt x="371507" y="691155"/>
                        <a:pt x="368795" y="721060"/>
                        <a:pt x="384810" y="728670"/>
                      </a:cubicBezTo>
                      <a:cubicBezTo>
                        <a:pt x="382261" y="728477"/>
                        <a:pt x="380190" y="730261"/>
                        <a:pt x="380492" y="732896"/>
                      </a:cubicBezTo>
                      <a:cubicBezTo>
                        <a:pt x="357547" y="737925"/>
                        <a:pt x="361773" y="756435"/>
                        <a:pt x="380600" y="763898"/>
                      </a:cubicBezTo>
                      <a:cubicBezTo>
                        <a:pt x="409037" y="776096"/>
                        <a:pt x="434578" y="742784"/>
                        <a:pt x="398662" y="730315"/>
                      </a:cubicBezTo>
                      <a:cubicBezTo>
                        <a:pt x="420255" y="723277"/>
                        <a:pt x="440318" y="700433"/>
                        <a:pt x="446915" y="679026"/>
                      </a:cubicBezTo>
                      <a:cubicBezTo>
                        <a:pt x="451125" y="665862"/>
                        <a:pt x="445841" y="654274"/>
                        <a:pt x="438695" y="643404"/>
                      </a:cubicBezTo>
                      <a:cubicBezTo>
                        <a:pt x="451643" y="651299"/>
                        <a:pt x="463764" y="662401"/>
                        <a:pt x="478976" y="665638"/>
                      </a:cubicBezTo>
                      <a:cubicBezTo>
                        <a:pt x="494149" y="669037"/>
                        <a:pt x="507498" y="659851"/>
                        <a:pt x="512157" y="645366"/>
                      </a:cubicBezTo>
                      <a:cubicBezTo>
                        <a:pt x="521504" y="654613"/>
                        <a:pt x="526472" y="666889"/>
                        <a:pt x="532536" y="679211"/>
                      </a:cubicBezTo>
                      <a:cubicBezTo>
                        <a:pt x="534344" y="682896"/>
                        <a:pt x="540131" y="685438"/>
                        <a:pt x="544071" y="683901"/>
                      </a:cubicBezTo>
                      <a:cubicBezTo>
                        <a:pt x="572469" y="672305"/>
                        <a:pt x="595769" y="645737"/>
                        <a:pt x="628742" y="660771"/>
                      </a:cubicBezTo>
                      <a:cubicBezTo>
                        <a:pt x="693736" y="695566"/>
                        <a:pt x="639573" y="784926"/>
                        <a:pt x="614774" y="830870"/>
                      </a:cubicBezTo>
                      <a:cubicBezTo>
                        <a:pt x="601077" y="853575"/>
                        <a:pt x="565486" y="925545"/>
                        <a:pt x="535148" y="919203"/>
                      </a:cubicBezTo>
                      <a:close/>
                      <a:moveTo>
                        <a:pt x="581145" y="1033516"/>
                      </a:moveTo>
                      <a:cubicBezTo>
                        <a:pt x="578248" y="997493"/>
                        <a:pt x="579268" y="960457"/>
                        <a:pt x="569541" y="925429"/>
                      </a:cubicBezTo>
                      <a:cubicBezTo>
                        <a:pt x="586043" y="910867"/>
                        <a:pt x="597175" y="894288"/>
                        <a:pt x="608756" y="876427"/>
                      </a:cubicBezTo>
                      <a:cubicBezTo>
                        <a:pt x="640755" y="943747"/>
                        <a:pt x="643945" y="1019549"/>
                        <a:pt x="644324" y="1092840"/>
                      </a:cubicBezTo>
                      <a:cubicBezTo>
                        <a:pt x="624809" y="1091488"/>
                        <a:pt x="605148" y="1091681"/>
                        <a:pt x="585587" y="1093389"/>
                      </a:cubicBezTo>
                      <a:cubicBezTo>
                        <a:pt x="583432" y="1073496"/>
                        <a:pt x="582273" y="1053494"/>
                        <a:pt x="581145" y="1033516"/>
                      </a:cubicBezTo>
                      <a:close/>
                      <a:moveTo>
                        <a:pt x="524989" y="1120536"/>
                      </a:moveTo>
                      <a:cubicBezTo>
                        <a:pt x="538987" y="1116975"/>
                        <a:pt x="553140" y="1114155"/>
                        <a:pt x="567394" y="1112100"/>
                      </a:cubicBezTo>
                      <a:cubicBezTo>
                        <a:pt x="568259" y="1118674"/>
                        <a:pt x="569325" y="1125202"/>
                        <a:pt x="570669" y="1131692"/>
                      </a:cubicBezTo>
                      <a:cubicBezTo>
                        <a:pt x="546334" y="1133407"/>
                        <a:pt x="521898" y="1139100"/>
                        <a:pt x="500561" y="1148688"/>
                      </a:cubicBezTo>
                      <a:cubicBezTo>
                        <a:pt x="499556" y="1149143"/>
                        <a:pt x="498969" y="1149862"/>
                        <a:pt x="498691" y="1150681"/>
                      </a:cubicBezTo>
                      <a:cubicBezTo>
                        <a:pt x="490139" y="1148332"/>
                        <a:pt x="481966" y="1144949"/>
                        <a:pt x="473498" y="1142121"/>
                      </a:cubicBezTo>
                      <a:cubicBezTo>
                        <a:pt x="488517" y="1131004"/>
                        <a:pt x="506540" y="1125233"/>
                        <a:pt x="524989" y="1120536"/>
                      </a:cubicBezTo>
                      <a:close/>
                      <a:moveTo>
                        <a:pt x="711829" y="1392727"/>
                      </a:moveTo>
                      <a:cubicBezTo>
                        <a:pt x="677118" y="1422316"/>
                        <a:pt x="615693" y="1419782"/>
                        <a:pt x="572902" y="1412976"/>
                      </a:cubicBezTo>
                      <a:cubicBezTo>
                        <a:pt x="501272" y="1398282"/>
                        <a:pt x="501040" y="1330970"/>
                        <a:pt x="493082" y="1271862"/>
                      </a:cubicBezTo>
                      <a:cubicBezTo>
                        <a:pt x="570129" y="1314298"/>
                        <a:pt x="670784" y="1311386"/>
                        <a:pt x="748479" y="1272921"/>
                      </a:cubicBezTo>
                      <a:cubicBezTo>
                        <a:pt x="742043" y="1313224"/>
                        <a:pt x="744175" y="1362273"/>
                        <a:pt x="711829" y="1392727"/>
                      </a:cubicBezTo>
                      <a:close/>
                      <a:moveTo>
                        <a:pt x="698108" y="1116395"/>
                      </a:moveTo>
                      <a:cubicBezTo>
                        <a:pt x="722204" y="1120969"/>
                        <a:pt x="745203" y="1130301"/>
                        <a:pt x="768858" y="1136311"/>
                      </a:cubicBezTo>
                      <a:cubicBezTo>
                        <a:pt x="768464" y="1137300"/>
                        <a:pt x="768178" y="1138451"/>
                        <a:pt x="767962" y="1139541"/>
                      </a:cubicBezTo>
                      <a:cubicBezTo>
                        <a:pt x="760832" y="1144979"/>
                        <a:pt x="753237" y="1149591"/>
                        <a:pt x="745010" y="1153099"/>
                      </a:cubicBezTo>
                      <a:cubicBezTo>
                        <a:pt x="740143" y="1150426"/>
                        <a:pt x="733236" y="1149507"/>
                        <a:pt x="728725" y="1152311"/>
                      </a:cubicBezTo>
                      <a:cubicBezTo>
                        <a:pt x="706699" y="1150264"/>
                        <a:pt x="684828" y="1146362"/>
                        <a:pt x="663166" y="1141951"/>
                      </a:cubicBezTo>
                      <a:cubicBezTo>
                        <a:pt x="663413" y="1131553"/>
                        <a:pt x="663653" y="1121131"/>
                        <a:pt x="663831" y="1110701"/>
                      </a:cubicBezTo>
                      <a:cubicBezTo>
                        <a:pt x="675318" y="1112077"/>
                        <a:pt x="686760" y="1113954"/>
                        <a:pt x="698108" y="1116395"/>
                      </a:cubicBezTo>
                      <a:close/>
                      <a:moveTo>
                        <a:pt x="670111" y="890456"/>
                      </a:moveTo>
                      <a:cubicBezTo>
                        <a:pt x="666936" y="895702"/>
                        <a:pt x="663854" y="901195"/>
                        <a:pt x="661019" y="906850"/>
                      </a:cubicBezTo>
                      <a:cubicBezTo>
                        <a:pt x="664642" y="852208"/>
                        <a:pt x="673287" y="798044"/>
                        <a:pt x="682604" y="744136"/>
                      </a:cubicBezTo>
                      <a:cubicBezTo>
                        <a:pt x="687803" y="763612"/>
                        <a:pt x="706390" y="777232"/>
                        <a:pt x="724955" y="783544"/>
                      </a:cubicBezTo>
                      <a:cubicBezTo>
                        <a:pt x="710987" y="796059"/>
                        <a:pt x="718527" y="814700"/>
                        <a:pt x="733638" y="822063"/>
                      </a:cubicBezTo>
                      <a:cubicBezTo>
                        <a:pt x="708198" y="840372"/>
                        <a:pt x="686358" y="863595"/>
                        <a:pt x="670111" y="890456"/>
                      </a:cubicBezTo>
                      <a:close/>
                      <a:moveTo>
                        <a:pt x="1200302" y="765420"/>
                      </a:moveTo>
                      <a:cubicBezTo>
                        <a:pt x="1163915" y="758289"/>
                        <a:pt x="1132233" y="736921"/>
                        <a:pt x="1094116" y="739153"/>
                      </a:cubicBezTo>
                      <a:cubicBezTo>
                        <a:pt x="1088406" y="739454"/>
                        <a:pt x="1085309" y="745055"/>
                        <a:pt x="1087827" y="750108"/>
                      </a:cubicBezTo>
                      <a:cubicBezTo>
                        <a:pt x="1097554" y="769592"/>
                        <a:pt x="1119486" y="772403"/>
                        <a:pt x="1137633" y="780732"/>
                      </a:cubicBezTo>
                      <a:cubicBezTo>
                        <a:pt x="1082381" y="789994"/>
                        <a:pt x="1037596" y="726136"/>
                        <a:pt x="981030" y="738350"/>
                      </a:cubicBezTo>
                      <a:cubicBezTo>
                        <a:pt x="976210" y="739369"/>
                        <a:pt x="974564" y="744406"/>
                        <a:pt x="975175" y="748663"/>
                      </a:cubicBezTo>
                      <a:cubicBezTo>
                        <a:pt x="979725" y="775880"/>
                        <a:pt x="1011090" y="777077"/>
                        <a:pt x="1030218" y="790126"/>
                      </a:cubicBezTo>
                      <a:cubicBezTo>
                        <a:pt x="1018731" y="793378"/>
                        <a:pt x="1006864" y="794838"/>
                        <a:pt x="994797" y="794970"/>
                      </a:cubicBezTo>
                      <a:cubicBezTo>
                        <a:pt x="936277" y="800254"/>
                        <a:pt x="930537" y="757285"/>
                        <a:pt x="884725" y="757918"/>
                      </a:cubicBezTo>
                      <a:cubicBezTo>
                        <a:pt x="880275" y="758258"/>
                        <a:pt x="876003" y="761557"/>
                        <a:pt x="876196" y="766447"/>
                      </a:cubicBezTo>
                      <a:cubicBezTo>
                        <a:pt x="876714" y="779225"/>
                        <a:pt x="884524" y="788148"/>
                        <a:pt x="894297" y="795534"/>
                      </a:cubicBezTo>
                      <a:cubicBezTo>
                        <a:pt x="900500" y="800223"/>
                        <a:pt x="908334" y="804217"/>
                        <a:pt x="914383" y="809640"/>
                      </a:cubicBezTo>
                      <a:cubicBezTo>
                        <a:pt x="898043" y="817312"/>
                        <a:pt x="847550" y="827818"/>
                        <a:pt x="834378" y="813781"/>
                      </a:cubicBezTo>
                      <a:cubicBezTo>
                        <a:pt x="829387" y="807678"/>
                        <a:pt x="825239" y="800076"/>
                        <a:pt x="822767" y="792637"/>
                      </a:cubicBezTo>
                      <a:cubicBezTo>
                        <a:pt x="813342" y="762252"/>
                        <a:pt x="788110" y="795055"/>
                        <a:pt x="792738" y="812846"/>
                      </a:cubicBezTo>
                      <a:cubicBezTo>
                        <a:pt x="779983" y="819668"/>
                        <a:pt x="763095" y="814082"/>
                        <a:pt x="750000" y="810366"/>
                      </a:cubicBezTo>
                      <a:cubicBezTo>
                        <a:pt x="733507" y="804364"/>
                        <a:pt x="727890" y="796268"/>
                        <a:pt x="749321" y="788542"/>
                      </a:cubicBezTo>
                      <a:cubicBezTo>
                        <a:pt x="752364" y="788789"/>
                        <a:pt x="755408" y="788913"/>
                        <a:pt x="758452" y="788905"/>
                      </a:cubicBezTo>
                      <a:cubicBezTo>
                        <a:pt x="765081" y="788882"/>
                        <a:pt x="765274" y="780654"/>
                        <a:pt x="760229" y="778391"/>
                      </a:cubicBezTo>
                      <a:cubicBezTo>
                        <a:pt x="758869" y="766609"/>
                        <a:pt x="748432" y="770835"/>
                        <a:pt x="740514" y="774072"/>
                      </a:cubicBezTo>
                      <a:cubicBezTo>
                        <a:pt x="712547" y="766416"/>
                        <a:pt x="686930" y="746446"/>
                        <a:pt x="701747" y="715490"/>
                      </a:cubicBezTo>
                      <a:cubicBezTo>
                        <a:pt x="707557" y="702936"/>
                        <a:pt x="721084" y="681652"/>
                        <a:pt x="736983" y="683522"/>
                      </a:cubicBezTo>
                      <a:cubicBezTo>
                        <a:pt x="742623" y="684959"/>
                        <a:pt x="746408" y="692136"/>
                        <a:pt x="749707" y="696424"/>
                      </a:cubicBezTo>
                      <a:cubicBezTo>
                        <a:pt x="754937" y="703214"/>
                        <a:pt x="760677" y="709163"/>
                        <a:pt x="768333" y="713211"/>
                      </a:cubicBezTo>
                      <a:cubicBezTo>
                        <a:pt x="773949" y="716178"/>
                        <a:pt x="779604" y="712384"/>
                        <a:pt x="780184" y="706413"/>
                      </a:cubicBezTo>
                      <a:cubicBezTo>
                        <a:pt x="781211" y="695782"/>
                        <a:pt x="777843" y="687006"/>
                        <a:pt x="774768" y="677110"/>
                      </a:cubicBezTo>
                      <a:cubicBezTo>
                        <a:pt x="771732" y="667353"/>
                        <a:pt x="778407" y="661265"/>
                        <a:pt x="785754" y="655486"/>
                      </a:cubicBezTo>
                      <a:cubicBezTo>
                        <a:pt x="800579" y="644508"/>
                        <a:pt x="816973" y="635562"/>
                        <a:pt x="834556" y="629606"/>
                      </a:cubicBezTo>
                      <a:cubicBezTo>
                        <a:pt x="830523" y="656027"/>
                        <a:pt x="806574" y="692847"/>
                        <a:pt x="839036" y="710337"/>
                      </a:cubicBezTo>
                      <a:cubicBezTo>
                        <a:pt x="842443" y="712083"/>
                        <a:pt x="846028" y="711573"/>
                        <a:pt x="848871" y="709070"/>
                      </a:cubicBezTo>
                      <a:cubicBezTo>
                        <a:pt x="868107" y="692082"/>
                        <a:pt x="856658" y="669338"/>
                        <a:pt x="857214" y="647977"/>
                      </a:cubicBezTo>
                      <a:cubicBezTo>
                        <a:pt x="858721" y="626168"/>
                        <a:pt x="886579" y="633067"/>
                        <a:pt x="901358" y="633963"/>
                      </a:cubicBezTo>
                      <a:cubicBezTo>
                        <a:pt x="905522" y="634095"/>
                        <a:pt x="909956" y="633538"/>
                        <a:pt x="913966" y="632426"/>
                      </a:cubicBezTo>
                      <a:cubicBezTo>
                        <a:pt x="920347" y="630533"/>
                        <a:pt x="928605" y="625179"/>
                        <a:pt x="935064" y="628610"/>
                      </a:cubicBezTo>
                      <a:cubicBezTo>
                        <a:pt x="935218" y="628694"/>
                        <a:pt x="934260" y="629737"/>
                        <a:pt x="933519" y="631306"/>
                      </a:cubicBezTo>
                      <a:cubicBezTo>
                        <a:pt x="933125" y="632132"/>
                        <a:pt x="932762" y="632944"/>
                        <a:pt x="932491" y="633361"/>
                      </a:cubicBezTo>
                      <a:cubicBezTo>
                        <a:pt x="928296" y="639981"/>
                        <a:pt x="923028" y="645860"/>
                        <a:pt x="919103" y="652659"/>
                      </a:cubicBezTo>
                      <a:cubicBezTo>
                        <a:pt x="913780" y="661875"/>
                        <a:pt x="908349" y="673139"/>
                        <a:pt x="908226" y="683993"/>
                      </a:cubicBezTo>
                      <a:cubicBezTo>
                        <a:pt x="908079" y="696501"/>
                        <a:pt x="918338" y="703168"/>
                        <a:pt x="929950" y="698749"/>
                      </a:cubicBezTo>
                      <a:cubicBezTo>
                        <a:pt x="943145" y="693727"/>
                        <a:pt x="944458" y="679428"/>
                        <a:pt x="950522" y="668658"/>
                      </a:cubicBezTo>
                      <a:cubicBezTo>
                        <a:pt x="960465" y="651013"/>
                        <a:pt x="983981" y="663173"/>
                        <a:pt x="999116" y="666132"/>
                      </a:cubicBezTo>
                      <a:cubicBezTo>
                        <a:pt x="1014690" y="669176"/>
                        <a:pt x="1031060" y="664448"/>
                        <a:pt x="1046743" y="664811"/>
                      </a:cubicBezTo>
                      <a:cubicBezTo>
                        <a:pt x="1028333" y="675387"/>
                        <a:pt x="1004238" y="679621"/>
                        <a:pt x="1001758" y="704875"/>
                      </a:cubicBezTo>
                      <a:cubicBezTo>
                        <a:pt x="1001387" y="708669"/>
                        <a:pt x="1005590" y="713002"/>
                        <a:pt x="1009421" y="712539"/>
                      </a:cubicBezTo>
                      <a:cubicBezTo>
                        <a:pt x="1024957" y="710662"/>
                        <a:pt x="1035255" y="700866"/>
                        <a:pt x="1047446" y="692074"/>
                      </a:cubicBezTo>
                      <a:cubicBezTo>
                        <a:pt x="1077243" y="669292"/>
                        <a:pt x="1109204" y="697034"/>
                        <a:pt x="1139055" y="705540"/>
                      </a:cubicBezTo>
                      <a:cubicBezTo>
                        <a:pt x="1135625" y="708236"/>
                        <a:pt x="1132094" y="710237"/>
                        <a:pt x="1128061" y="712068"/>
                      </a:cubicBezTo>
                      <a:cubicBezTo>
                        <a:pt x="1122808" y="714455"/>
                        <a:pt x="1125381" y="721184"/>
                        <a:pt x="1129475" y="722907"/>
                      </a:cubicBezTo>
                      <a:cubicBezTo>
                        <a:pt x="1147645" y="730562"/>
                        <a:pt x="1168481" y="729033"/>
                        <a:pt x="1185747" y="739107"/>
                      </a:cubicBezTo>
                      <a:cubicBezTo>
                        <a:pt x="1198719" y="746678"/>
                        <a:pt x="1210121" y="756628"/>
                        <a:pt x="1221671" y="766293"/>
                      </a:cubicBezTo>
                      <a:cubicBezTo>
                        <a:pt x="1214540" y="768641"/>
                        <a:pt x="1207657" y="767034"/>
                        <a:pt x="1200302" y="765420"/>
                      </a:cubicBezTo>
                      <a:close/>
                    </a:path>
                  </a:pathLst>
                </a:custGeom>
                <a:solidFill>
                  <a:srgbClr val="000000"/>
                </a:solidFill>
                <a:ln w="7724" cap="flat">
                  <a:noFill/>
                  <a:prstDash val="solid"/>
                  <a:miter/>
                </a:ln>
              </p:spPr>
              <p:txBody>
                <a:bodyPr rtlCol="0" anchor="ctr"/>
                <a:lstStyle/>
                <a:p>
                  <a:endParaRPr lang="en-US"/>
                </a:p>
              </p:txBody>
            </p:sp>
          </p:grpSp>
        </p:grpSp>
      </p:grpSp>
      <p:grpSp>
        <p:nvGrpSpPr>
          <p:cNvPr id="103" name="Graphic 14" descr="Living room with sofa">
            <a:extLst>
              <a:ext uri="{FF2B5EF4-FFF2-40B4-BE49-F238E27FC236}">
                <a16:creationId xmlns:a16="http://schemas.microsoft.com/office/drawing/2014/main" id="{2B5B9B63-54D9-13EB-55DD-6A5F9C295464}"/>
              </a:ext>
            </a:extLst>
          </p:cNvPr>
          <p:cNvGrpSpPr/>
          <p:nvPr/>
        </p:nvGrpSpPr>
        <p:grpSpPr>
          <a:xfrm>
            <a:off x="10437876" y="1496707"/>
            <a:ext cx="969267" cy="969298"/>
            <a:chOff x="11093246" y="2143257"/>
            <a:chExt cx="969267" cy="969298"/>
          </a:xfrm>
        </p:grpSpPr>
        <p:sp>
          <p:nvSpPr>
            <p:cNvPr id="104" name="Freeform: Shape 103">
              <a:extLst>
                <a:ext uri="{FF2B5EF4-FFF2-40B4-BE49-F238E27FC236}">
                  <a16:creationId xmlns:a16="http://schemas.microsoft.com/office/drawing/2014/main" id="{8F13A2D4-3190-3849-1833-900FF979D573}"/>
                </a:ext>
              </a:extLst>
            </p:cNvPr>
            <p:cNvSpPr/>
            <p:nvPr/>
          </p:nvSpPr>
          <p:spPr>
            <a:xfrm>
              <a:off x="11101890" y="2151986"/>
              <a:ext cx="948454" cy="948454"/>
            </a:xfrm>
            <a:custGeom>
              <a:avLst/>
              <a:gdLst>
                <a:gd name="connsiteX0" fmla="*/ 948455 w 948454"/>
                <a:gd name="connsiteY0" fmla="*/ 474227 h 948454"/>
                <a:gd name="connsiteX1" fmla="*/ 474228 w 948454"/>
                <a:gd name="connsiteY1" fmla="*/ 948455 h 948454"/>
                <a:gd name="connsiteX2" fmla="*/ 0 w 948454"/>
                <a:gd name="connsiteY2" fmla="*/ 474227 h 948454"/>
                <a:gd name="connsiteX3" fmla="*/ 474228 w 948454"/>
                <a:gd name="connsiteY3" fmla="*/ 0 h 948454"/>
                <a:gd name="connsiteX4" fmla="*/ 948455 w 948454"/>
                <a:gd name="connsiteY4" fmla="*/ 474227 h 9484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454" h="948454">
                  <a:moveTo>
                    <a:pt x="948455" y="474227"/>
                  </a:moveTo>
                  <a:cubicBezTo>
                    <a:pt x="948455" y="736136"/>
                    <a:pt x="736136" y="948455"/>
                    <a:pt x="474228" y="948455"/>
                  </a:cubicBezTo>
                  <a:cubicBezTo>
                    <a:pt x="212319" y="948455"/>
                    <a:pt x="0" y="736136"/>
                    <a:pt x="0" y="474227"/>
                  </a:cubicBezTo>
                  <a:cubicBezTo>
                    <a:pt x="0" y="212319"/>
                    <a:pt x="212319" y="0"/>
                    <a:pt x="474228" y="0"/>
                  </a:cubicBezTo>
                  <a:cubicBezTo>
                    <a:pt x="736136" y="0"/>
                    <a:pt x="948455" y="212319"/>
                    <a:pt x="948455" y="474227"/>
                  </a:cubicBezTo>
                  <a:close/>
                </a:path>
              </a:pathLst>
            </a:custGeom>
            <a:solidFill>
              <a:srgbClr val="FFFFFF"/>
            </a:solidFill>
            <a:ln w="772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60D696EB-1E84-673C-0532-FE28D697B768}"/>
                </a:ext>
              </a:extLst>
            </p:cNvPr>
            <p:cNvSpPr/>
            <p:nvPr/>
          </p:nvSpPr>
          <p:spPr>
            <a:xfrm>
              <a:off x="11197377" y="2241903"/>
              <a:ext cx="771078" cy="771078"/>
            </a:xfrm>
            <a:custGeom>
              <a:avLst/>
              <a:gdLst>
                <a:gd name="connsiteX0" fmla="*/ 771078 w 771078"/>
                <a:gd name="connsiteY0" fmla="*/ 385539 h 771078"/>
                <a:gd name="connsiteX1" fmla="*/ 385539 w 771078"/>
                <a:gd name="connsiteY1" fmla="*/ 771078 h 771078"/>
                <a:gd name="connsiteX2" fmla="*/ -1 w 771078"/>
                <a:gd name="connsiteY2" fmla="*/ 385539 h 771078"/>
                <a:gd name="connsiteX3" fmla="*/ 385539 w 771078"/>
                <a:gd name="connsiteY3" fmla="*/ 0 h 771078"/>
                <a:gd name="connsiteX4" fmla="*/ 771078 w 771078"/>
                <a:gd name="connsiteY4" fmla="*/ 385539 h 771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1078" h="771078">
                  <a:moveTo>
                    <a:pt x="771078" y="385539"/>
                  </a:moveTo>
                  <a:cubicBezTo>
                    <a:pt x="771078" y="598467"/>
                    <a:pt x="598466" y="771078"/>
                    <a:pt x="385539" y="771078"/>
                  </a:cubicBezTo>
                  <a:cubicBezTo>
                    <a:pt x="172611" y="771078"/>
                    <a:pt x="-1" y="598467"/>
                    <a:pt x="-1" y="385539"/>
                  </a:cubicBezTo>
                  <a:cubicBezTo>
                    <a:pt x="-1" y="172612"/>
                    <a:pt x="172611" y="0"/>
                    <a:pt x="385539" y="0"/>
                  </a:cubicBezTo>
                  <a:cubicBezTo>
                    <a:pt x="598466" y="0"/>
                    <a:pt x="771078" y="172612"/>
                    <a:pt x="771078" y="385539"/>
                  </a:cubicBezTo>
                  <a:close/>
                </a:path>
              </a:pathLst>
            </a:custGeom>
            <a:solidFill>
              <a:srgbClr val="FFFFFF">
                <a:alpha val="50000"/>
              </a:srgbClr>
            </a:solidFill>
            <a:ln w="7724" cap="flat">
              <a:noFill/>
              <a:prstDash val="solid"/>
              <a:miter/>
            </a:ln>
          </p:spPr>
          <p:txBody>
            <a:bodyPr rtlCol="0" anchor="ctr"/>
            <a:lstStyle/>
            <a:p>
              <a:endParaRPr lang="en-US"/>
            </a:p>
          </p:txBody>
        </p:sp>
        <p:grpSp>
          <p:nvGrpSpPr>
            <p:cNvPr id="106" name="Graphic 14" descr="Living room with sofa">
              <a:extLst>
                <a:ext uri="{FF2B5EF4-FFF2-40B4-BE49-F238E27FC236}">
                  <a16:creationId xmlns:a16="http://schemas.microsoft.com/office/drawing/2014/main" id="{D9DDB0F2-FBDE-8114-6828-615570423B74}"/>
                </a:ext>
              </a:extLst>
            </p:cNvPr>
            <p:cNvGrpSpPr/>
            <p:nvPr/>
          </p:nvGrpSpPr>
          <p:grpSpPr>
            <a:xfrm>
              <a:off x="11093246" y="2143257"/>
              <a:ext cx="969267" cy="969298"/>
              <a:chOff x="11093246" y="2143257"/>
              <a:chExt cx="969267" cy="969298"/>
            </a:xfrm>
            <a:solidFill>
              <a:srgbClr val="000000"/>
            </a:solidFill>
          </p:grpSpPr>
          <p:sp>
            <p:nvSpPr>
              <p:cNvPr id="107" name="Freeform: Shape 106">
                <a:extLst>
                  <a:ext uri="{FF2B5EF4-FFF2-40B4-BE49-F238E27FC236}">
                    <a16:creationId xmlns:a16="http://schemas.microsoft.com/office/drawing/2014/main" id="{2F6A4D05-B7C6-D3D5-C264-EFB630F7C3BD}"/>
                  </a:ext>
                </a:extLst>
              </p:cNvPr>
              <p:cNvSpPr/>
              <p:nvPr/>
            </p:nvSpPr>
            <p:spPr>
              <a:xfrm>
                <a:off x="11093246" y="2143257"/>
                <a:ext cx="969267" cy="969298"/>
              </a:xfrm>
              <a:custGeom>
                <a:avLst/>
                <a:gdLst>
                  <a:gd name="connsiteX0" fmla="*/ 484649 w 969267"/>
                  <a:gd name="connsiteY0" fmla="*/ 969298 h 969298"/>
                  <a:gd name="connsiteX1" fmla="*/ 218121 w 969267"/>
                  <a:gd name="connsiteY1" fmla="*/ 889510 h 969298"/>
                  <a:gd name="connsiteX2" fmla="*/ 217502 w 969267"/>
                  <a:gd name="connsiteY2" fmla="*/ 889062 h 969298"/>
                  <a:gd name="connsiteX3" fmla="*/ 168600 w 969267"/>
                  <a:gd name="connsiteY3" fmla="*/ 852103 h 969298"/>
                  <a:gd name="connsiteX4" fmla="*/ 0 w 969267"/>
                  <a:gd name="connsiteY4" fmla="*/ 484649 h 969298"/>
                  <a:gd name="connsiteX5" fmla="*/ 141947 w 969267"/>
                  <a:gd name="connsiteY5" fmla="*/ 141948 h 969298"/>
                  <a:gd name="connsiteX6" fmla="*/ 484649 w 969267"/>
                  <a:gd name="connsiteY6" fmla="*/ 0 h 969298"/>
                  <a:gd name="connsiteX7" fmla="*/ 827350 w 969267"/>
                  <a:gd name="connsiteY7" fmla="*/ 141948 h 969298"/>
                  <a:gd name="connsiteX8" fmla="*/ 969267 w 969267"/>
                  <a:gd name="connsiteY8" fmla="*/ 484649 h 969298"/>
                  <a:gd name="connsiteX9" fmla="*/ 925078 w 969267"/>
                  <a:gd name="connsiteY9" fmla="*/ 687180 h 969298"/>
                  <a:gd name="connsiteX10" fmla="*/ 805564 w 969267"/>
                  <a:gd name="connsiteY10" fmla="*/ 847846 h 969298"/>
                  <a:gd name="connsiteX11" fmla="*/ 804946 w 969267"/>
                  <a:gd name="connsiteY11" fmla="*/ 848333 h 969298"/>
                  <a:gd name="connsiteX12" fmla="*/ 757126 w 969267"/>
                  <a:gd name="connsiteY12" fmla="*/ 885523 h 969298"/>
                  <a:gd name="connsiteX13" fmla="*/ 484649 w 969267"/>
                  <a:gd name="connsiteY13" fmla="*/ 969298 h 969298"/>
                  <a:gd name="connsiteX14" fmla="*/ 231795 w 969267"/>
                  <a:gd name="connsiteY14" fmla="*/ 869493 h 969298"/>
                  <a:gd name="connsiteX15" fmla="*/ 484649 w 969267"/>
                  <a:gd name="connsiteY15" fmla="*/ 945063 h 969298"/>
                  <a:gd name="connsiteX16" fmla="*/ 743143 w 969267"/>
                  <a:gd name="connsiteY16" fmla="*/ 865707 h 969298"/>
                  <a:gd name="connsiteX17" fmla="*/ 789805 w 969267"/>
                  <a:gd name="connsiteY17" fmla="*/ 829436 h 969298"/>
                  <a:gd name="connsiteX18" fmla="*/ 945086 w 969267"/>
                  <a:gd name="connsiteY18" fmla="*/ 484641 h 969298"/>
                  <a:gd name="connsiteX19" fmla="*/ 484649 w 969267"/>
                  <a:gd name="connsiteY19" fmla="*/ 24227 h 969298"/>
                  <a:gd name="connsiteX20" fmla="*/ 24211 w 969267"/>
                  <a:gd name="connsiteY20" fmla="*/ 484641 h 969298"/>
                  <a:gd name="connsiteX21" fmla="*/ 184129 w 969267"/>
                  <a:gd name="connsiteY21" fmla="*/ 833485 h 969298"/>
                  <a:gd name="connsiteX22" fmla="*/ 231795 w 969267"/>
                  <a:gd name="connsiteY22" fmla="*/ 869493 h 96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9267" h="969298">
                    <a:moveTo>
                      <a:pt x="484649" y="969298"/>
                    </a:moveTo>
                    <a:cubicBezTo>
                      <a:pt x="389471" y="969298"/>
                      <a:pt x="297307" y="941711"/>
                      <a:pt x="218121" y="889510"/>
                    </a:cubicBezTo>
                    <a:lnTo>
                      <a:pt x="217502" y="889062"/>
                    </a:lnTo>
                    <a:lnTo>
                      <a:pt x="168600" y="852103"/>
                    </a:lnTo>
                    <a:cubicBezTo>
                      <a:pt x="61448" y="759853"/>
                      <a:pt x="0" y="625925"/>
                      <a:pt x="0" y="484649"/>
                    </a:cubicBezTo>
                    <a:cubicBezTo>
                      <a:pt x="0" y="355194"/>
                      <a:pt x="50401" y="233487"/>
                      <a:pt x="141947" y="141948"/>
                    </a:cubicBezTo>
                    <a:cubicBezTo>
                      <a:pt x="233494" y="50409"/>
                      <a:pt x="355170" y="0"/>
                      <a:pt x="484649" y="0"/>
                    </a:cubicBezTo>
                    <a:cubicBezTo>
                      <a:pt x="614128" y="0"/>
                      <a:pt x="735804" y="50409"/>
                      <a:pt x="827350" y="141948"/>
                    </a:cubicBezTo>
                    <a:cubicBezTo>
                      <a:pt x="918897" y="233487"/>
                      <a:pt x="969267" y="355194"/>
                      <a:pt x="969267" y="484649"/>
                    </a:cubicBezTo>
                    <a:cubicBezTo>
                      <a:pt x="969267" y="555329"/>
                      <a:pt x="954434" y="623476"/>
                      <a:pt x="925078" y="687180"/>
                    </a:cubicBezTo>
                    <a:cubicBezTo>
                      <a:pt x="896725" y="748728"/>
                      <a:pt x="856553" y="802784"/>
                      <a:pt x="805564" y="847846"/>
                    </a:cubicBezTo>
                    <a:lnTo>
                      <a:pt x="804946" y="848333"/>
                    </a:lnTo>
                    <a:lnTo>
                      <a:pt x="757126" y="885523"/>
                    </a:lnTo>
                    <a:cubicBezTo>
                      <a:pt x="676627" y="940328"/>
                      <a:pt x="582376" y="969298"/>
                      <a:pt x="484649" y="969298"/>
                    </a:cubicBezTo>
                    <a:close/>
                    <a:moveTo>
                      <a:pt x="231795" y="869493"/>
                    </a:moveTo>
                    <a:cubicBezTo>
                      <a:pt x="306886" y="918936"/>
                      <a:pt x="394338" y="945063"/>
                      <a:pt x="484649" y="945063"/>
                    </a:cubicBezTo>
                    <a:cubicBezTo>
                      <a:pt x="577355" y="945063"/>
                      <a:pt x="666738" y="917630"/>
                      <a:pt x="743143" y="865707"/>
                    </a:cubicBezTo>
                    <a:lnTo>
                      <a:pt x="789805" y="829436"/>
                    </a:lnTo>
                    <a:cubicBezTo>
                      <a:pt x="888459" y="742030"/>
                      <a:pt x="945086" y="616376"/>
                      <a:pt x="945086" y="484641"/>
                    </a:cubicBezTo>
                    <a:cubicBezTo>
                      <a:pt x="945086" y="230767"/>
                      <a:pt x="738508" y="24227"/>
                      <a:pt x="484649" y="24227"/>
                    </a:cubicBezTo>
                    <a:cubicBezTo>
                      <a:pt x="230791" y="24227"/>
                      <a:pt x="24211" y="230767"/>
                      <a:pt x="24211" y="484641"/>
                    </a:cubicBezTo>
                    <a:cubicBezTo>
                      <a:pt x="24211" y="618724"/>
                      <a:pt x="82539" y="745847"/>
                      <a:pt x="184129" y="833485"/>
                    </a:cubicBezTo>
                    <a:lnTo>
                      <a:pt x="231795" y="869493"/>
                    </a:lnTo>
                    <a:close/>
                  </a:path>
                </a:pathLst>
              </a:custGeom>
              <a:solidFill>
                <a:srgbClr val="000000"/>
              </a:solidFill>
              <a:ln w="772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C13BF7BC-28DF-0921-FA3F-780D004304F9}"/>
                  </a:ext>
                </a:extLst>
              </p:cNvPr>
              <p:cNvSpPr/>
              <p:nvPr/>
            </p:nvSpPr>
            <p:spPr>
              <a:xfrm>
                <a:off x="11187836" y="2233266"/>
                <a:ext cx="790237" cy="790237"/>
              </a:xfrm>
              <a:custGeom>
                <a:avLst/>
                <a:gdLst>
                  <a:gd name="connsiteX0" fmla="*/ 395158 w 790237"/>
                  <a:gd name="connsiteY0" fmla="*/ 790238 h 790237"/>
                  <a:gd name="connsiteX1" fmla="*/ 115728 w 790237"/>
                  <a:gd name="connsiteY1" fmla="*/ 674510 h 790237"/>
                  <a:gd name="connsiteX2" fmla="*/ 0 w 790237"/>
                  <a:gd name="connsiteY2" fmla="*/ 395119 h 790237"/>
                  <a:gd name="connsiteX3" fmla="*/ 115728 w 790237"/>
                  <a:gd name="connsiteY3" fmla="*/ 115727 h 790237"/>
                  <a:gd name="connsiteX4" fmla="*/ 395158 w 790237"/>
                  <a:gd name="connsiteY4" fmla="*/ 0 h 790237"/>
                  <a:gd name="connsiteX5" fmla="*/ 674510 w 790237"/>
                  <a:gd name="connsiteY5" fmla="*/ 115727 h 790237"/>
                  <a:gd name="connsiteX6" fmla="*/ 790237 w 790237"/>
                  <a:gd name="connsiteY6" fmla="*/ 395119 h 790237"/>
                  <a:gd name="connsiteX7" fmla="*/ 674510 w 790237"/>
                  <a:gd name="connsiteY7" fmla="*/ 674510 h 790237"/>
                  <a:gd name="connsiteX8" fmla="*/ 395158 w 790237"/>
                  <a:gd name="connsiteY8" fmla="*/ 790238 h 790237"/>
                  <a:gd name="connsiteX9" fmla="*/ 395158 w 790237"/>
                  <a:gd name="connsiteY9" fmla="*/ 19746 h 790237"/>
                  <a:gd name="connsiteX10" fmla="*/ 19777 w 790237"/>
                  <a:gd name="connsiteY10" fmla="*/ 395111 h 790237"/>
                  <a:gd name="connsiteX11" fmla="*/ 395158 w 790237"/>
                  <a:gd name="connsiteY11" fmla="*/ 770476 h 790237"/>
                  <a:gd name="connsiteX12" fmla="*/ 770538 w 790237"/>
                  <a:gd name="connsiteY12" fmla="*/ 395111 h 790237"/>
                  <a:gd name="connsiteX13" fmla="*/ 395158 w 790237"/>
                  <a:gd name="connsiteY13" fmla="*/ 19746 h 79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90237" h="790237">
                    <a:moveTo>
                      <a:pt x="395158" y="790238"/>
                    </a:moveTo>
                    <a:cubicBezTo>
                      <a:pt x="289628" y="790238"/>
                      <a:pt x="190356" y="749138"/>
                      <a:pt x="115728" y="674510"/>
                    </a:cubicBezTo>
                    <a:cubicBezTo>
                      <a:pt x="41100" y="599882"/>
                      <a:pt x="0" y="500656"/>
                      <a:pt x="0" y="395119"/>
                    </a:cubicBezTo>
                    <a:cubicBezTo>
                      <a:pt x="0" y="289581"/>
                      <a:pt x="41100" y="190355"/>
                      <a:pt x="115728" y="115727"/>
                    </a:cubicBezTo>
                    <a:cubicBezTo>
                      <a:pt x="190356" y="41099"/>
                      <a:pt x="289628" y="0"/>
                      <a:pt x="395158" y="0"/>
                    </a:cubicBezTo>
                    <a:cubicBezTo>
                      <a:pt x="500687" y="0"/>
                      <a:pt x="599883" y="41099"/>
                      <a:pt x="674510" y="115727"/>
                    </a:cubicBezTo>
                    <a:cubicBezTo>
                      <a:pt x="749138" y="190355"/>
                      <a:pt x="790237" y="289581"/>
                      <a:pt x="790237" y="395119"/>
                    </a:cubicBezTo>
                    <a:cubicBezTo>
                      <a:pt x="790237" y="500656"/>
                      <a:pt x="749138" y="599882"/>
                      <a:pt x="674510" y="674510"/>
                    </a:cubicBezTo>
                    <a:cubicBezTo>
                      <a:pt x="599883" y="749138"/>
                      <a:pt x="500687" y="790238"/>
                      <a:pt x="395158" y="790238"/>
                    </a:cubicBezTo>
                    <a:close/>
                    <a:moveTo>
                      <a:pt x="395158" y="19746"/>
                    </a:moveTo>
                    <a:cubicBezTo>
                      <a:pt x="188193" y="19746"/>
                      <a:pt x="19777" y="188138"/>
                      <a:pt x="19777" y="395111"/>
                    </a:cubicBezTo>
                    <a:cubicBezTo>
                      <a:pt x="19777" y="602084"/>
                      <a:pt x="188193" y="770476"/>
                      <a:pt x="395158" y="770476"/>
                    </a:cubicBezTo>
                    <a:cubicBezTo>
                      <a:pt x="602122" y="770476"/>
                      <a:pt x="770538" y="602084"/>
                      <a:pt x="770538" y="395111"/>
                    </a:cubicBezTo>
                    <a:cubicBezTo>
                      <a:pt x="770538" y="188138"/>
                      <a:pt x="602122" y="19746"/>
                      <a:pt x="395158" y="19746"/>
                    </a:cubicBezTo>
                    <a:close/>
                  </a:path>
                </a:pathLst>
              </a:custGeom>
              <a:solidFill>
                <a:srgbClr val="000000"/>
              </a:solidFill>
              <a:ln w="772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3B858E2-88BE-D638-023F-043EBDECA521}"/>
                  </a:ext>
                </a:extLst>
              </p:cNvPr>
              <p:cNvSpPr/>
              <p:nvPr/>
            </p:nvSpPr>
            <p:spPr>
              <a:xfrm>
                <a:off x="11488426" y="2366122"/>
                <a:ext cx="128880" cy="417717"/>
              </a:xfrm>
              <a:custGeom>
                <a:avLst/>
                <a:gdLst>
                  <a:gd name="connsiteX0" fmla="*/ 128868 w 128880"/>
                  <a:gd name="connsiteY0" fmla="*/ 268713 h 417717"/>
                  <a:gd name="connsiteX1" fmla="*/ 110250 w 128880"/>
                  <a:gd name="connsiteY1" fmla="*/ 240848 h 417717"/>
                  <a:gd name="connsiteX2" fmla="*/ 105537 w 128880"/>
                  <a:gd name="connsiteY2" fmla="*/ 122702 h 417717"/>
                  <a:gd name="connsiteX3" fmla="*/ 109014 w 128880"/>
                  <a:gd name="connsiteY3" fmla="*/ 6287 h 417717"/>
                  <a:gd name="connsiteX4" fmla="*/ 99203 w 128880"/>
                  <a:gd name="connsiteY4" fmla="*/ 3591 h 417717"/>
                  <a:gd name="connsiteX5" fmla="*/ 89932 w 128880"/>
                  <a:gd name="connsiteY5" fmla="*/ 58588 h 417717"/>
                  <a:gd name="connsiteX6" fmla="*/ 89005 w 128880"/>
                  <a:gd name="connsiteY6" fmla="*/ 120122 h 417717"/>
                  <a:gd name="connsiteX7" fmla="*/ 92482 w 128880"/>
                  <a:gd name="connsiteY7" fmla="*/ 235756 h 417717"/>
                  <a:gd name="connsiteX8" fmla="*/ 63974 w 128880"/>
                  <a:gd name="connsiteY8" fmla="*/ 259999 h 417717"/>
                  <a:gd name="connsiteX9" fmla="*/ 72859 w 128880"/>
                  <a:gd name="connsiteY9" fmla="*/ 292624 h 417717"/>
                  <a:gd name="connsiteX10" fmla="*/ 70773 w 128880"/>
                  <a:gd name="connsiteY10" fmla="*/ 296309 h 417717"/>
                  <a:gd name="connsiteX11" fmla="*/ 46206 w 128880"/>
                  <a:gd name="connsiteY11" fmla="*/ 338405 h 417717"/>
                  <a:gd name="connsiteX12" fmla="*/ 20635 w 128880"/>
                  <a:gd name="connsiteY12" fmla="*/ 379087 h 417717"/>
                  <a:gd name="connsiteX13" fmla="*/ 7810 w 128880"/>
                  <a:gd name="connsiteY13" fmla="*/ 397574 h 417717"/>
                  <a:gd name="connsiteX14" fmla="*/ 7 w 128880"/>
                  <a:gd name="connsiteY14" fmla="*/ 414585 h 417717"/>
                  <a:gd name="connsiteX15" fmla="*/ 3947 w 128880"/>
                  <a:gd name="connsiteY15" fmla="*/ 417567 h 417717"/>
                  <a:gd name="connsiteX16" fmla="*/ 30601 w 128880"/>
                  <a:gd name="connsiteY16" fmla="*/ 387508 h 417717"/>
                  <a:gd name="connsiteX17" fmla="*/ 58875 w 128880"/>
                  <a:gd name="connsiteY17" fmla="*/ 345806 h 417717"/>
                  <a:gd name="connsiteX18" fmla="*/ 84524 w 128880"/>
                  <a:gd name="connsiteY18" fmla="*/ 304304 h 417717"/>
                  <a:gd name="connsiteX19" fmla="*/ 87305 w 128880"/>
                  <a:gd name="connsiteY19" fmla="*/ 299353 h 417717"/>
                  <a:gd name="connsiteX20" fmla="*/ 93794 w 128880"/>
                  <a:gd name="connsiteY20" fmla="*/ 299198 h 417717"/>
                  <a:gd name="connsiteX21" fmla="*/ 128868 w 128880"/>
                  <a:gd name="connsiteY21" fmla="*/ 268713 h 417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8880" h="417717">
                    <a:moveTo>
                      <a:pt x="128868" y="268713"/>
                    </a:moveTo>
                    <a:cubicBezTo>
                      <a:pt x="128404" y="255248"/>
                      <a:pt x="120603" y="245151"/>
                      <a:pt x="110250" y="240848"/>
                    </a:cubicBezTo>
                    <a:cubicBezTo>
                      <a:pt x="111331" y="201409"/>
                      <a:pt x="107855" y="162040"/>
                      <a:pt x="105537" y="122702"/>
                    </a:cubicBezTo>
                    <a:cubicBezTo>
                      <a:pt x="103297" y="83434"/>
                      <a:pt x="102911" y="45231"/>
                      <a:pt x="109014" y="6287"/>
                    </a:cubicBezTo>
                    <a:cubicBezTo>
                      <a:pt x="110019" y="-102"/>
                      <a:pt x="101443" y="-2659"/>
                      <a:pt x="99203" y="3591"/>
                    </a:cubicBezTo>
                    <a:cubicBezTo>
                      <a:pt x="92867" y="21275"/>
                      <a:pt x="91168" y="39916"/>
                      <a:pt x="89932" y="58588"/>
                    </a:cubicBezTo>
                    <a:cubicBezTo>
                      <a:pt x="88619" y="79084"/>
                      <a:pt x="88387" y="99588"/>
                      <a:pt x="89005" y="120122"/>
                    </a:cubicBezTo>
                    <a:cubicBezTo>
                      <a:pt x="90086" y="158633"/>
                      <a:pt x="93331" y="197206"/>
                      <a:pt x="92482" y="235756"/>
                    </a:cubicBezTo>
                    <a:cubicBezTo>
                      <a:pt x="79425" y="237835"/>
                      <a:pt x="68069" y="246866"/>
                      <a:pt x="63974" y="259999"/>
                    </a:cubicBezTo>
                    <a:cubicBezTo>
                      <a:pt x="60344" y="271634"/>
                      <a:pt x="64052" y="284736"/>
                      <a:pt x="72859" y="292624"/>
                    </a:cubicBezTo>
                    <a:cubicBezTo>
                      <a:pt x="72164" y="293852"/>
                      <a:pt x="71468" y="295080"/>
                      <a:pt x="70773" y="296309"/>
                    </a:cubicBezTo>
                    <a:cubicBezTo>
                      <a:pt x="62815" y="310469"/>
                      <a:pt x="54472" y="324422"/>
                      <a:pt x="46206" y="338405"/>
                    </a:cubicBezTo>
                    <a:cubicBezTo>
                      <a:pt x="38017" y="352195"/>
                      <a:pt x="29519" y="365753"/>
                      <a:pt x="20635" y="379087"/>
                    </a:cubicBezTo>
                    <a:cubicBezTo>
                      <a:pt x="16463" y="385306"/>
                      <a:pt x="11827" y="391247"/>
                      <a:pt x="7810" y="397574"/>
                    </a:cubicBezTo>
                    <a:cubicBezTo>
                      <a:pt x="4643" y="402603"/>
                      <a:pt x="703" y="408606"/>
                      <a:pt x="7" y="414585"/>
                    </a:cubicBezTo>
                    <a:cubicBezTo>
                      <a:pt x="-146" y="416470"/>
                      <a:pt x="2171" y="418255"/>
                      <a:pt x="3947" y="417567"/>
                    </a:cubicBezTo>
                    <a:cubicBezTo>
                      <a:pt x="15690" y="412940"/>
                      <a:pt x="23725" y="397342"/>
                      <a:pt x="30601" y="387508"/>
                    </a:cubicBezTo>
                    <a:cubicBezTo>
                      <a:pt x="40180" y="373726"/>
                      <a:pt x="49605" y="359804"/>
                      <a:pt x="58875" y="345806"/>
                    </a:cubicBezTo>
                    <a:cubicBezTo>
                      <a:pt x="67837" y="332240"/>
                      <a:pt x="76258" y="318357"/>
                      <a:pt x="84524" y="304304"/>
                    </a:cubicBezTo>
                    <a:cubicBezTo>
                      <a:pt x="85451" y="302659"/>
                      <a:pt x="86378" y="301006"/>
                      <a:pt x="87305" y="299353"/>
                    </a:cubicBezTo>
                    <a:cubicBezTo>
                      <a:pt x="89546" y="299631"/>
                      <a:pt x="91708" y="299569"/>
                      <a:pt x="93794" y="299198"/>
                    </a:cubicBezTo>
                    <a:cubicBezTo>
                      <a:pt x="112258" y="301377"/>
                      <a:pt x="129409" y="288429"/>
                      <a:pt x="128868" y="268713"/>
                    </a:cubicBezTo>
                    <a:close/>
                  </a:path>
                </a:pathLst>
              </a:custGeom>
              <a:solidFill>
                <a:srgbClr val="000000"/>
              </a:solidFill>
              <a:ln w="7724" cap="flat">
                <a:noFill/>
                <a:prstDash val="solid"/>
                <a:miter/>
              </a:ln>
            </p:spPr>
            <p:txBody>
              <a:bodyPr rtlCol="0" anchor="ctr"/>
              <a:lstStyle/>
              <a:p>
                <a:endParaRPr lang="en-US"/>
              </a:p>
            </p:txBody>
          </p:sp>
          <p:grpSp>
            <p:nvGrpSpPr>
              <p:cNvPr id="110" name="Graphic 14" descr="Living room with sofa">
                <a:extLst>
                  <a:ext uri="{FF2B5EF4-FFF2-40B4-BE49-F238E27FC236}">
                    <a16:creationId xmlns:a16="http://schemas.microsoft.com/office/drawing/2014/main" id="{127E2A1F-32C6-1611-7427-53E9DD1B4299}"/>
                  </a:ext>
                </a:extLst>
              </p:cNvPr>
              <p:cNvGrpSpPr/>
              <p:nvPr/>
            </p:nvGrpSpPr>
            <p:grpSpPr>
              <a:xfrm>
                <a:off x="11240750" y="2278957"/>
                <a:ext cx="680087" cy="675466"/>
                <a:chOff x="11240750" y="2278957"/>
                <a:chExt cx="680087" cy="675466"/>
              </a:xfrm>
              <a:solidFill>
                <a:srgbClr val="000000"/>
              </a:solidFill>
            </p:grpSpPr>
            <p:sp>
              <p:nvSpPr>
                <p:cNvPr id="111" name="Freeform: Shape 110">
                  <a:extLst>
                    <a:ext uri="{FF2B5EF4-FFF2-40B4-BE49-F238E27FC236}">
                      <a16:creationId xmlns:a16="http://schemas.microsoft.com/office/drawing/2014/main" id="{DED623CD-7793-C5B8-579D-BFDE42699E3F}"/>
                    </a:ext>
                  </a:extLst>
                </p:cNvPr>
                <p:cNvSpPr/>
                <p:nvPr/>
              </p:nvSpPr>
              <p:spPr>
                <a:xfrm>
                  <a:off x="11397277" y="2323289"/>
                  <a:ext cx="51490" cy="63067"/>
                </a:xfrm>
                <a:custGeom>
                  <a:avLst/>
                  <a:gdLst>
                    <a:gd name="connsiteX0" fmla="*/ 306 w 51490"/>
                    <a:gd name="connsiteY0" fmla="*/ 5750 h 63067"/>
                    <a:gd name="connsiteX1" fmla="*/ 19078 w 51490"/>
                    <a:gd name="connsiteY1" fmla="*/ 31313 h 63067"/>
                    <a:gd name="connsiteX2" fmla="*/ 39628 w 51490"/>
                    <a:gd name="connsiteY2" fmla="*/ 59696 h 63067"/>
                    <a:gd name="connsiteX3" fmla="*/ 50830 w 51490"/>
                    <a:gd name="connsiteY3" fmla="*/ 53145 h 63067"/>
                    <a:gd name="connsiteX4" fmla="*/ 31516 w 51490"/>
                    <a:gd name="connsiteY4" fmla="*/ 25681 h 63067"/>
                    <a:gd name="connsiteX5" fmla="*/ 8185 w 51490"/>
                    <a:gd name="connsiteY5" fmla="*/ 1161 h 63067"/>
                    <a:gd name="connsiteX6" fmla="*/ 306 w 51490"/>
                    <a:gd name="connsiteY6" fmla="*/ 5750 h 63067"/>
                    <a:gd name="connsiteX7" fmla="*/ 306 w 51490"/>
                    <a:gd name="connsiteY7" fmla="*/ 5750 h 63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0" h="63067">
                      <a:moveTo>
                        <a:pt x="306" y="5750"/>
                      </a:moveTo>
                      <a:cubicBezTo>
                        <a:pt x="4169" y="16079"/>
                        <a:pt x="11739" y="23379"/>
                        <a:pt x="19078" y="31313"/>
                      </a:cubicBezTo>
                      <a:cubicBezTo>
                        <a:pt x="27113" y="40012"/>
                        <a:pt x="34684" y="48811"/>
                        <a:pt x="39628" y="59696"/>
                      </a:cubicBezTo>
                      <a:cubicBezTo>
                        <a:pt x="43104" y="67298"/>
                        <a:pt x="54307" y="60701"/>
                        <a:pt x="50830" y="53145"/>
                      </a:cubicBezTo>
                      <a:cubicBezTo>
                        <a:pt x="46195" y="42816"/>
                        <a:pt x="39087" y="34033"/>
                        <a:pt x="31516" y="25681"/>
                      </a:cubicBezTo>
                      <a:cubicBezTo>
                        <a:pt x="24023" y="17361"/>
                        <a:pt x="16606" y="8569"/>
                        <a:pt x="8185" y="1161"/>
                      </a:cubicBezTo>
                      <a:cubicBezTo>
                        <a:pt x="4941" y="-1667"/>
                        <a:pt x="-1472" y="983"/>
                        <a:pt x="306" y="5750"/>
                      </a:cubicBezTo>
                      <a:lnTo>
                        <a:pt x="306" y="5750"/>
                      </a:lnTo>
                      <a:close/>
                    </a:path>
                  </a:pathLst>
                </a:custGeom>
                <a:solidFill>
                  <a:srgbClr val="000000"/>
                </a:solidFill>
                <a:ln w="772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22534040-4CAE-7E57-F6B5-90AB4E38BBD1}"/>
                    </a:ext>
                  </a:extLst>
                </p:cNvPr>
                <p:cNvSpPr/>
                <p:nvPr/>
              </p:nvSpPr>
              <p:spPr>
                <a:xfrm>
                  <a:off x="11757587" y="2344639"/>
                  <a:ext cx="43594" cy="51792"/>
                </a:xfrm>
                <a:custGeom>
                  <a:avLst/>
                  <a:gdLst>
                    <a:gd name="connsiteX0" fmla="*/ 7728 w 43594"/>
                    <a:gd name="connsiteY0" fmla="*/ 51032 h 51792"/>
                    <a:gd name="connsiteX1" fmla="*/ 42492 w 43594"/>
                    <a:gd name="connsiteY1" fmla="*/ 9499 h 51792"/>
                    <a:gd name="connsiteX2" fmla="*/ 31290 w 43594"/>
                    <a:gd name="connsiteY2" fmla="*/ 2948 h 51792"/>
                    <a:gd name="connsiteX3" fmla="*/ 697 w 43594"/>
                    <a:gd name="connsiteY3" fmla="*/ 44024 h 51792"/>
                    <a:gd name="connsiteX4" fmla="*/ 7728 w 43594"/>
                    <a:gd name="connsiteY4" fmla="*/ 51032 h 51792"/>
                    <a:gd name="connsiteX5" fmla="*/ 7728 w 43594"/>
                    <a:gd name="connsiteY5" fmla="*/ 51032 h 5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94" h="51792">
                      <a:moveTo>
                        <a:pt x="7728" y="51032"/>
                      </a:moveTo>
                      <a:cubicBezTo>
                        <a:pt x="22329" y="41545"/>
                        <a:pt x="32913" y="23768"/>
                        <a:pt x="42492" y="9499"/>
                      </a:cubicBezTo>
                      <a:cubicBezTo>
                        <a:pt x="47128" y="2547"/>
                        <a:pt x="35926" y="-3966"/>
                        <a:pt x="31290" y="2948"/>
                      </a:cubicBezTo>
                      <a:cubicBezTo>
                        <a:pt x="21788" y="17101"/>
                        <a:pt x="9659" y="29624"/>
                        <a:pt x="697" y="44024"/>
                      </a:cubicBezTo>
                      <a:cubicBezTo>
                        <a:pt x="-1929" y="48297"/>
                        <a:pt x="3401" y="53836"/>
                        <a:pt x="7728" y="51032"/>
                      </a:cubicBezTo>
                      <a:lnTo>
                        <a:pt x="7728" y="51032"/>
                      </a:lnTo>
                      <a:close/>
                    </a:path>
                  </a:pathLst>
                </a:custGeom>
                <a:solidFill>
                  <a:srgbClr val="000000"/>
                </a:solidFill>
                <a:ln w="772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8BDC30DB-C530-89DE-D4B7-B1540718E88A}"/>
                    </a:ext>
                  </a:extLst>
                </p:cNvPr>
                <p:cNvSpPr/>
                <p:nvPr/>
              </p:nvSpPr>
              <p:spPr>
                <a:xfrm>
                  <a:off x="11286257" y="2465252"/>
                  <a:ext cx="61866" cy="27522"/>
                </a:xfrm>
                <a:custGeom>
                  <a:avLst/>
                  <a:gdLst>
                    <a:gd name="connsiteX0" fmla="*/ 1623 w 61866"/>
                    <a:gd name="connsiteY0" fmla="*/ 6862 h 27522"/>
                    <a:gd name="connsiteX1" fmla="*/ 24877 w 61866"/>
                    <a:gd name="connsiteY1" fmla="*/ 15646 h 27522"/>
                    <a:gd name="connsiteX2" fmla="*/ 51993 w 61866"/>
                    <a:gd name="connsiteY2" fmla="*/ 26794 h 27522"/>
                    <a:gd name="connsiteX3" fmla="*/ 58560 w 61866"/>
                    <a:gd name="connsiteY3" fmla="*/ 15584 h 27522"/>
                    <a:gd name="connsiteX4" fmla="*/ 2473 w 61866"/>
                    <a:gd name="connsiteY4" fmla="*/ 558 h 27522"/>
                    <a:gd name="connsiteX5" fmla="*/ 1623 w 61866"/>
                    <a:gd name="connsiteY5" fmla="*/ 6862 h 27522"/>
                    <a:gd name="connsiteX6" fmla="*/ 1623 w 61866"/>
                    <a:gd name="connsiteY6" fmla="*/ 6862 h 2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866" h="27522">
                      <a:moveTo>
                        <a:pt x="1623" y="6862"/>
                      </a:moveTo>
                      <a:cubicBezTo>
                        <a:pt x="8886" y="10887"/>
                        <a:pt x="17151" y="12896"/>
                        <a:pt x="24877" y="15646"/>
                      </a:cubicBezTo>
                      <a:cubicBezTo>
                        <a:pt x="34147" y="18930"/>
                        <a:pt x="43186" y="22460"/>
                        <a:pt x="51993" y="26794"/>
                      </a:cubicBezTo>
                      <a:cubicBezTo>
                        <a:pt x="59487" y="30464"/>
                        <a:pt x="66053" y="19270"/>
                        <a:pt x="58560" y="15584"/>
                      </a:cubicBezTo>
                      <a:cubicBezTo>
                        <a:pt x="41950" y="7426"/>
                        <a:pt x="21478" y="-2470"/>
                        <a:pt x="2473" y="558"/>
                      </a:cubicBezTo>
                      <a:cubicBezTo>
                        <a:pt x="-540" y="1037"/>
                        <a:pt x="-771" y="5518"/>
                        <a:pt x="1623" y="6862"/>
                      </a:cubicBezTo>
                      <a:lnTo>
                        <a:pt x="1623" y="6862"/>
                      </a:lnTo>
                      <a:close/>
                    </a:path>
                  </a:pathLst>
                </a:custGeom>
                <a:solidFill>
                  <a:srgbClr val="000000"/>
                </a:solidFill>
                <a:ln w="772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585FAD4-6A34-C573-A1D8-AAC676C44CCC}"/>
                    </a:ext>
                  </a:extLst>
                </p:cNvPr>
                <p:cNvSpPr/>
                <p:nvPr/>
              </p:nvSpPr>
              <p:spPr>
                <a:xfrm>
                  <a:off x="11240750" y="2621207"/>
                  <a:ext cx="60896" cy="22100"/>
                </a:xfrm>
                <a:custGeom>
                  <a:avLst/>
                  <a:gdLst>
                    <a:gd name="connsiteX0" fmla="*/ 2015 w 60896"/>
                    <a:gd name="connsiteY0" fmla="*/ 20821 h 22100"/>
                    <a:gd name="connsiteX1" fmla="*/ 31371 w 60896"/>
                    <a:gd name="connsiteY1" fmla="*/ 19122 h 22100"/>
                    <a:gd name="connsiteX2" fmla="*/ 56402 w 60896"/>
                    <a:gd name="connsiteY2" fmla="*/ 12856 h 22100"/>
                    <a:gd name="connsiteX3" fmla="*/ 52925 w 60896"/>
                    <a:gd name="connsiteY3" fmla="*/ 341 h 22100"/>
                    <a:gd name="connsiteX4" fmla="*/ 1319 w 60896"/>
                    <a:gd name="connsiteY4" fmla="*/ 15730 h 22100"/>
                    <a:gd name="connsiteX5" fmla="*/ 2015 w 60896"/>
                    <a:gd name="connsiteY5" fmla="*/ 20821 h 22100"/>
                    <a:gd name="connsiteX6" fmla="*/ 2015 w 60896"/>
                    <a:gd name="connsiteY6" fmla="*/ 20821 h 2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6" h="22100">
                      <a:moveTo>
                        <a:pt x="2015" y="20821"/>
                      </a:moveTo>
                      <a:cubicBezTo>
                        <a:pt x="11980" y="23602"/>
                        <a:pt x="21405" y="21300"/>
                        <a:pt x="31371" y="19122"/>
                      </a:cubicBezTo>
                      <a:cubicBezTo>
                        <a:pt x="39792" y="17291"/>
                        <a:pt x="48213" y="15506"/>
                        <a:pt x="56402" y="12856"/>
                      </a:cubicBezTo>
                      <a:cubicBezTo>
                        <a:pt x="64281" y="10291"/>
                        <a:pt x="60960" y="-2208"/>
                        <a:pt x="52925" y="341"/>
                      </a:cubicBezTo>
                      <a:cubicBezTo>
                        <a:pt x="36238" y="5664"/>
                        <a:pt x="15843" y="5679"/>
                        <a:pt x="1319" y="15730"/>
                      </a:cubicBezTo>
                      <a:cubicBezTo>
                        <a:pt x="-612" y="17051"/>
                        <a:pt x="-458" y="20149"/>
                        <a:pt x="2015" y="20821"/>
                      </a:cubicBezTo>
                      <a:lnTo>
                        <a:pt x="2015" y="20821"/>
                      </a:lnTo>
                      <a:close/>
                    </a:path>
                  </a:pathLst>
                </a:custGeom>
                <a:solidFill>
                  <a:srgbClr val="000000"/>
                </a:solidFill>
                <a:ln w="772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0F86A922-13CF-53EB-25C8-90D59ADDB90B}"/>
                    </a:ext>
                  </a:extLst>
                </p:cNvPr>
                <p:cNvSpPr/>
                <p:nvPr/>
              </p:nvSpPr>
              <p:spPr>
                <a:xfrm>
                  <a:off x="11286008" y="2768859"/>
                  <a:ext cx="50095" cy="36711"/>
                </a:xfrm>
                <a:custGeom>
                  <a:avLst/>
                  <a:gdLst>
                    <a:gd name="connsiteX0" fmla="*/ 7434 w 50095"/>
                    <a:gd name="connsiteY0" fmla="*/ 36617 h 36711"/>
                    <a:gd name="connsiteX1" fmla="*/ 28757 w 50095"/>
                    <a:gd name="connsiteY1" fmla="*/ 24967 h 36711"/>
                    <a:gd name="connsiteX2" fmla="*/ 49152 w 50095"/>
                    <a:gd name="connsiteY2" fmla="*/ 9083 h 36711"/>
                    <a:gd name="connsiteX3" fmla="*/ 42431 w 50095"/>
                    <a:gd name="connsiteY3" fmla="*/ 292 h 36711"/>
                    <a:gd name="connsiteX4" fmla="*/ 21263 w 50095"/>
                    <a:gd name="connsiteY4" fmla="*/ 14375 h 36711"/>
                    <a:gd name="connsiteX5" fmla="*/ 1872 w 50095"/>
                    <a:gd name="connsiteY5" fmla="*/ 27091 h 36711"/>
                    <a:gd name="connsiteX6" fmla="*/ 7434 w 50095"/>
                    <a:gd name="connsiteY6" fmla="*/ 36617 h 36711"/>
                    <a:gd name="connsiteX7" fmla="*/ 7434 w 50095"/>
                    <a:gd name="connsiteY7" fmla="*/ 36617 h 36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95" h="36711">
                      <a:moveTo>
                        <a:pt x="7434" y="36617"/>
                      </a:moveTo>
                      <a:cubicBezTo>
                        <a:pt x="15160" y="35118"/>
                        <a:pt x="22345" y="29332"/>
                        <a:pt x="28757" y="24967"/>
                      </a:cubicBezTo>
                      <a:cubicBezTo>
                        <a:pt x="35478" y="20362"/>
                        <a:pt x="44208" y="15681"/>
                        <a:pt x="49152" y="9083"/>
                      </a:cubicBezTo>
                      <a:cubicBezTo>
                        <a:pt x="52242" y="4981"/>
                        <a:pt x="47143" y="-1447"/>
                        <a:pt x="42431" y="292"/>
                      </a:cubicBezTo>
                      <a:cubicBezTo>
                        <a:pt x="34783" y="3104"/>
                        <a:pt x="27984" y="9840"/>
                        <a:pt x="21263" y="14375"/>
                      </a:cubicBezTo>
                      <a:cubicBezTo>
                        <a:pt x="14929" y="18686"/>
                        <a:pt x="7898" y="22240"/>
                        <a:pt x="1872" y="27091"/>
                      </a:cubicBezTo>
                      <a:cubicBezTo>
                        <a:pt x="-2917" y="31008"/>
                        <a:pt x="2414" y="37575"/>
                        <a:pt x="7434" y="36617"/>
                      </a:cubicBezTo>
                      <a:lnTo>
                        <a:pt x="7434" y="36617"/>
                      </a:lnTo>
                      <a:close/>
                    </a:path>
                  </a:pathLst>
                </a:custGeom>
                <a:solidFill>
                  <a:srgbClr val="000000"/>
                </a:solidFill>
                <a:ln w="772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E948CA8C-ACC2-FA16-57E9-E8677049AE77}"/>
                    </a:ext>
                  </a:extLst>
                </p:cNvPr>
                <p:cNvSpPr/>
                <p:nvPr/>
              </p:nvSpPr>
              <p:spPr>
                <a:xfrm>
                  <a:off x="11414817" y="2870549"/>
                  <a:ext cx="30246" cy="53345"/>
                </a:xfrm>
                <a:custGeom>
                  <a:avLst/>
                  <a:gdLst>
                    <a:gd name="connsiteX0" fmla="*/ 6945 w 30246"/>
                    <a:gd name="connsiteY0" fmla="*/ 52639 h 53345"/>
                    <a:gd name="connsiteX1" fmla="*/ 21624 w 30246"/>
                    <a:gd name="connsiteY1" fmla="*/ 29779 h 53345"/>
                    <a:gd name="connsiteX2" fmla="*/ 27109 w 30246"/>
                    <a:gd name="connsiteY2" fmla="*/ 16067 h 53345"/>
                    <a:gd name="connsiteX3" fmla="*/ 30045 w 30246"/>
                    <a:gd name="connsiteY3" fmla="*/ 3891 h 53345"/>
                    <a:gd name="connsiteX4" fmla="*/ 22088 w 30246"/>
                    <a:gd name="connsiteY4" fmla="*/ 647 h 53345"/>
                    <a:gd name="connsiteX5" fmla="*/ 10885 w 30246"/>
                    <a:gd name="connsiteY5" fmla="*/ 22008 h 53345"/>
                    <a:gd name="connsiteX6" fmla="*/ 148 w 30246"/>
                    <a:gd name="connsiteY6" fmla="*/ 47370 h 53345"/>
                    <a:gd name="connsiteX7" fmla="*/ 6945 w 30246"/>
                    <a:gd name="connsiteY7" fmla="*/ 52639 h 53345"/>
                    <a:gd name="connsiteX8" fmla="*/ 6945 w 30246"/>
                    <a:gd name="connsiteY8" fmla="*/ 52639 h 53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6" h="53345">
                      <a:moveTo>
                        <a:pt x="6945" y="52639"/>
                      </a:moveTo>
                      <a:cubicBezTo>
                        <a:pt x="14980" y="47324"/>
                        <a:pt x="18070" y="38339"/>
                        <a:pt x="21624" y="29779"/>
                      </a:cubicBezTo>
                      <a:cubicBezTo>
                        <a:pt x="23478" y="25229"/>
                        <a:pt x="25255" y="20625"/>
                        <a:pt x="27109" y="16067"/>
                      </a:cubicBezTo>
                      <a:cubicBezTo>
                        <a:pt x="28886" y="11756"/>
                        <a:pt x="30895" y="8642"/>
                        <a:pt x="30045" y="3891"/>
                      </a:cubicBezTo>
                      <a:cubicBezTo>
                        <a:pt x="29426" y="283"/>
                        <a:pt x="24946" y="-860"/>
                        <a:pt x="22088" y="647"/>
                      </a:cubicBezTo>
                      <a:cubicBezTo>
                        <a:pt x="15599" y="4084"/>
                        <a:pt x="13435" y="15657"/>
                        <a:pt x="10885" y="22008"/>
                      </a:cubicBezTo>
                      <a:cubicBezTo>
                        <a:pt x="7486" y="30490"/>
                        <a:pt x="2465" y="38517"/>
                        <a:pt x="148" y="47370"/>
                      </a:cubicBezTo>
                      <a:cubicBezTo>
                        <a:pt x="-857" y="51117"/>
                        <a:pt x="3469" y="54964"/>
                        <a:pt x="6945" y="52639"/>
                      </a:cubicBezTo>
                      <a:lnTo>
                        <a:pt x="6945" y="52639"/>
                      </a:lnTo>
                      <a:close/>
                    </a:path>
                  </a:pathLst>
                </a:custGeom>
                <a:solidFill>
                  <a:srgbClr val="000000"/>
                </a:solidFill>
                <a:ln w="772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F441A43E-66ED-8748-F522-9039A149FC20}"/>
                    </a:ext>
                  </a:extLst>
                </p:cNvPr>
                <p:cNvSpPr/>
                <p:nvPr/>
              </p:nvSpPr>
              <p:spPr>
                <a:xfrm>
                  <a:off x="11574697" y="2889819"/>
                  <a:ext cx="15521" cy="64604"/>
                </a:xfrm>
                <a:custGeom>
                  <a:avLst/>
                  <a:gdLst>
                    <a:gd name="connsiteX0" fmla="*/ 2966 w 15521"/>
                    <a:gd name="connsiteY0" fmla="*/ 2460 h 64604"/>
                    <a:gd name="connsiteX1" fmla="*/ 2888 w 15521"/>
                    <a:gd name="connsiteY1" fmla="*/ 59914 h 64604"/>
                    <a:gd name="connsiteX2" fmla="*/ 15404 w 15521"/>
                    <a:gd name="connsiteY2" fmla="*/ 56461 h 64604"/>
                    <a:gd name="connsiteX3" fmla="*/ 9610 w 15521"/>
                    <a:gd name="connsiteY3" fmla="*/ 2460 h 64604"/>
                    <a:gd name="connsiteX4" fmla="*/ 2966 w 15521"/>
                    <a:gd name="connsiteY4" fmla="*/ 2460 h 64604"/>
                    <a:gd name="connsiteX5" fmla="*/ 2966 w 15521"/>
                    <a:gd name="connsiteY5" fmla="*/ 2460 h 6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1" h="64604">
                      <a:moveTo>
                        <a:pt x="2966" y="2460"/>
                      </a:moveTo>
                      <a:cubicBezTo>
                        <a:pt x="-2056" y="20383"/>
                        <a:pt x="262" y="41767"/>
                        <a:pt x="2888" y="59914"/>
                      </a:cubicBezTo>
                      <a:cubicBezTo>
                        <a:pt x="4125" y="68080"/>
                        <a:pt x="16872" y="64719"/>
                        <a:pt x="15404" y="56461"/>
                      </a:cubicBezTo>
                      <a:cubicBezTo>
                        <a:pt x="12468" y="38800"/>
                        <a:pt x="14399" y="19703"/>
                        <a:pt x="9610" y="2460"/>
                      </a:cubicBezTo>
                      <a:cubicBezTo>
                        <a:pt x="8683" y="-816"/>
                        <a:pt x="3893" y="-824"/>
                        <a:pt x="2966" y="2460"/>
                      </a:cubicBezTo>
                      <a:lnTo>
                        <a:pt x="2966" y="2460"/>
                      </a:lnTo>
                      <a:close/>
                    </a:path>
                  </a:pathLst>
                </a:custGeom>
                <a:solidFill>
                  <a:srgbClr val="000000"/>
                </a:solidFill>
                <a:ln w="772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B782ADFA-0C2B-F9A2-D47D-13B6D1BBE4BC}"/>
                    </a:ext>
                  </a:extLst>
                </p:cNvPr>
                <p:cNvSpPr/>
                <p:nvPr/>
              </p:nvSpPr>
              <p:spPr>
                <a:xfrm>
                  <a:off x="11720647" y="2856815"/>
                  <a:ext cx="40280" cy="54003"/>
                </a:xfrm>
                <a:custGeom>
                  <a:avLst/>
                  <a:gdLst>
                    <a:gd name="connsiteX0" fmla="*/ 169 w 40280"/>
                    <a:gd name="connsiteY0" fmla="*/ 5875 h 54003"/>
                    <a:gd name="connsiteX1" fmla="*/ 14384 w 40280"/>
                    <a:gd name="connsiteY1" fmla="*/ 31786 h 54003"/>
                    <a:gd name="connsiteX2" fmla="*/ 28830 w 40280"/>
                    <a:gd name="connsiteY2" fmla="*/ 52514 h 54003"/>
                    <a:gd name="connsiteX3" fmla="*/ 39028 w 40280"/>
                    <a:gd name="connsiteY3" fmla="*/ 44649 h 54003"/>
                    <a:gd name="connsiteX4" fmla="*/ 24658 w 40280"/>
                    <a:gd name="connsiteY4" fmla="*/ 23335 h 54003"/>
                    <a:gd name="connsiteX5" fmla="*/ 6890 w 40280"/>
                    <a:gd name="connsiteY5" fmla="*/ 668 h 54003"/>
                    <a:gd name="connsiteX6" fmla="*/ 169 w 40280"/>
                    <a:gd name="connsiteY6" fmla="*/ 5875 h 54003"/>
                    <a:gd name="connsiteX7" fmla="*/ 169 w 40280"/>
                    <a:gd name="connsiteY7" fmla="*/ 5875 h 5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280" h="54003">
                      <a:moveTo>
                        <a:pt x="169" y="5875"/>
                      </a:moveTo>
                      <a:cubicBezTo>
                        <a:pt x="2641" y="15153"/>
                        <a:pt x="9517" y="23636"/>
                        <a:pt x="14384" y="31786"/>
                      </a:cubicBezTo>
                      <a:cubicBezTo>
                        <a:pt x="18556" y="38755"/>
                        <a:pt x="22496" y="47268"/>
                        <a:pt x="28830" y="52514"/>
                      </a:cubicBezTo>
                      <a:cubicBezTo>
                        <a:pt x="34007" y="56809"/>
                        <a:pt x="43741" y="51084"/>
                        <a:pt x="39028" y="44649"/>
                      </a:cubicBezTo>
                      <a:cubicBezTo>
                        <a:pt x="34007" y="37743"/>
                        <a:pt x="29294" y="30504"/>
                        <a:pt x="24658" y="23335"/>
                      </a:cubicBezTo>
                      <a:cubicBezTo>
                        <a:pt x="19637" y="15648"/>
                        <a:pt x="14848" y="5744"/>
                        <a:pt x="6890" y="668"/>
                      </a:cubicBezTo>
                      <a:cubicBezTo>
                        <a:pt x="3413" y="-1534"/>
                        <a:pt x="-913" y="2097"/>
                        <a:pt x="169" y="5875"/>
                      </a:cubicBezTo>
                      <a:lnTo>
                        <a:pt x="169" y="5875"/>
                      </a:lnTo>
                      <a:close/>
                    </a:path>
                  </a:pathLst>
                </a:custGeom>
                <a:solidFill>
                  <a:srgbClr val="000000"/>
                </a:solidFill>
                <a:ln w="772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7A161BBA-3AA8-1AD1-C81E-BFB9701B4E75}"/>
                    </a:ext>
                  </a:extLst>
                </p:cNvPr>
                <p:cNvSpPr/>
                <p:nvPr/>
              </p:nvSpPr>
              <p:spPr>
                <a:xfrm>
                  <a:off x="11826694" y="2760936"/>
                  <a:ext cx="52196" cy="29011"/>
                </a:xfrm>
                <a:custGeom>
                  <a:avLst/>
                  <a:gdLst>
                    <a:gd name="connsiteX0" fmla="*/ 2586 w 52196"/>
                    <a:gd name="connsiteY0" fmla="*/ 9883 h 29011"/>
                    <a:gd name="connsiteX1" fmla="*/ 23291 w 52196"/>
                    <a:gd name="connsiteY1" fmla="*/ 18513 h 29011"/>
                    <a:gd name="connsiteX2" fmla="*/ 42373 w 52196"/>
                    <a:gd name="connsiteY2" fmla="*/ 28247 h 29011"/>
                    <a:gd name="connsiteX3" fmla="*/ 48939 w 52196"/>
                    <a:gd name="connsiteY3" fmla="*/ 17037 h 29011"/>
                    <a:gd name="connsiteX4" fmla="*/ 5291 w 52196"/>
                    <a:gd name="connsiteY4" fmla="*/ 57 h 29011"/>
                    <a:gd name="connsiteX5" fmla="*/ 2586 w 52196"/>
                    <a:gd name="connsiteY5" fmla="*/ 9883 h 29011"/>
                    <a:gd name="connsiteX6" fmla="*/ 2586 w 52196"/>
                    <a:gd name="connsiteY6" fmla="*/ 9883 h 2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6" h="29011">
                      <a:moveTo>
                        <a:pt x="2586" y="9883"/>
                      </a:moveTo>
                      <a:cubicBezTo>
                        <a:pt x="9154" y="13468"/>
                        <a:pt x="16493" y="15330"/>
                        <a:pt x="23291" y="18513"/>
                      </a:cubicBezTo>
                      <a:cubicBezTo>
                        <a:pt x="29703" y="21564"/>
                        <a:pt x="36038" y="25017"/>
                        <a:pt x="42373" y="28247"/>
                      </a:cubicBezTo>
                      <a:cubicBezTo>
                        <a:pt x="49790" y="32017"/>
                        <a:pt x="56356" y="20815"/>
                        <a:pt x="48939" y="17037"/>
                      </a:cubicBezTo>
                      <a:cubicBezTo>
                        <a:pt x="36116" y="10548"/>
                        <a:pt x="20201" y="-901"/>
                        <a:pt x="5291" y="57"/>
                      </a:cubicBezTo>
                      <a:cubicBezTo>
                        <a:pt x="347" y="373"/>
                        <a:pt x="-2280" y="7218"/>
                        <a:pt x="2586" y="9883"/>
                      </a:cubicBezTo>
                      <a:lnTo>
                        <a:pt x="2586" y="9883"/>
                      </a:lnTo>
                      <a:close/>
                    </a:path>
                  </a:pathLst>
                </a:custGeom>
                <a:solidFill>
                  <a:srgbClr val="000000"/>
                </a:solidFill>
                <a:ln w="772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8971FDC1-024B-E869-00D6-F398C3350975}"/>
                    </a:ext>
                  </a:extLst>
                </p:cNvPr>
                <p:cNvSpPr/>
                <p:nvPr/>
              </p:nvSpPr>
              <p:spPr>
                <a:xfrm>
                  <a:off x="11860742" y="2622537"/>
                  <a:ext cx="60094" cy="31744"/>
                </a:xfrm>
                <a:custGeom>
                  <a:avLst/>
                  <a:gdLst>
                    <a:gd name="connsiteX0" fmla="*/ 4231 w 60094"/>
                    <a:gd name="connsiteY0" fmla="*/ 31179 h 31744"/>
                    <a:gd name="connsiteX1" fmla="*/ 33510 w 60094"/>
                    <a:gd name="connsiteY1" fmla="*/ 25803 h 31744"/>
                    <a:gd name="connsiteX2" fmla="*/ 59467 w 60094"/>
                    <a:gd name="connsiteY2" fmla="*/ 7957 h 31744"/>
                    <a:gd name="connsiteX3" fmla="*/ 53442 w 60094"/>
                    <a:gd name="connsiteY3" fmla="*/ 138 h 31744"/>
                    <a:gd name="connsiteX4" fmla="*/ 30497 w 60094"/>
                    <a:gd name="connsiteY4" fmla="*/ 13017 h 31744"/>
                    <a:gd name="connsiteX5" fmla="*/ 4231 w 60094"/>
                    <a:gd name="connsiteY5" fmla="*/ 19746 h 31744"/>
                    <a:gd name="connsiteX6" fmla="*/ 4231 w 60094"/>
                    <a:gd name="connsiteY6" fmla="*/ 31179 h 31744"/>
                    <a:gd name="connsiteX7" fmla="*/ 4231 w 60094"/>
                    <a:gd name="connsiteY7" fmla="*/ 31179 h 3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94" h="31744">
                      <a:moveTo>
                        <a:pt x="4231" y="31179"/>
                      </a:moveTo>
                      <a:cubicBezTo>
                        <a:pt x="13888" y="33165"/>
                        <a:pt x="24702" y="29573"/>
                        <a:pt x="33510" y="25803"/>
                      </a:cubicBezTo>
                      <a:cubicBezTo>
                        <a:pt x="41854" y="22226"/>
                        <a:pt x="55296" y="16524"/>
                        <a:pt x="59467" y="7957"/>
                      </a:cubicBezTo>
                      <a:cubicBezTo>
                        <a:pt x="61553" y="3708"/>
                        <a:pt x="58154" y="-858"/>
                        <a:pt x="53442" y="138"/>
                      </a:cubicBezTo>
                      <a:cubicBezTo>
                        <a:pt x="45407" y="1830"/>
                        <a:pt x="38067" y="9494"/>
                        <a:pt x="30497" y="13017"/>
                      </a:cubicBezTo>
                      <a:cubicBezTo>
                        <a:pt x="21844" y="17042"/>
                        <a:pt x="13269" y="17444"/>
                        <a:pt x="4231" y="19746"/>
                      </a:cubicBezTo>
                      <a:cubicBezTo>
                        <a:pt x="-1255" y="21144"/>
                        <a:pt x="-1563" y="29974"/>
                        <a:pt x="4231" y="31179"/>
                      </a:cubicBezTo>
                      <a:lnTo>
                        <a:pt x="4231" y="31179"/>
                      </a:lnTo>
                      <a:close/>
                    </a:path>
                  </a:pathLst>
                </a:custGeom>
                <a:solidFill>
                  <a:srgbClr val="000000"/>
                </a:solidFill>
                <a:ln w="772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01CDBF3B-5CC5-741E-79EF-923A015BF9AA}"/>
                    </a:ext>
                  </a:extLst>
                </p:cNvPr>
                <p:cNvSpPr/>
                <p:nvPr/>
              </p:nvSpPr>
              <p:spPr>
                <a:xfrm>
                  <a:off x="11840923" y="2452011"/>
                  <a:ext cx="48571" cy="42761"/>
                </a:xfrm>
                <a:custGeom>
                  <a:avLst/>
                  <a:gdLst>
                    <a:gd name="connsiteX0" fmla="*/ 8290 w 48571"/>
                    <a:gd name="connsiteY0" fmla="*/ 42090 h 42761"/>
                    <a:gd name="connsiteX1" fmla="*/ 28840 w 48571"/>
                    <a:gd name="connsiteY1" fmla="*/ 27118 h 42761"/>
                    <a:gd name="connsiteX2" fmla="*/ 47844 w 48571"/>
                    <a:gd name="connsiteY2" fmla="*/ 8453 h 42761"/>
                    <a:gd name="connsiteX3" fmla="*/ 40118 w 48571"/>
                    <a:gd name="connsiteY3" fmla="*/ 682 h 42761"/>
                    <a:gd name="connsiteX4" fmla="*/ 20650 w 48571"/>
                    <a:gd name="connsiteY4" fmla="*/ 17091 h 42761"/>
                    <a:gd name="connsiteX5" fmla="*/ 1568 w 48571"/>
                    <a:gd name="connsiteY5" fmla="*/ 33414 h 42761"/>
                    <a:gd name="connsiteX6" fmla="*/ 8290 w 48571"/>
                    <a:gd name="connsiteY6" fmla="*/ 42090 h 42761"/>
                    <a:gd name="connsiteX7" fmla="*/ 8290 w 48571"/>
                    <a:gd name="connsiteY7" fmla="*/ 42090 h 4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571" h="42761">
                      <a:moveTo>
                        <a:pt x="8290" y="42090"/>
                      </a:moveTo>
                      <a:cubicBezTo>
                        <a:pt x="15783" y="38258"/>
                        <a:pt x="22350" y="32503"/>
                        <a:pt x="28840" y="27118"/>
                      </a:cubicBezTo>
                      <a:cubicBezTo>
                        <a:pt x="35251" y="21765"/>
                        <a:pt x="43904" y="15970"/>
                        <a:pt x="47844" y="8453"/>
                      </a:cubicBezTo>
                      <a:cubicBezTo>
                        <a:pt x="50548" y="3316"/>
                        <a:pt x="45218" y="-1899"/>
                        <a:pt x="40118" y="682"/>
                      </a:cubicBezTo>
                      <a:cubicBezTo>
                        <a:pt x="32856" y="4359"/>
                        <a:pt x="26908" y="11845"/>
                        <a:pt x="20650" y="17091"/>
                      </a:cubicBezTo>
                      <a:cubicBezTo>
                        <a:pt x="14238" y="22452"/>
                        <a:pt x="7285" y="27296"/>
                        <a:pt x="1568" y="33414"/>
                      </a:cubicBezTo>
                      <a:cubicBezTo>
                        <a:pt x="-2758" y="38073"/>
                        <a:pt x="2650" y="44941"/>
                        <a:pt x="8290" y="42090"/>
                      </a:cubicBezTo>
                      <a:lnTo>
                        <a:pt x="8290" y="42090"/>
                      </a:lnTo>
                      <a:close/>
                    </a:path>
                  </a:pathLst>
                </a:custGeom>
                <a:solidFill>
                  <a:srgbClr val="000000"/>
                </a:solidFill>
                <a:ln w="772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DDC970F1-9750-6EC5-EC4F-18E15D1D95AD}"/>
                    </a:ext>
                  </a:extLst>
                </p:cNvPr>
                <p:cNvSpPr/>
                <p:nvPr/>
              </p:nvSpPr>
              <p:spPr>
                <a:xfrm>
                  <a:off x="11583438" y="2278957"/>
                  <a:ext cx="14963" cy="51105"/>
                </a:xfrm>
                <a:custGeom>
                  <a:avLst/>
                  <a:gdLst>
                    <a:gd name="connsiteX0" fmla="*/ 3881 w 14963"/>
                    <a:gd name="connsiteY0" fmla="*/ 1318 h 51105"/>
                    <a:gd name="connsiteX1" fmla="*/ 173 w 14963"/>
                    <a:gd name="connsiteY1" fmla="*/ 27902 h 51105"/>
                    <a:gd name="connsiteX2" fmla="*/ 6508 w 14963"/>
                    <a:gd name="connsiteY2" fmla="*/ 50367 h 51105"/>
                    <a:gd name="connsiteX3" fmla="*/ 13538 w 14963"/>
                    <a:gd name="connsiteY3" fmla="*/ 48528 h 51105"/>
                    <a:gd name="connsiteX4" fmla="*/ 13075 w 14963"/>
                    <a:gd name="connsiteY4" fmla="*/ 25391 h 51105"/>
                    <a:gd name="connsiteX5" fmla="*/ 8516 w 14963"/>
                    <a:gd name="connsiteY5" fmla="*/ 1318 h 51105"/>
                    <a:gd name="connsiteX6" fmla="*/ 3881 w 14963"/>
                    <a:gd name="connsiteY6" fmla="*/ 1318 h 51105"/>
                    <a:gd name="connsiteX7" fmla="*/ 3881 w 14963"/>
                    <a:gd name="connsiteY7" fmla="*/ 1318 h 5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3" h="51105">
                      <a:moveTo>
                        <a:pt x="3881" y="1318"/>
                      </a:moveTo>
                      <a:cubicBezTo>
                        <a:pt x="-59" y="9306"/>
                        <a:pt x="-291" y="19133"/>
                        <a:pt x="173" y="27902"/>
                      </a:cubicBezTo>
                      <a:cubicBezTo>
                        <a:pt x="636" y="35357"/>
                        <a:pt x="19" y="45546"/>
                        <a:pt x="6508" y="50367"/>
                      </a:cubicBezTo>
                      <a:cubicBezTo>
                        <a:pt x="8671" y="51974"/>
                        <a:pt x="12302" y="50777"/>
                        <a:pt x="13538" y="48528"/>
                      </a:cubicBezTo>
                      <a:cubicBezTo>
                        <a:pt x="16783" y="42209"/>
                        <a:pt x="13538" y="32344"/>
                        <a:pt x="13075" y="25391"/>
                      </a:cubicBezTo>
                      <a:cubicBezTo>
                        <a:pt x="12456" y="17341"/>
                        <a:pt x="12147" y="8634"/>
                        <a:pt x="8516" y="1318"/>
                      </a:cubicBezTo>
                      <a:cubicBezTo>
                        <a:pt x="7667" y="-435"/>
                        <a:pt x="4731" y="-443"/>
                        <a:pt x="3881" y="1318"/>
                      </a:cubicBezTo>
                      <a:lnTo>
                        <a:pt x="3881" y="1318"/>
                      </a:lnTo>
                      <a:close/>
                    </a:path>
                  </a:pathLst>
                </a:custGeom>
                <a:solidFill>
                  <a:srgbClr val="000000"/>
                </a:solidFill>
                <a:ln w="7724" cap="flat">
                  <a:noFill/>
                  <a:prstDash val="solid"/>
                  <a:miter/>
                </a:ln>
              </p:spPr>
              <p:txBody>
                <a:bodyPr rtlCol="0" anchor="ctr"/>
                <a:lstStyle/>
                <a:p>
                  <a:endParaRPr lang="en-US"/>
                </a:p>
              </p:txBody>
            </p:sp>
          </p:grpSp>
        </p:grpSp>
      </p:grpSp>
      <p:grpSp>
        <p:nvGrpSpPr>
          <p:cNvPr id="123" name="Graphic 14" descr="Living room with sofa">
            <a:extLst>
              <a:ext uri="{FF2B5EF4-FFF2-40B4-BE49-F238E27FC236}">
                <a16:creationId xmlns:a16="http://schemas.microsoft.com/office/drawing/2014/main" id="{34170262-8645-FF36-223B-E13B1ECEA371}"/>
              </a:ext>
            </a:extLst>
          </p:cNvPr>
          <p:cNvGrpSpPr/>
          <p:nvPr/>
        </p:nvGrpSpPr>
        <p:grpSpPr>
          <a:xfrm>
            <a:off x="6603130" y="3217196"/>
            <a:ext cx="4546310" cy="2591845"/>
            <a:chOff x="6603130" y="3217196"/>
            <a:chExt cx="4546310" cy="2591845"/>
          </a:xfrm>
        </p:grpSpPr>
        <p:sp>
          <p:nvSpPr>
            <p:cNvPr id="124" name="Freeform: Shape 123">
              <a:extLst>
                <a:ext uri="{FF2B5EF4-FFF2-40B4-BE49-F238E27FC236}">
                  <a16:creationId xmlns:a16="http://schemas.microsoft.com/office/drawing/2014/main" id="{A10A662A-2743-C21A-03F3-98D13D132C40}"/>
                </a:ext>
              </a:extLst>
            </p:cNvPr>
            <p:cNvSpPr/>
            <p:nvPr/>
          </p:nvSpPr>
          <p:spPr>
            <a:xfrm>
              <a:off x="7275670" y="3231056"/>
              <a:ext cx="3221463" cy="1292600"/>
            </a:xfrm>
            <a:custGeom>
              <a:avLst/>
              <a:gdLst>
                <a:gd name="connsiteX0" fmla="*/ 2631439 w 3221463"/>
                <a:gd name="connsiteY0" fmla="*/ 0 h 1292600"/>
                <a:gd name="connsiteX1" fmla="*/ 590025 w 3221463"/>
                <a:gd name="connsiteY1" fmla="*/ 0 h 1292600"/>
                <a:gd name="connsiteX2" fmla="*/ 0 w 3221463"/>
                <a:gd name="connsiteY2" fmla="*/ 590024 h 1292600"/>
                <a:gd name="connsiteX3" fmla="*/ 0 w 3221463"/>
                <a:gd name="connsiteY3" fmla="*/ 1292601 h 1292600"/>
                <a:gd name="connsiteX4" fmla="*/ 3221464 w 3221463"/>
                <a:gd name="connsiteY4" fmla="*/ 1292601 h 1292600"/>
                <a:gd name="connsiteX5" fmla="*/ 3221464 w 3221463"/>
                <a:gd name="connsiteY5" fmla="*/ 590024 h 1292600"/>
                <a:gd name="connsiteX6" fmla="*/ 2631439 w 3221463"/>
                <a:gd name="connsiteY6" fmla="*/ 0 h 129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21463" h="1292600">
                  <a:moveTo>
                    <a:pt x="2631439" y="0"/>
                  </a:moveTo>
                  <a:lnTo>
                    <a:pt x="590025" y="0"/>
                  </a:lnTo>
                  <a:cubicBezTo>
                    <a:pt x="264165" y="0"/>
                    <a:pt x="0" y="264164"/>
                    <a:pt x="0" y="590024"/>
                  </a:cubicBezTo>
                  <a:lnTo>
                    <a:pt x="0" y="1292601"/>
                  </a:lnTo>
                  <a:lnTo>
                    <a:pt x="3221464" y="1292601"/>
                  </a:lnTo>
                  <a:lnTo>
                    <a:pt x="3221464" y="590024"/>
                  </a:lnTo>
                  <a:cubicBezTo>
                    <a:pt x="3221464" y="264164"/>
                    <a:pt x="2957299" y="0"/>
                    <a:pt x="2631439" y="0"/>
                  </a:cubicBezTo>
                  <a:close/>
                </a:path>
              </a:pathLst>
            </a:custGeom>
            <a:solidFill>
              <a:srgbClr val="FFFFFF"/>
            </a:solidFill>
            <a:ln w="772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B8B0D6F2-1DAB-C853-52D9-A69DA9E8B410}"/>
                </a:ext>
              </a:extLst>
            </p:cNvPr>
            <p:cNvSpPr/>
            <p:nvPr/>
          </p:nvSpPr>
          <p:spPr>
            <a:xfrm>
              <a:off x="6616990" y="4125587"/>
              <a:ext cx="4518544" cy="1669588"/>
            </a:xfrm>
            <a:custGeom>
              <a:avLst/>
              <a:gdLst>
                <a:gd name="connsiteX0" fmla="*/ 4396436 w 4518544"/>
                <a:gd name="connsiteY0" fmla="*/ 271705 h 1669588"/>
                <a:gd name="connsiteX1" fmla="*/ 4053102 w 4518544"/>
                <a:gd name="connsiteY1" fmla="*/ 49497 h 1669588"/>
                <a:gd name="connsiteX2" fmla="*/ 3904047 w 4518544"/>
                <a:gd name="connsiteY2" fmla="*/ 0 h 1669588"/>
                <a:gd name="connsiteX3" fmla="*/ 3904047 w 4518544"/>
                <a:gd name="connsiteY3" fmla="*/ 0 h 1669588"/>
                <a:gd name="connsiteX4" fmla="*/ 3654916 w 4518544"/>
                <a:gd name="connsiteY4" fmla="*/ 249131 h 1669588"/>
                <a:gd name="connsiteX5" fmla="*/ 3654916 w 4518544"/>
                <a:gd name="connsiteY5" fmla="*/ 874553 h 1669588"/>
                <a:gd name="connsiteX6" fmla="*/ 863653 w 4518544"/>
                <a:gd name="connsiteY6" fmla="*/ 874553 h 1669588"/>
                <a:gd name="connsiteX7" fmla="*/ 863653 w 4518544"/>
                <a:gd name="connsiteY7" fmla="*/ 249131 h 1669588"/>
                <a:gd name="connsiteX8" fmla="*/ 614522 w 4518544"/>
                <a:gd name="connsiteY8" fmla="*/ 0 h 1669588"/>
                <a:gd name="connsiteX9" fmla="*/ 614522 w 4518544"/>
                <a:gd name="connsiteY9" fmla="*/ 0 h 1669588"/>
                <a:gd name="connsiteX10" fmla="*/ 465467 w 4518544"/>
                <a:gd name="connsiteY10" fmla="*/ 49489 h 1669588"/>
                <a:gd name="connsiteX11" fmla="*/ 122124 w 4518544"/>
                <a:gd name="connsiteY11" fmla="*/ 271705 h 1669588"/>
                <a:gd name="connsiteX12" fmla="*/ 0 w 4518544"/>
                <a:gd name="connsiteY12" fmla="*/ 486055 h 1669588"/>
                <a:gd name="connsiteX13" fmla="*/ 0 w 4518544"/>
                <a:gd name="connsiteY13" fmla="*/ 1599117 h 1669588"/>
                <a:gd name="connsiteX14" fmla="*/ 70472 w 4518544"/>
                <a:gd name="connsiteY14" fmla="*/ 1669588 h 1669588"/>
                <a:gd name="connsiteX15" fmla="*/ 498261 w 4518544"/>
                <a:gd name="connsiteY15" fmla="*/ 1669588 h 1669588"/>
                <a:gd name="connsiteX16" fmla="*/ 4020307 w 4518544"/>
                <a:gd name="connsiteY16" fmla="*/ 1669588 h 1669588"/>
                <a:gd name="connsiteX17" fmla="*/ 4020376 w 4518544"/>
                <a:gd name="connsiteY17" fmla="*/ 1669588 h 1669588"/>
                <a:gd name="connsiteX18" fmla="*/ 4448097 w 4518544"/>
                <a:gd name="connsiteY18" fmla="*/ 1669588 h 1669588"/>
                <a:gd name="connsiteX19" fmla="*/ 4518545 w 4518544"/>
                <a:gd name="connsiteY19" fmla="*/ 1599117 h 1669588"/>
                <a:gd name="connsiteX20" fmla="*/ 4518545 w 4518544"/>
                <a:gd name="connsiteY20" fmla="*/ 486055 h 1669588"/>
                <a:gd name="connsiteX21" fmla="*/ 4396436 w 4518544"/>
                <a:gd name="connsiteY21" fmla="*/ 271705 h 166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18544" h="1669588">
                  <a:moveTo>
                    <a:pt x="4396436" y="271705"/>
                  </a:moveTo>
                  <a:lnTo>
                    <a:pt x="4053102" y="49497"/>
                  </a:lnTo>
                  <a:cubicBezTo>
                    <a:pt x="4011539" y="18410"/>
                    <a:pt x="3959940" y="0"/>
                    <a:pt x="3904047" y="0"/>
                  </a:cubicBezTo>
                  <a:lnTo>
                    <a:pt x="3904047" y="0"/>
                  </a:lnTo>
                  <a:cubicBezTo>
                    <a:pt x="3766456" y="0"/>
                    <a:pt x="3654916" y="111540"/>
                    <a:pt x="3654916" y="249131"/>
                  </a:cubicBezTo>
                  <a:lnTo>
                    <a:pt x="3654916" y="874553"/>
                  </a:lnTo>
                  <a:lnTo>
                    <a:pt x="863653" y="874553"/>
                  </a:lnTo>
                  <a:lnTo>
                    <a:pt x="863653" y="249131"/>
                  </a:lnTo>
                  <a:cubicBezTo>
                    <a:pt x="863653" y="111540"/>
                    <a:pt x="752112" y="0"/>
                    <a:pt x="614522" y="0"/>
                  </a:cubicBezTo>
                  <a:lnTo>
                    <a:pt x="614522" y="0"/>
                  </a:lnTo>
                  <a:cubicBezTo>
                    <a:pt x="558628" y="0"/>
                    <a:pt x="507030" y="18410"/>
                    <a:pt x="465467" y="49489"/>
                  </a:cubicBezTo>
                  <a:lnTo>
                    <a:pt x="122124" y="271705"/>
                  </a:lnTo>
                  <a:cubicBezTo>
                    <a:pt x="49010" y="315122"/>
                    <a:pt x="0" y="394856"/>
                    <a:pt x="0" y="486055"/>
                  </a:cubicBezTo>
                  <a:lnTo>
                    <a:pt x="0" y="1599117"/>
                  </a:lnTo>
                  <a:cubicBezTo>
                    <a:pt x="0" y="1638038"/>
                    <a:pt x="31551" y="1669588"/>
                    <a:pt x="70472" y="1669588"/>
                  </a:cubicBezTo>
                  <a:lnTo>
                    <a:pt x="498261" y="1669588"/>
                  </a:lnTo>
                  <a:lnTo>
                    <a:pt x="4020307" y="1669588"/>
                  </a:lnTo>
                  <a:lnTo>
                    <a:pt x="4020376" y="1669588"/>
                  </a:lnTo>
                  <a:lnTo>
                    <a:pt x="4448097" y="1669588"/>
                  </a:lnTo>
                  <a:cubicBezTo>
                    <a:pt x="4487025" y="1669588"/>
                    <a:pt x="4518545" y="1638038"/>
                    <a:pt x="4518545" y="1599117"/>
                  </a:cubicBezTo>
                  <a:lnTo>
                    <a:pt x="4518545" y="486055"/>
                  </a:lnTo>
                  <a:cubicBezTo>
                    <a:pt x="4518545" y="394856"/>
                    <a:pt x="4469550" y="315114"/>
                    <a:pt x="4396436" y="271705"/>
                  </a:cubicBezTo>
                  <a:close/>
                </a:path>
              </a:pathLst>
            </a:custGeom>
            <a:solidFill>
              <a:srgbClr val="FFFFFF"/>
            </a:solidFill>
            <a:ln w="772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B8A45D3-2961-BEE5-7435-965A431940C1}"/>
                </a:ext>
              </a:extLst>
            </p:cNvPr>
            <p:cNvSpPr/>
            <p:nvPr/>
          </p:nvSpPr>
          <p:spPr>
            <a:xfrm>
              <a:off x="7048889" y="4523657"/>
              <a:ext cx="3654838" cy="730025"/>
            </a:xfrm>
            <a:custGeom>
              <a:avLst/>
              <a:gdLst>
                <a:gd name="connsiteX0" fmla="*/ 3649168 w 3654838"/>
                <a:gd name="connsiteY0" fmla="*/ 335053 h 730025"/>
                <a:gd name="connsiteX1" fmla="*/ 3601935 w 3654838"/>
                <a:gd name="connsiteY1" fmla="*/ 239512 h 730025"/>
                <a:gd name="connsiteX2" fmla="*/ 3233739 w 3654838"/>
                <a:gd name="connsiteY2" fmla="*/ 4311 h 730025"/>
                <a:gd name="connsiteX3" fmla="*/ 3221548 w 3654838"/>
                <a:gd name="connsiteY3" fmla="*/ 0 h 730025"/>
                <a:gd name="connsiteX4" fmla="*/ 448695 w 3654838"/>
                <a:gd name="connsiteY4" fmla="*/ 0 h 730025"/>
                <a:gd name="connsiteX5" fmla="*/ 436496 w 3654838"/>
                <a:gd name="connsiteY5" fmla="*/ 4311 h 730025"/>
                <a:gd name="connsiteX6" fmla="*/ 52904 w 3654838"/>
                <a:gd name="connsiteY6" fmla="*/ 239512 h 730025"/>
                <a:gd name="connsiteX7" fmla="*/ 5671 w 3654838"/>
                <a:gd name="connsiteY7" fmla="*/ 335053 h 730025"/>
                <a:gd name="connsiteX8" fmla="*/ 0 w 3654838"/>
                <a:gd name="connsiteY8" fmla="*/ 545966 h 730025"/>
                <a:gd name="connsiteX9" fmla="*/ 184059 w 3654838"/>
                <a:gd name="connsiteY9" fmla="*/ 730025 h 730025"/>
                <a:gd name="connsiteX10" fmla="*/ 3470779 w 3654838"/>
                <a:gd name="connsiteY10" fmla="*/ 730025 h 730025"/>
                <a:gd name="connsiteX11" fmla="*/ 3654838 w 3654838"/>
                <a:gd name="connsiteY11" fmla="*/ 545966 h 730025"/>
                <a:gd name="connsiteX12" fmla="*/ 3649168 w 3654838"/>
                <a:gd name="connsiteY12" fmla="*/ 335053 h 73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54838" h="730025">
                  <a:moveTo>
                    <a:pt x="3649168" y="335053"/>
                  </a:moveTo>
                  <a:cubicBezTo>
                    <a:pt x="3648164" y="297824"/>
                    <a:pt x="3630905" y="262905"/>
                    <a:pt x="3601935" y="239512"/>
                  </a:cubicBezTo>
                  <a:lnTo>
                    <a:pt x="3233739" y="4311"/>
                  </a:lnTo>
                  <a:cubicBezTo>
                    <a:pt x="3230286" y="1522"/>
                    <a:pt x="3225983" y="0"/>
                    <a:pt x="3221548" y="0"/>
                  </a:cubicBezTo>
                  <a:lnTo>
                    <a:pt x="448695" y="0"/>
                  </a:lnTo>
                  <a:cubicBezTo>
                    <a:pt x="444260" y="0"/>
                    <a:pt x="439950" y="1522"/>
                    <a:pt x="436496" y="4311"/>
                  </a:cubicBezTo>
                  <a:lnTo>
                    <a:pt x="52904" y="239512"/>
                  </a:lnTo>
                  <a:cubicBezTo>
                    <a:pt x="23933" y="262913"/>
                    <a:pt x="6667" y="297832"/>
                    <a:pt x="5671" y="335053"/>
                  </a:cubicBezTo>
                  <a:lnTo>
                    <a:pt x="0" y="545966"/>
                  </a:lnTo>
                  <a:cubicBezTo>
                    <a:pt x="0" y="647618"/>
                    <a:pt x="82407" y="730025"/>
                    <a:pt x="184059" y="730025"/>
                  </a:cubicBezTo>
                  <a:lnTo>
                    <a:pt x="3470779" y="730025"/>
                  </a:lnTo>
                  <a:cubicBezTo>
                    <a:pt x="3572431" y="730025"/>
                    <a:pt x="3654838" y="647618"/>
                    <a:pt x="3654838" y="545966"/>
                  </a:cubicBezTo>
                  <a:lnTo>
                    <a:pt x="3649168" y="335053"/>
                  </a:lnTo>
                  <a:close/>
                </a:path>
              </a:pathLst>
            </a:custGeom>
            <a:solidFill>
              <a:srgbClr val="FFFFFF"/>
            </a:solidFill>
            <a:ln w="772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39C8C2ED-0001-8166-12E9-5D0E9C8B4973}"/>
                </a:ext>
              </a:extLst>
            </p:cNvPr>
            <p:cNvSpPr/>
            <p:nvPr/>
          </p:nvSpPr>
          <p:spPr>
            <a:xfrm>
              <a:off x="6603130" y="3217196"/>
              <a:ext cx="4546310" cy="2591845"/>
            </a:xfrm>
            <a:custGeom>
              <a:avLst/>
              <a:gdLst>
                <a:gd name="connsiteX0" fmla="*/ 4440433 w 4546310"/>
                <a:gd name="connsiteY0" fmla="*/ 1183695 h 2591845"/>
                <a:gd name="connsiteX1" fmla="*/ 4440433 w 4546310"/>
                <a:gd name="connsiteY1" fmla="*/ 1183093 h 2591845"/>
                <a:gd name="connsiteX2" fmla="*/ 4431417 w 4546310"/>
                <a:gd name="connsiteY2" fmla="*/ 1177260 h 2591845"/>
                <a:gd name="connsiteX3" fmla="*/ 4419706 w 4546310"/>
                <a:gd name="connsiteY3" fmla="*/ 1169681 h 2591845"/>
                <a:gd name="connsiteX4" fmla="*/ 4074486 w 4546310"/>
                <a:gd name="connsiteY4" fmla="*/ 946253 h 2591845"/>
                <a:gd name="connsiteX5" fmla="*/ 4074424 w 4546310"/>
                <a:gd name="connsiteY5" fmla="*/ 946346 h 2591845"/>
                <a:gd name="connsiteX6" fmla="*/ 3917898 w 4546310"/>
                <a:gd name="connsiteY6" fmla="*/ 894539 h 2591845"/>
                <a:gd name="connsiteX7" fmla="*/ 3907855 w 4546310"/>
                <a:gd name="connsiteY7" fmla="*/ 894747 h 2591845"/>
                <a:gd name="connsiteX8" fmla="*/ 3907855 w 4546310"/>
                <a:gd name="connsiteY8" fmla="*/ 603884 h 2591845"/>
                <a:gd name="connsiteX9" fmla="*/ 3860390 w 4546310"/>
                <a:gd name="connsiteY9" fmla="*/ 368821 h 2591845"/>
                <a:gd name="connsiteX10" fmla="*/ 3730980 w 4546310"/>
                <a:gd name="connsiteY10" fmla="*/ 176874 h 2591845"/>
                <a:gd name="connsiteX11" fmla="*/ 3539034 w 4546310"/>
                <a:gd name="connsiteY11" fmla="*/ 47465 h 2591845"/>
                <a:gd name="connsiteX12" fmla="*/ 3303971 w 4546310"/>
                <a:gd name="connsiteY12" fmla="*/ 0 h 2591845"/>
                <a:gd name="connsiteX13" fmla="*/ 1262565 w 4546310"/>
                <a:gd name="connsiteY13" fmla="*/ 0 h 2591845"/>
                <a:gd name="connsiteX14" fmla="*/ 1027502 w 4546310"/>
                <a:gd name="connsiteY14" fmla="*/ 47465 h 2591845"/>
                <a:gd name="connsiteX15" fmla="*/ 835555 w 4546310"/>
                <a:gd name="connsiteY15" fmla="*/ 176874 h 2591845"/>
                <a:gd name="connsiteX16" fmla="*/ 706146 w 4546310"/>
                <a:gd name="connsiteY16" fmla="*/ 368821 h 2591845"/>
                <a:gd name="connsiteX17" fmla="*/ 658681 w 4546310"/>
                <a:gd name="connsiteY17" fmla="*/ 603884 h 2591845"/>
                <a:gd name="connsiteX18" fmla="*/ 658681 w 4546310"/>
                <a:gd name="connsiteY18" fmla="*/ 896293 h 2591845"/>
                <a:gd name="connsiteX19" fmla="*/ 628381 w 4546310"/>
                <a:gd name="connsiteY19" fmla="*/ 894539 h 2591845"/>
                <a:gd name="connsiteX20" fmla="*/ 471856 w 4546310"/>
                <a:gd name="connsiteY20" fmla="*/ 946346 h 2591845"/>
                <a:gd name="connsiteX21" fmla="*/ 471794 w 4546310"/>
                <a:gd name="connsiteY21" fmla="*/ 946253 h 2591845"/>
                <a:gd name="connsiteX22" fmla="*/ 126582 w 4546310"/>
                <a:gd name="connsiteY22" fmla="*/ 1169673 h 2591845"/>
                <a:gd name="connsiteX23" fmla="*/ 114854 w 4546310"/>
                <a:gd name="connsiteY23" fmla="*/ 1177268 h 2591845"/>
                <a:gd name="connsiteX24" fmla="*/ 105847 w 4546310"/>
                <a:gd name="connsiteY24" fmla="*/ 1183100 h 2591845"/>
                <a:gd name="connsiteX25" fmla="*/ 105847 w 4546310"/>
                <a:gd name="connsiteY25" fmla="*/ 1183703 h 2591845"/>
                <a:gd name="connsiteX26" fmla="*/ 0 w 4546310"/>
                <a:gd name="connsiteY26" fmla="*/ 1394454 h 2591845"/>
                <a:gd name="connsiteX27" fmla="*/ 0 w 4546310"/>
                <a:gd name="connsiteY27" fmla="*/ 2507515 h 2591845"/>
                <a:gd name="connsiteX28" fmla="*/ 84331 w 4546310"/>
                <a:gd name="connsiteY28" fmla="*/ 2591846 h 2591845"/>
                <a:gd name="connsiteX29" fmla="*/ 498261 w 4546310"/>
                <a:gd name="connsiteY29" fmla="*/ 2591846 h 2591845"/>
                <a:gd name="connsiteX30" fmla="*/ 512121 w 4546310"/>
                <a:gd name="connsiteY30" fmla="*/ 2591846 h 2591845"/>
                <a:gd name="connsiteX31" fmla="*/ 4034166 w 4546310"/>
                <a:gd name="connsiteY31" fmla="*/ 2591846 h 2591845"/>
                <a:gd name="connsiteX32" fmla="*/ 4048095 w 4546310"/>
                <a:gd name="connsiteY32" fmla="*/ 2591846 h 2591845"/>
                <a:gd name="connsiteX33" fmla="*/ 4461956 w 4546310"/>
                <a:gd name="connsiteY33" fmla="*/ 2591846 h 2591845"/>
                <a:gd name="connsiteX34" fmla="*/ 4546310 w 4546310"/>
                <a:gd name="connsiteY34" fmla="*/ 2507515 h 2591845"/>
                <a:gd name="connsiteX35" fmla="*/ 4546310 w 4546310"/>
                <a:gd name="connsiteY35" fmla="*/ 1394446 h 2591845"/>
                <a:gd name="connsiteX36" fmla="*/ 4440433 w 4546310"/>
                <a:gd name="connsiteY36" fmla="*/ 1183695 h 2591845"/>
                <a:gd name="connsiteX37" fmla="*/ 4063778 w 4546310"/>
                <a:gd name="connsiteY37" fmla="*/ 973068 h 2591845"/>
                <a:gd name="connsiteX38" fmla="*/ 4063917 w 4546310"/>
                <a:gd name="connsiteY38" fmla="*/ 972419 h 2591845"/>
                <a:gd name="connsiteX39" fmla="*/ 4312098 w 4546310"/>
                <a:gd name="connsiteY39" fmla="*/ 1133039 h 2591845"/>
                <a:gd name="connsiteX40" fmla="*/ 4283297 w 4546310"/>
                <a:gd name="connsiteY40" fmla="*/ 1131456 h 2591845"/>
                <a:gd name="connsiteX41" fmla="*/ 4020307 w 4546310"/>
                <a:gd name="connsiteY41" fmla="*/ 1394446 h 2591845"/>
                <a:gd name="connsiteX42" fmla="*/ 4020307 w 4546310"/>
                <a:gd name="connsiteY42" fmla="*/ 1512035 h 2591845"/>
                <a:gd name="connsiteX43" fmla="*/ 3687517 w 4546310"/>
                <a:gd name="connsiteY43" fmla="*/ 1299446 h 2591845"/>
                <a:gd name="connsiteX44" fmla="*/ 3682627 w 4546310"/>
                <a:gd name="connsiteY44" fmla="*/ 1296356 h 2591845"/>
                <a:gd name="connsiteX45" fmla="*/ 3682627 w 4546310"/>
                <a:gd name="connsiteY45" fmla="*/ 1157514 h 2591845"/>
                <a:gd name="connsiteX46" fmla="*/ 3917898 w 4546310"/>
                <a:gd name="connsiteY46" fmla="*/ 922242 h 2591845"/>
                <a:gd name="connsiteX47" fmla="*/ 4063778 w 4546310"/>
                <a:gd name="connsiteY47" fmla="*/ 973068 h 2591845"/>
                <a:gd name="connsiteX48" fmla="*/ 4081075 w 4546310"/>
                <a:gd name="connsiteY48" fmla="*/ 1641892 h 2591845"/>
                <a:gd name="connsiteX49" fmla="*/ 4086746 w 4546310"/>
                <a:gd name="connsiteY49" fmla="*/ 1852604 h 2591845"/>
                <a:gd name="connsiteX50" fmla="*/ 3916546 w 4546310"/>
                <a:gd name="connsiteY50" fmla="*/ 2022634 h 2591845"/>
                <a:gd name="connsiteX51" fmla="*/ 629826 w 4546310"/>
                <a:gd name="connsiteY51" fmla="*/ 2022634 h 2591845"/>
                <a:gd name="connsiteX52" fmla="*/ 459626 w 4546310"/>
                <a:gd name="connsiteY52" fmla="*/ 1852604 h 2591845"/>
                <a:gd name="connsiteX53" fmla="*/ 465297 w 4546310"/>
                <a:gd name="connsiteY53" fmla="*/ 1641892 h 2591845"/>
                <a:gd name="connsiteX54" fmla="*/ 465475 w 4546310"/>
                <a:gd name="connsiteY54" fmla="*/ 1638586 h 2591845"/>
                <a:gd name="connsiteX55" fmla="*/ 4080906 w 4546310"/>
                <a:gd name="connsiteY55" fmla="*/ 1638586 h 2591845"/>
                <a:gd name="connsiteX56" fmla="*/ 4081075 w 4546310"/>
                <a:gd name="connsiteY56" fmla="*/ 1641892 h 2591845"/>
                <a:gd name="connsiteX57" fmla="*/ 470496 w 4546310"/>
                <a:gd name="connsiteY57" fmla="*/ 1610867 h 2591845"/>
                <a:gd name="connsiteX58" fmla="*/ 506698 w 4546310"/>
                <a:gd name="connsiteY58" fmla="*/ 1557306 h 2591845"/>
                <a:gd name="connsiteX59" fmla="*/ 889502 w 4546310"/>
                <a:gd name="connsiteY59" fmla="*/ 1322584 h 2591845"/>
                <a:gd name="connsiteX60" fmla="*/ 890267 w 4546310"/>
                <a:gd name="connsiteY60" fmla="*/ 1322112 h 2591845"/>
                <a:gd name="connsiteX61" fmla="*/ 890962 w 4546310"/>
                <a:gd name="connsiteY61" fmla="*/ 1321548 h 2591845"/>
                <a:gd name="connsiteX62" fmla="*/ 894446 w 4546310"/>
                <a:gd name="connsiteY62" fmla="*/ 1320320 h 2591845"/>
                <a:gd name="connsiteX63" fmla="*/ 3667292 w 4546310"/>
                <a:gd name="connsiteY63" fmla="*/ 1320320 h 2591845"/>
                <a:gd name="connsiteX64" fmla="*/ 3670776 w 4546310"/>
                <a:gd name="connsiteY64" fmla="*/ 1321548 h 2591845"/>
                <a:gd name="connsiteX65" fmla="*/ 3671371 w 4546310"/>
                <a:gd name="connsiteY65" fmla="*/ 1322035 h 2591845"/>
                <a:gd name="connsiteX66" fmla="*/ 4039551 w 4546310"/>
                <a:gd name="connsiteY66" fmla="*/ 1557229 h 2591845"/>
                <a:gd name="connsiteX67" fmla="*/ 4075845 w 4546310"/>
                <a:gd name="connsiteY67" fmla="*/ 1610867 h 2591845"/>
                <a:gd name="connsiteX68" fmla="*/ 470496 w 4546310"/>
                <a:gd name="connsiteY68" fmla="*/ 1610867 h 2591845"/>
                <a:gd name="connsiteX69" fmla="*/ 686400 w 4546310"/>
                <a:gd name="connsiteY69" fmla="*/ 603884 h 2591845"/>
                <a:gd name="connsiteX70" fmla="*/ 1262565 w 4546310"/>
                <a:gd name="connsiteY70" fmla="*/ 27719 h 2591845"/>
                <a:gd name="connsiteX71" fmla="*/ 3303979 w 4546310"/>
                <a:gd name="connsiteY71" fmla="*/ 27719 h 2591845"/>
                <a:gd name="connsiteX72" fmla="*/ 3880144 w 4546310"/>
                <a:gd name="connsiteY72" fmla="*/ 603884 h 2591845"/>
                <a:gd name="connsiteX73" fmla="*/ 3880144 w 4546310"/>
                <a:gd name="connsiteY73" fmla="*/ 897258 h 2591845"/>
                <a:gd name="connsiteX74" fmla="*/ 3654916 w 4546310"/>
                <a:gd name="connsiteY74" fmla="*/ 1157521 h 2591845"/>
                <a:gd name="connsiteX75" fmla="*/ 3654916 w 4546310"/>
                <a:gd name="connsiteY75" fmla="*/ 1292601 h 2591845"/>
                <a:gd name="connsiteX76" fmla="*/ 894454 w 4546310"/>
                <a:gd name="connsiteY76" fmla="*/ 1292601 h 2591845"/>
                <a:gd name="connsiteX77" fmla="*/ 891371 w 4546310"/>
                <a:gd name="connsiteY77" fmla="*/ 1292601 h 2591845"/>
                <a:gd name="connsiteX78" fmla="*/ 891371 w 4546310"/>
                <a:gd name="connsiteY78" fmla="*/ 1157521 h 2591845"/>
                <a:gd name="connsiteX79" fmla="*/ 686400 w 4546310"/>
                <a:gd name="connsiteY79" fmla="*/ 900997 h 2591845"/>
                <a:gd name="connsiteX80" fmla="*/ 686400 w 4546310"/>
                <a:gd name="connsiteY80" fmla="*/ 603884 h 2591845"/>
                <a:gd name="connsiteX81" fmla="*/ 482378 w 4546310"/>
                <a:gd name="connsiteY81" fmla="*/ 972419 h 2591845"/>
                <a:gd name="connsiteX82" fmla="*/ 482517 w 4546310"/>
                <a:gd name="connsiteY82" fmla="*/ 973060 h 2591845"/>
                <a:gd name="connsiteX83" fmla="*/ 628397 w 4546310"/>
                <a:gd name="connsiteY83" fmla="*/ 922242 h 2591845"/>
                <a:gd name="connsiteX84" fmla="*/ 863668 w 4546310"/>
                <a:gd name="connsiteY84" fmla="*/ 1157514 h 2591845"/>
                <a:gd name="connsiteX85" fmla="*/ 863668 w 4546310"/>
                <a:gd name="connsiteY85" fmla="*/ 1305912 h 2591845"/>
                <a:gd name="connsiteX86" fmla="*/ 525988 w 4546310"/>
                <a:gd name="connsiteY86" fmla="*/ 1512962 h 2591845"/>
                <a:gd name="connsiteX87" fmla="*/ 525988 w 4546310"/>
                <a:gd name="connsiteY87" fmla="*/ 1394438 h 2591845"/>
                <a:gd name="connsiteX88" fmla="*/ 262998 w 4546310"/>
                <a:gd name="connsiteY88" fmla="*/ 1131448 h 2591845"/>
                <a:gd name="connsiteX89" fmla="*/ 234197 w 4546310"/>
                <a:gd name="connsiteY89" fmla="*/ 1133032 h 2591845"/>
                <a:gd name="connsiteX90" fmla="*/ 482378 w 4546310"/>
                <a:gd name="connsiteY90" fmla="*/ 972419 h 2591845"/>
                <a:gd name="connsiteX91" fmla="*/ 84331 w 4546310"/>
                <a:gd name="connsiteY91" fmla="*/ 2564119 h 2591845"/>
                <a:gd name="connsiteX92" fmla="*/ 27719 w 4546310"/>
                <a:gd name="connsiteY92" fmla="*/ 2507507 h 2591845"/>
                <a:gd name="connsiteX93" fmla="*/ 27719 w 4546310"/>
                <a:gd name="connsiteY93" fmla="*/ 1394446 h 2591845"/>
                <a:gd name="connsiteX94" fmla="*/ 262990 w 4546310"/>
                <a:gd name="connsiteY94" fmla="*/ 1159175 h 2591845"/>
                <a:gd name="connsiteX95" fmla="*/ 498261 w 4546310"/>
                <a:gd name="connsiteY95" fmla="*/ 1394446 h 2591845"/>
                <a:gd name="connsiteX96" fmla="*/ 498261 w 4546310"/>
                <a:gd name="connsiteY96" fmla="*/ 1529966 h 2591845"/>
                <a:gd name="connsiteX97" fmla="*/ 490659 w 4546310"/>
                <a:gd name="connsiteY97" fmla="*/ 1534632 h 2591845"/>
                <a:gd name="connsiteX98" fmla="*/ 489964 w 4546310"/>
                <a:gd name="connsiteY98" fmla="*/ 1535196 h 2591845"/>
                <a:gd name="connsiteX99" fmla="*/ 437586 w 4546310"/>
                <a:gd name="connsiteY99" fmla="*/ 1641143 h 2591845"/>
                <a:gd name="connsiteX100" fmla="*/ 431915 w 4546310"/>
                <a:gd name="connsiteY100" fmla="*/ 1852064 h 2591845"/>
                <a:gd name="connsiteX101" fmla="*/ 431907 w 4546310"/>
                <a:gd name="connsiteY101" fmla="*/ 1852434 h 2591845"/>
                <a:gd name="connsiteX102" fmla="*/ 498269 w 4546310"/>
                <a:gd name="connsiteY102" fmla="*/ 2000161 h 2591845"/>
                <a:gd name="connsiteX103" fmla="*/ 498269 w 4546310"/>
                <a:gd name="connsiteY103" fmla="*/ 2564119 h 2591845"/>
                <a:gd name="connsiteX104" fmla="*/ 84331 w 4546310"/>
                <a:gd name="connsiteY104" fmla="*/ 2564119 h 2591845"/>
                <a:gd name="connsiteX105" fmla="*/ 525980 w 4546310"/>
                <a:gd name="connsiteY105" fmla="*/ 2020849 h 2591845"/>
                <a:gd name="connsiteX106" fmla="*/ 629818 w 4546310"/>
                <a:gd name="connsiteY106" fmla="*/ 2050345 h 2591845"/>
                <a:gd name="connsiteX107" fmla="*/ 3916539 w 4546310"/>
                <a:gd name="connsiteY107" fmla="*/ 2050345 h 2591845"/>
                <a:gd name="connsiteX108" fmla="*/ 4020307 w 4546310"/>
                <a:gd name="connsiteY108" fmla="*/ 2020888 h 2591845"/>
                <a:gd name="connsiteX109" fmla="*/ 4020307 w 4546310"/>
                <a:gd name="connsiteY109" fmla="*/ 2564112 h 2591845"/>
                <a:gd name="connsiteX110" fmla="*/ 525980 w 4546310"/>
                <a:gd name="connsiteY110" fmla="*/ 2564112 h 2591845"/>
                <a:gd name="connsiteX111" fmla="*/ 525980 w 4546310"/>
                <a:gd name="connsiteY111" fmla="*/ 2020849 h 2591845"/>
                <a:gd name="connsiteX112" fmla="*/ 4518576 w 4546310"/>
                <a:gd name="connsiteY112" fmla="*/ 2507507 h 2591845"/>
                <a:gd name="connsiteX113" fmla="*/ 4461956 w 4546310"/>
                <a:gd name="connsiteY113" fmla="*/ 2564119 h 2591845"/>
                <a:gd name="connsiteX114" fmla="*/ 4048095 w 4546310"/>
                <a:gd name="connsiteY114" fmla="*/ 2564119 h 2591845"/>
                <a:gd name="connsiteX115" fmla="*/ 4048095 w 4546310"/>
                <a:gd name="connsiteY115" fmla="*/ 2000161 h 2591845"/>
                <a:gd name="connsiteX116" fmla="*/ 4114457 w 4546310"/>
                <a:gd name="connsiteY116" fmla="*/ 1852434 h 2591845"/>
                <a:gd name="connsiteX117" fmla="*/ 4108779 w 4546310"/>
                <a:gd name="connsiteY117" fmla="*/ 1641143 h 2591845"/>
                <a:gd name="connsiteX118" fmla="*/ 4056400 w 4546310"/>
                <a:gd name="connsiteY118" fmla="*/ 1535196 h 2591845"/>
                <a:gd name="connsiteX119" fmla="*/ 4055798 w 4546310"/>
                <a:gd name="connsiteY119" fmla="*/ 1534709 h 2591845"/>
                <a:gd name="connsiteX120" fmla="*/ 4048026 w 4546310"/>
                <a:gd name="connsiteY120" fmla="*/ 1529742 h 2591845"/>
                <a:gd name="connsiteX121" fmla="*/ 4048026 w 4546310"/>
                <a:gd name="connsiteY121" fmla="*/ 1394446 h 2591845"/>
                <a:gd name="connsiteX122" fmla="*/ 4283297 w 4546310"/>
                <a:gd name="connsiteY122" fmla="*/ 1159175 h 2591845"/>
                <a:gd name="connsiteX123" fmla="*/ 4518576 w 4546310"/>
                <a:gd name="connsiteY123" fmla="*/ 1394446 h 2591845"/>
                <a:gd name="connsiteX124" fmla="*/ 4518576 w 4546310"/>
                <a:gd name="connsiteY124" fmla="*/ 2507507 h 2591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4546310" h="2591845">
                  <a:moveTo>
                    <a:pt x="4440433" y="1183695"/>
                  </a:moveTo>
                  <a:lnTo>
                    <a:pt x="4440433" y="1183093"/>
                  </a:lnTo>
                  <a:lnTo>
                    <a:pt x="4431417" y="1177260"/>
                  </a:lnTo>
                  <a:cubicBezTo>
                    <a:pt x="4427578" y="1174633"/>
                    <a:pt x="4423684" y="1172099"/>
                    <a:pt x="4419706" y="1169681"/>
                  </a:cubicBezTo>
                  <a:lnTo>
                    <a:pt x="4074486" y="946253"/>
                  </a:lnTo>
                  <a:lnTo>
                    <a:pt x="4074424" y="946346"/>
                  </a:lnTo>
                  <a:cubicBezTo>
                    <a:pt x="4030659" y="913822"/>
                    <a:pt x="3976488" y="894539"/>
                    <a:pt x="3917898" y="894539"/>
                  </a:cubicBezTo>
                  <a:cubicBezTo>
                    <a:pt x="3914537" y="894539"/>
                    <a:pt x="3911192" y="894624"/>
                    <a:pt x="3907855" y="894747"/>
                  </a:cubicBezTo>
                  <a:lnTo>
                    <a:pt x="3907855" y="603884"/>
                  </a:lnTo>
                  <a:cubicBezTo>
                    <a:pt x="3907855" y="522365"/>
                    <a:pt x="3891886" y="443279"/>
                    <a:pt x="3860390" y="368821"/>
                  </a:cubicBezTo>
                  <a:cubicBezTo>
                    <a:pt x="3829975" y="296913"/>
                    <a:pt x="3786434" y="232328"/>
                    <a:pt x="3730980" y="176874"/>
                  </a:cubicBezTo>
                  <a:cubicBezTo>
                    <a:pt x="3675527" y="121421"/>
                    <a:pt x="3610950" y="77880"/>
                    <a:pt x="3539034" y="47465"/>
                  </a:cubicBezTo>
                  <a:cubicBezTo>
                    <a:pt x="3464576" y="15968"/>
                    <a:pt x="3385491" y="0"/>
                    <a:pt x="3303971" y="0"/>
                  </a:cubicBezTo>
                  <a:lnTo>
                    <a:pt x="1262565" y="0"/>
                  </a:lnTo>
                  <a:cubicBezTo>
                    <a:pt x="1181045" y="0"/>
                    <a:pt x="1101960" y="15968"/>
                    <a:pt x="1027502" y="47465"/>
                  </a:cubicBezTo>
                  <a:cubicBezTo>
                    <a:pt x="955593" y="77880"/>
                    <a:pt x="891008" y="121421"/>
                    <a:pt x="835555" y="176874"/>
                  </a:cubicBezTo>
                  <a:cubicBezTo>
                    <a:pt x="780102" y="232328"/>
                    <a:pt x="736561" y="296913"/>
                    <a:pt x="706146" y="368821"/>
                  </a:cubicBezTo>
                  <a:cubicBezTo>
                    <a:pt x="674649" y="443279"/>
                    <a:pt x="658681" y="522365"/>
                    <a:pt x="658681" y="603884"/>
                  </a:cubicBezTo>
                  <a:lnTo>
                    <a:pt x="658681" y="896293"/>
                  </a:lnTo>
                  <a:cubicBezTo>
                    <a:pt x="648738" y="895149"/>
                    <a:pt x="638633" y="894539"/>
                    <a:pt x="628381" y="894539"/>
                  </a:cubicBezTo>
                  <a:cubicBezTo>
                    <a:pt x="569784" y="894539"/>
                    <a:pt x="515621" y="913822"/>
                    <a:pt x="471856" y="946346"/>
                  </a:cubicBezTo>
                  <a:lnTo>
                    <a:pt x="471794" y="946253"/>
                  </a:lnTo>
                  <a:lnTo>
                    <a:pt x="126582" y="1169673"/>
                  </a:lnTo>
                  <a:cubicBezTo>
                    <a:pt x="122595" y="1172099"/>
                    <a:pt x="118694" y="1174641"/>
                    <a:pt x="114854" y="1177268"/>
                  </a:cubicBezTo>
                  <a:lnTo>
                    <a:pt x="105847" y="1183100"/>
                  </a:lnTo>
                  <a:lnTo>
                    <a:pt x="105847" y="1183703"/>
                  </a:lnTo>
                  <a:cubicBezTo>
                    <a:pt x="41640" y="1231701"/>
                    <a:pt x="0" y="1308307"/>
                    <a:pt x="0" y="1394454"/>
                  </a:cubicBezTo>
                  <a:lnTo>
                    <a:pt x="0" y="2507515"/>
                  </a:lnTo>
                  <a:cubicBezTo>
                    <a:pt x="0" y="2554015"/>
                    <a:pt x="37832" y="2591846"/>
                    <a:pt x="84331" y="2591846"/>
                  </a:cubicBezTo>
                  <a:lnTo>
                    <a:pt x="498261" y="2591846"/>
                  </a:lnTo>
                  <a:lnTo>
                    <a:pt x="512121" y="2591846"/>
                  </a:lnTo>
                  <a:lnTo>
                    <a:pt x="4034166" y="2591846"/>
                  </a:lnTo>
                  <a:lnTo>
                    <a:pt x="4048095" y="2591846"/>
                  </a:lnTo>
                  <a:lnTo>
                    <a:pt x="4461956" y="2591846"/>
                  </a:lnTo>
                  <a:cubicBezTo>
                    <a:pt x="4508456" y="2591846"/>
                    <a:pt x="4546310" y="2554015"/>
                    <a:pt x="4546310" y="2507515"/>
                  </a:cubicBezTo>
                  <a:lnTo>
                    <a:pt x="4546310" y="1394446"/>
                  </a:lnTo>
                  <a:cubicBezTo>
                    <a:pt x="4546310" y="1308299"/>
                    <a:pt x="4504670" y="1231693"/>
                    <a:pt x="4440433" y="1183695"/>
                  </a:cubicBezTo>
                  <a:close/>
                  <a:moveTo>
                    <a:pt x="4063778" y="973068"/>
                  </a:moveTo>
                  <a:lnTo>
                    <a:pt x="4063917" y="972419"/>
                  </a:lnTo>
                  <a:lnTo>
                    <a:pt x="4312098" y="1133039"/>
                  </a:lnTo>
                  <a:cubicBezTo>
                    <a:pt x="4302634" y="1132004"/>
                    <a:pt x="4293031" y="1131456"/>
                    <a:pt x="4283297" y="1131456"/>
                  </a:cubicBezTo>
                  <a:cubicBezTo>
                    <a:pt x="4138283" y="1131456"/>
                    <a:pt x="4020307" y="1249431"/>
                    <a:pt x="4020307" y="1394446"/>
                  </a:cubicBezTo>
                  <a:lnTo>
                    <a:pt x="4020307" y="1512035"/>
                  </a:lnTo>
                  <a:lnTo>
                    <a:pt x="3687517" y="1299446"/>
                  </a:lnTo>
                  <a:cubicBezTo>
                    <a:pt x="3685980" y="1298271"/>
                    <a:pt x="3684342" y="1297244"/>
                    <a:pt x="3682627" y="1296356"/>
                  </a:cubicBezTo>
                  <a:lnTo>
                    <a:pt x="3682627" y="1157514"/>
                  </a:lnTo>
                  <a:cubicBezTo>
                    <a:pt x="3682627" y="1027788"/>
                    <a:pt x="3788172" y="922242"/>
                    <a:pt x="3917898" y="922242"/>
                  </a:cubicBezTo>
                  <a:cubicBezTo>
                    <a:pt x="3972958" y="922250"/>
                    <a:pt x="4023652" y="941262"/>
                    <a:pt x="4063778" y="973068"/>
                  </a:cubicBezTo>
                  <a:close/>
                  <a:moveTo>
                    <a:pt x="4081075" y="1641892"/>
                  </a:moveTo>
                  <a:lnTo>
                    <a:pt x="4086746" y="1852604"/>
                  </a:lnTo>
                  <a:cubicBezTo>
                    <a:pt x="4086653" y="1946376"/>
                    <a:pt x="4010333" y="2022634"/>
                    <a:pt x="3916546" y="2022634"/>
                  </a:cubicBezTo>
                  <a:lnTo>
                    <a:pt x="629826" y="2022634"/>
                  </a:lnTo>
                  <a:cubicBezTo>
                    <a:pt x="536031" y="2022634"/>
                    <a:pt x="459719" y="1946376"/>
                    <a:pt x="459626" y="1852604"/>
                  </a:cubicBezTo>
                  <a:lnTo>
                    <a:pt x="465297" y="1641892"/>
                  </a:lnTo>
                  <a:cubicBezTo>
                    <a:pt x="465328" y="1640788"/>
                    <a:pt x="465413" y="1639683"/>
                    <a:pt x="465475" y="1638586"/>
                  </a:cubicBezTo>
                  <a:lnTo>
                    <a:pt x="4080906" y="1638586"/>
                  </a:lnTo>
                  <a:cubicBezTo>
                    <a:pt x="4080952" y="1639683"/>
                    <a:pt x="4081045" y="1640780"/>
                    <a:pt x="4081075" y="1641892"/>
                  </a:cubicBezTo>
                  <a:close/>
                  <a:moveTo>
                    <a:pt x="470496" y="1610867"/>
                  </a:moveTo>
                  <a:cubicBezTo>
                    <a:pt x="477039" y="1590085"/>
                    <a:pt x="489485" y="1571429"/>
                    <a:pt x="506698" y="1557306"/>
                  </a:cubicBezTo>
                  <a:lnTo>
                    <a:pt x="889502" y="1322584"/>
                  </a:lnTo>
                  <a:lnTo>
                    <a:pt x="890267" y="1322112"/>
                  </a:lnTo>
                  <a:lnTo>
                    <a:pt x="890962" y="1321548"/>
                  </a:lnTo>
                  <a:cubicBezTo>
                    <a:pt x="891943" y="1320753"/>
                    <a:pt x="893187" y="1320320"/>
                    <a:pt x="894446" y="1320320"/>
                  </a:cubicBezTo>
                  <a:lnTo>
                    <a:pt x="3667292" y="1320320"/>
                  </a:lnTo>
                  <a:cubicBezTo>
                    <a:pt x="3668559" y="1320320"/>
                    <a:pt x="3669795" y="1320760"/>
                    <a:pt x="3670776" y="1321548"/>
                  </a:cubicBezTo>
                  <a:lnTo>
                    <a:pt x="3671371" y="1322035"/>
                  </a:lnTo>
                  <a:lnTo>
                    <a:pt x="4039551" y="1557229"/>
                  </a:lnTo>
                  <a:cubicBezTo>
                    <a:pt x="4056810" y="1571359"/>
                    <a:pt x="4069294" y="1590047"/>
                    <a:pt x="4075845" y="1610867"/>
                  </a:cubicBezTo>
                  <a:lnTo>
                    <a:pt x="470496" y="1610867"/>
                  </a:lnTo>
                  <a:close/>
                  <a:moveTo>
                    <a:pt x="686400" y="603884"/>
                  </a:moveTo>
                  <a:cubicBezTo>
                    <a:pt x="686400" y="286190"/>
                    <a:pt x="944862" y="27719"/>
                    <a:pt x="1262565" y="27719"/>
                  </a:cubicBezTo>
                  <a:lnTo>
                    <a:pt x="3303979" y="27719"/>
                  </a:lnTo>
                  <a:cubicBezTo>
                    <a:pt x="3621681" y="27719"/>
                    <a:pt x="3880144" y="286190"/>
                    <a:pt x="3880144" y="603884"/>
                  </a:cubicBezTo>
                  <a:lnTo>
                    <a:pt x="3880144" y="897258"/>
                  </a:lnTo>
                  <a:cubicBezTo>
                    <a:pt x="3752960" y="915629"/>
                    <a:pt x="3654916" y="1025331"/>
                    <a:pt x="3654916" y="1157521"/>
                  </a:cubicBezTo>
                  <a:lnTo>
                    <a:pt x="3654916" y="1292601"/>
                  </a:lnTo>
                  <a:lnTo>
                    <a:pt x="894454" y="1292601"/>
                  </a:lnTo>
                  <a:lnTo>
                    <a:pt x="891371" y="1292601"/>
                  </a:lnTo>
                  <a:lnTo>
                    <a:pt x="891371" y="1157521"/>
                  </a:lnTo>
                  <a:cubicBezTo>
                    <a:pt x="891371" y="1032438"/>
                    <a:pt x="803587" y="927480"/>
                    <a:pt x="686400" y="900997"/>
                  </a:cubicBezTo>
                  <a:lnTo>
                    <a:pt x="686400" y="603884"/>
                  </a:lnTo>
                  <a:close/>
                  <a:moveTo>
                    <a:pt x="482378" y="972419"/>
                  </a:moveTo>
                  <a:lnTo>
                    <a:pt x="482517" y="973060"/>
                  </a:lnTo>
                  <a:cubicBezTo>
                    <a:pt x="522643" y="941262"/>
                    <a:pt x="573338" y="922242"/>
                    <a:pt x="628397" y="922242"/>
                  </a:cubicBezTo>
                  <a:cubicBezTo>
                    <a:pt x="758123" y="922242"/>
                    <a:pt x="863668" y="1027788"/>
                    <a:pt x="863668" y="1157514"/>
                  </a:cubicBezTo>
                  <a:lnTo>
                    <a:pt x="863668" y="1305912"/>
                  </a:lnTo>
                  <a:lnTo>
                    <a:pt x="525988" y="1512962"/>
                  </a:lnTo>
                  <a:lnTo>
                    <a:pt x="525988" y="1394438"/>
                  </a:lnTo>
                  <a:cubicBezTo>
                    <a:pt x="525988" y="1249423"/>
                    <a:pt x="408012" y="1131448"/>
                    <a:pt x="262998" y="1131448"/>
                  </a:cubicBezTo>
                  <a:cubicBezTo>
                    <a:pt x="253264" y="1131448"/>
                    <a:pt x="243661" y="1131996"/>
                    <a:pt x="234197" y="1133032"/>
                  </a:cubicBezTo>
                  <a:lnTo>
                    <a:pt x="482378" y="972419"/>
                  </a:lnTo>
                  <a:close/>
                  <a:moveTo>
                    <a:pt x="84331" y="2564119"/>
                  </a:moveTo>
                  <a:cubicBezTo>
                    <a:pt x="53113" y="2564119"/>
                    <a:pt x="27719" y="2538726"/>
                    <a:pt x="27719" y="2507507"/>
                  </a:cubicBezTo>
                  <a:lnTo>
                    <a:pt x="27719" y="1394446"/>
                  </a:lnTo>
                  <a:cubicBezTo>
                    <a:pt x="27719" y="1264720"/>
                    <a:pt x="133264" y="1159175"/>
                    <a:pt x="262990" y="1159175"/>
                  </a:cubicBezTo>
                  <a:cubicBezTo>
                    <a:pt x="392716" y="1159175"/>
                    <a:pt x="498261" y="1264720"/>
                    <a:pt x="498261" y="1394446"/>
                  </a:cubicBezTo>
                  <a:lnTo>
                    <a:pt x="498261" y="1529966"/>
                  </a:lnTo>
                  <a:lnTo>
                    <a:pt x="490659" y="1534632"/>
                  </a:lnTo>
                  <a:lnTo>
                    <a:pt x="489964" y="1535196"/>
                  </a:lnTo>
                  <a:cubicBezTo>
                    <a:pt x="457788" y="1561184"/>
                    <a:pt x="438698" y="1599804"/>
                    <a:pt x="437586" y="1641143"/>
                  </a:cubicBezTo>
                  <a:lnTo>
                    <a:pt x="431915" y="1852064"/>
                  </a:lnTo>
                  <a:lnTo>
                    <a:pt x="431907" y="1852434"/>
                  </a:lnTo>
                  <a:cubicBezTo>
                    <a:pt x="431907" y="1911109"/>
                    <a:pt x="457579" y="1963889"/>
                    <a:pt x="498269" y="2000161"/>
                  </a:cubicBezTo>
                  <a:lnTo>
                    <a:pt x="498269" y="2564119"/>
                  </a:lnTo>
                  <a:lnTo>
                    <a:pt x="84331" y="2564119"/>
                  </a:lnTo>
                  <a:close/>
                  <a:moveTo>
                    <a:pt x="525980" y="2020849"/>
                  </a:moveTo>
                  <a:cubicBezTo>
                    <a:pt x="556187" y="2039537"/>
                    <a:pt x="591763" y="2050345"/>
                    <a:pt x="629818" y="2050345"/>
                  </a:cubicBezTo>
                  <a:lnTo>
                    <a:pt x="3916539" y="2050345"/>
                  </a:lnTo>
                  <a:cubicBezTo>
                    <a:pt x="3954563" y="2050345"/>
                    <a:pt x="3990116" y="2039553"/>
                    <a:pt x="4020307" y="2020888"/>
                  </a:cubicBezTo>
                  <a:lnTo>
                    <a:pt x="4020307" y="2564112"/>
                  </a:lnTo>
                  <a:lnTo>
                    <a:pt x="525980" y="2564112"/>
                  </a:lnTo>
                  <a:lnTo>
                    <a:pt x="525980" y="2020849"/>
                  </a:lnTo>
                  <a:close/>
                  <a:moveTo>
                    <a:pt x="4518576" y="2507507"/>
                  </a:moveTo>
                  <a:cubicBezTo>
                    <a:pt x="4518576" y="2538726"/>
                    <a:pt x="4493175" y="2564119"/>
                    <a:pt x="4461956" y="2564119"/>
                  </a:cubicBezTo>
                  <a:lnTo>
                    <a:pt x="4048095" y="2564119"/>
                  </a:lnTo>
                  <a:lnTo>
                    <a:pt x="4048095" y="2000161"/>
                  </a:lnTo>
                  <a:cubicBezTo>
                    <a:pt x="4088785" y="1963889"/>
                    <a:pt x="4114457" y="1911101"/>
                    <a:pt x="4114457" y="1852434"/>
                  </a:cubicBezTo>
                  <a:lnTo>
                    <a:pt x="4108779" y="1641143"/>
                  </a:lnTo>
                  <a:cubicBezTo>
                    <a:pt x="4107666" y="1599796"/>
                    <a:pt x="4088577" y="1561184"/>
                    <a:pt x="4056400" y="1535196"/>
                  </a:cubicBezTo>
                  <a:lnTo>
                    <a:pt x="4055798" y="1534709"/>
                  </a:lnTo>
                  <a:lnTo>
                    <a:pt x="4048026" y="1529742"/>
                  </a:lnTo>
                  <a:lnTo>
                    <a:pt x="4048026" y="1394446"/>
                  </a:lnTo>
                  <a:cubicBezTo>
                    <a:pt x="4048026" y="1264720"/>
                    <a:pt x="4153571" y="1159175"/>
                    <a:pt x="4283297" y="1159175"/>
                  </a:cubicBezTo>
                  <a:cubicBezTo>
                    <a:pt x="4413023" y="1159175"/>
                    <a:pt x="4518576" y="1264720"/>
                    <a:pt x="4518576" y="1394446"/>
                  </a:cubicBezTo>
                  <a:lnTo>
                    <a:pt x="4518576" y="2507507"/>
                  </a:lnTo>
                  <a:close/>
                </a:path>
              </a:pathLst>
            </a:custGeom>
            <a:solidFill>
              <a:srgbClr val="000000"/>
            </a:solidFill>
            <a:ln w="7724" cap="flat">
              <a:noFill/>
              <a:prstDash val="solid"/>
              <a:miter/>
            </a:ln>
          </p:spPr>
          <p:txBody>
            <a:bodyPr rtlCol="0" anchor="ctr"/>
            <a:lstStyle/>
            <a:p>
              <a:endParaRPr lang="en-US"/>
            </a:p>
          </p:txBody>
        </p:sp>
      </p:grpSp>
      <p:pic>
        <p:nvPicPr>
          <p:cNvPr id="137" name="Graphic 136" descr="Female crossing legs">
            <a:extLst>
              <a:ext uri="{FF2B5EF4-FFF2-40B4-BE49-F238E27FC236}">
                <a16:creationId xmlns:a16="http://schemas.microsoft.com/office/drawing/2014/main" id="{84B0FB93-75B6-F2D7-7814-F79B5CC5247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7838631" y="3012981"/>
            <a:ext cx="2351576" cy="3083865"/>
          </a:xfrm>
          <a:prstGeom prst="rect">
            <a:avLst/>
          </a:prstGeom>
        </p:spPr>
      </p:pic>
      <p:pic>
        <p:nvPicPr>
          <p:cNvPr id="139" name="Graphic 138" descr="Man with laptop in wheelchair">
            <a:extLst>
              <a:ext uri="{FF2B5EF4-FFF2-40B4-BE49-F238E27FC236}">
                <a16:creationId xmlns:a16="http://schemas.microsoft.com/office/drawing/2014/main" id="{DE970E05-B74D-338C-B17F-E1961133EC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2468" y="3146328"/>
            <a:ext cx="3832142" cy="3691771"/>
          </a:xfrm>
          <a:prstGeom prst="rect">
            <a:avLst/>
          </a:prstGeom>
        </p:spPr>
      </p:pic>
      <p:pic>
        <p:nvPicPr>
          <p:cNvPr id="141" name="Graphic 140" descr="Woman wearing beanie">
            <a:extLst>
              <a:ext uri="{FF2B5EF4-FFF2-40B4-BE49-F238E27FC236}">
                <a16:creationId xmlns:a16="http://schemas.microsoft.com/office/drawing/2014/main" id="{BA4673B4-7C26-6855-252C-BE2D94500D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flipH="1">
            <a:off x="9195638" y="2223826"/>
            <a:ext cx="926488" cy="978685"/>
          </a:xfrm>
          <a:prstGeom prst="rect">
            <a:avLst/>
          </a:prstGeom>
        </p:spPr>
      </p:pic>
      <p:pic>
        <p:nvPicPr>
          <p:cNvPr id="143" name="Graphic 142" descr="Woman with curly hair">
            <a:extLst>
              <a:ext uri="{FF2B5EF4-FFF2-40B4-BE49-F238E27FC236}">
                <a16:creationId xmlns:a16="http://schemas.microsoft.com/office/drawing/2014/main" id="{EC1D76CD-E900-0D95-8B0F-52810ED67B4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617306" y="2237266"/>
            <a:ext cx="1636091" cy="1205884"/>
          </a:xfrm>
          <a:prstGeom prst="rect">
            <a:avLst/>
          </a:prstGeom>
        </p:spPr>
      </p:pic>
      <p:pic>
        <p:nvPicPr>
          <p:cNvPr id="145" name="Graphic 144" descr="A woman's face">
            <a:extLst>
              <a:ext uri="{FF2B5EF4-FFF2-40B4-BE49-F238E27FC236}">
                <a16:creationId xmlns:a16="http://schemas.microsoft.com/office/drawing/2014/main" id="{82621380-38BE-1DA5-A962-5CCD0C44058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9271586" y="2630207"/>
            <a:ext cx="387296" cy="411502"/>
          </a:xfrm>
          <a:prstGeom prst="rect">
            <a:avLst/>
          </a:prstGeom>
        </p:spPr>
      </p:pic>
      <p:pic>
        <p:nvPicPr>
          <p:cNvPr id="147" name="Graphic 146" descr="A smiling woman">
            <a:extLst>
              <a:ext uri="{FF2B5EF4-FFF2-40B4-BE49-F238E27FC236}">
                <a16:creationId xmlns:a16="http://schemas.microsoft.com/office/drawing/2014/main" id="{3E30A1E1-C4B8-2135-2F97-035C9925EE3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2302131" y="2729006"/>
            <a:ext cx="475558" cy="520142"/>
          </a:xfrm>
          <a:prstGeom prst="rect">
            <a:avLst/>
          </a:prstGeom>
        </p:spPr>
      </p:pic>
      <p:sp>
        <p:nvSpPr>
          <p:cNvPr id="12" name="Oval 11">
            <a:extLst>
              <a:ext uri="{FF2B5EF4-FFF2-40B4-BE49-F238E27FC236}">
                <a16:creationId xmlns:a16="http://schemas.microsoft.com/office/drawing/2014/main" id="{099AA10B-5248-0480-CB9B-EAE77AF66A18}"/>
              </a:ext>
            </a:extLst>
          </p:cNvPr>
          <p:cNvSpPr>
            <a:spLocks noChangeAspect="1"/>
          </p:cNvSpPr>
          <p:nvPr/>
        </p:nvSpPr>
        <p:spPr>
          <a:xfrm>
            <a:off x="-1588888" y="1739806"/>
            <a:ext cx="6808075" cy="6808075"/>
          </a:xfrm>
          <a:prstGeom prst="ellipse">
            <a:avLst/>
          </a:prstGeom>
          <a:solidFill>
            <a:schemeClr val="accent4">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5125256-3C4B-884F-CD6F-12DB20325270}"/>
              </a:ext>
            </a:extLst>
          </p:cNvPr>
          <p:cNvSpPr>
            <a:spLocks noChangeAspect="1"/>
          </p:cNvSpPr>
          <p:nvPr/>
        </p:nvSpPr>
        <p:spPr>
          <a:xfrm>
            <a:off x="7526326" y="842348"/>
            <a:ext cx="6955220" cy="6955220"/>
          </a:xfrm>
          <a:prstGeom prst="ellipse">
            <a:avLst/>
          </a:prstGeom>
          <a:solidFill>
            <a:schemeClr val="accent4">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Elongated speech bubble">
            <a:extLst>
              <a:ext uri="{FF2B5EF4-FFF2-40B4-BE49-F238E27FC236}">
                <a16:creationId xmlns:a16="http://schemas.microsoft.com/office/drawing/2014/main" id="{9585AB84-4859-B618-8D38-767ECCA0AB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1402230" y="81853"/>
            <a:ext cx="621799" cy="516134"/>
          </a:xfrm>
          <a:prstGeom prst="rect">
            <a:avLst/>
          </a:prstGeom>
        </p:spPr>
      </p:pic>
    </p:spTree>
    <p:extLst>
      <p:ext uri="{BB962C8B-B14F-4D97-AF65-F5344CB8AC3E}">
        <p14:creationId xmlns:p14="http://schemas.microsoft.com/office/powerpoint/2010/main" val="406572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1A44AE4B-7502-A6FD-1A20-9AB3686E9F96}"/>
              </a:ext>
            </a:extLst>
          </p:cNvPr>
          <p:cNvSpPr/>
          <p:nvPr/>
        </p:nvSpPr>
        <p:spPr>
          <a:xfrm>
            <a:off x="-1763485" y="4953001"/>
            <a:ext cx="6324599" cy="1904999"/>
          </a:xfrm>
          <a:prstGeom prst="ellipse">
            <a:avLst/>
          </a:prstGeom>
          <a:gradFill flip="none" rotWithShape="1">
            <a:gsLst>
              <a:gs pos="0">
                <a:schemeClr val="tx2">
                  <a:lumMod val="40000"/>
                  <a:lumOff val="6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
        <p:nvSpPr>
          <p:cNvPr id="20" name="Oval 19">
            <a:extLst>
              <a:ext uri="{FF2B5EF4-FFF2-40B4-BE49-F238E27FC236}">
                <a16:creationId xmlns:a16="http://schemas.microsoft.com/office/drawing/2014/main" id="{1F19D9D3-D377-61D6-F82E-83D8CFF6C7A6}"/>
              </a:ext>
            </a:extLst>
          </p:cNvPr>
          <p:cNvSpPr/>
          <p:nvPr/>
        </p:nvSpPr>
        <p:spPr>
          <a:xfrm>
            <a:off x="0" y="5889174"/>
            <a:ext cx="5323114" cy="1317170"/>
          </a:xfrm>
          <a:prstGeom prst="ellipse">
            <a:avLst/>
          </a:prstGeom>
          <a:gradFill flip="none" rotWithShape="1">
            <a:gsLst>
              <a:gs pos="0">
                <a:schemeClr val="tx2">
                  <a:lumMod val="40000"/>
                  <a:lumOff val="60000"/>
                </a:schemeClr>
              </a:gs>
              <a:gs pos="100000">
                <a:schemeClr val="bg1">
                  <a:alpha val="0"/>
                </a:schemeClr>
              </a:gs>
            </a:gsLst>
            <a:path path="shap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grpSp>
        <p:nvGrpSpPr>
          <p:cNvPr id="17" name="Group 16">
            <a:extLst>
              <a:ext uri="{FF2B5EF4-FFF2-40B4-BE49-F238E27FC236}">
                <a16:creationId xmlns:a16="http://schemas.microsoft.com/office/drawing/2014/main" id="{DCD966EA-1479-8C34-B8A8-E18F621FD0B9}"/>
              </a:ext>
            </a:extLst>
          </p:cNvPr>
          <p:cNvGrpSpPr/>
          <p:nvPr/>
        </p:nvGrpSpPr>
        <p:grpSpPr>
          <a:xfrm>
            <a:off x="784961" y="1793696"/>
            <a:ext cx="3070162" cy="4713244"/>
            <a:chOff x="787880" y="2313310"/>
            <a:chExt cx="3070162" cy="4713244"/>
          </a:xfrm>
          <a:solidFill>
            <a:schemeClr val="accent2"/>
          </a:solidFill>
        </p:grpSpPr>
        <p:pic>
          <p:nvPicPr>
            <p:cNvPr id="12" name="Graphic 11" descr="Female sitting down">
              <a:extLst>
                <a:ext uri="{FF2B5EF4-FFF2-40B4-BE49-F238E27FC236}">
                  <a16:creationId xmlns:a16="http://schemas.microsoft.com/office/drawing/2014/main" id="{F9EFD2B4-DFC2-73C2-F913-3A8D372A49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87880" y="3411686"/>
              <a:ext cx="3070162" cy="3614868"/>
            </a:xfrm>
            <a:prstGeom prst="rect">
              <a:avLst/>
            </a:prstGeom>
          </p:spPr>
        </p:pic>
        <p:pic>
          <p:nvPicPr>
            <p:cNvPr id="16" name="Graphic 15" descr="A woman with cornrows">
              <a:extLst>
                <a:ext uri="{FF2B5EF4-FFF2-40B4-BE49-F238E27FC236}">
                  <a16:creationId xmlns:a16="http://schemas.microsoft.com/office/drawing/2014/main" id="{021B1A86-8EE6-F826-6277-3B2CC8CF78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44801" y="2313310"/>
              <a:ext cx="1233350" cy="1537463"/>
            </a:xfrm>
            <a:prstGeom prst="rect">
              <a:avLst/>
            </a:prstGeom>
          </p:spPr>
        </p:pic>
        <p:pic>
          <p:nvPicPr>
            <p:cNvPr id="18" name="Graphic 17" descr="A smiling woman">
              <a:extLst>
                <a:ext uri="{FF2B5EF4-FFF2-40B4-BE49-F238E27FC236}">
                  <a16:creationId xmlns:a16="http://schemas.microsoft.com/office/drawing/2014/main" id="{338E9CE1-66ED-5DBC-D6A7-FAACE33466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63022" y="2779128"/>
              <a:ext cx="594168" cy="649872"/>
            </a:xfrm>
            <a:prstGeom prst="rect">
              <a:avLst/>
            </a:prstGeom>
          </p:spPr>
        </p:pic>
      </p:grpSp>
      <p:sp>
        <p:nvSpPr>
          <p:cNvPr id="23" name="Oval 22">
            <a:extLst>
              <a:ext uri="{FF2B5EF4-FFF2-40B4-BE49-F238E27FC236}">
                <a16:creationId xmlns:a16="http://schemas.microsoft.com/office/drawing/2014/main" id="{AB8BD594-B7F3-2AED-F107-145CD7E9ADF5}"/>
              </a:ext>
            </a:extLst>
          </p:cNvPr>
          <p:cNvSpPr>
            <a:spLocks noChangeAspect="1"/>
          </p:cNvSpPr>
          <p:nvPr/>
        </p:nvSpPr>
        <p:spPr>
          <a:xfrm>
            <a:off x="-1119724" y="1729906"/>
            <a:ext cx="6069281" cy="6069281"/>
          </a:xfrm>
          <a:prstGeom prst="ellipse">
            <a:avLst/>
          </a:prstGeom>
          <a:solidFill>
            <a:schemeClr val="accent4">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Raleway" panose="020B0503030101060003" pitchFamily="34" charset="77"/>
            </a:endParaRPr>
          </a:p>
        </p:txBody>
      </p:sp>
      <p:sp>
        <p:nvSpPr>
          <p:cNvPr id="3" name="Slide Number Placeholder 2">
            <a:extLst>
              <a:ext uri="{FF2B5EF4-FFF2-40B4-BE49-F238E27FC236}">
                <a16:creationId xmlns:a16="http://schemas.microsoft.com/office/drawing/2014/main" id="{57DB76E1-C8B8-065E-4727-6B6A4449C806}"/>
              </a:ext>
            </a:extLst>
          </p:cNvPr>
          <p:cNvSpPr>
            <a:spLocks noGrp="1"/>
          </p:cNvSpPr>
          <p:nvPr>
            <p:ph type="sldNum" sz="quarter" idx="4"/>
          </p:nvPr>
        </p:nvSpPr>
        <p:spPr/>
        <p:txBody>
          <a:bodyPr/>
          <a:lstStyle/>
          <a:p>
            <a:fld id="{2A4924F2-D2C6-4E44-94BF-16121116D9F5}" type="slidenum">
              <a:rPr lang="en-GB" sz="1100" smtClean="0">
                <a:latin typeface="Raleway" panose="020B0503030101060003" pitchFamily="34" charset="77"/>
              </a:rPr>
              <a:pPr/>
              <a:t>9</a:t>
            </a:fld>
            <a:endParaRPr lang="en-GB" sz="1100">
              <a:latin typeface="Raleway" panose="020B0503030101060003" pitchFamily="34" charset="77"/>
            </a:endParaRPr>
          </a:p>
        </p:txBody>
      </p:sp>
      <p:sp>
        <p:nvSpPr>
          <p:cNvPr id="9" name="Text Placeholder 8">
            <a:extLst>
              <a:ext uri="{FF2B5EF4-FFF2-40B4-BE49-F238E27FC236}">
                <a16:creationId xmlns:a16="http://schemas.microsoft.com/office/drawing/2014/main" id="{4D5FA370-DB98-5894-88D2-E92AF941CF2C}"/>
              </a:ext>
            </a:extLst>
          </p:cNvPr>
          <p:cNvSpPr>
            <a:spLocks noGrp="1"/>
          </p:cNvSpPr>
          <p:nvPr>
            <p:ph type="body" sz="quarter" idx="16"/>
          </p:nvPr>
        </p:nvSpPr>
        <p:spPr>
          <a:xfrm>
            <a:off x="852906" y="699724"/>
            <a:ext cx="11063288" cy="720725"/>
          </a:xfrm>
        </p:spPr>
        <p:txBody>
          <a:bodyPr/>
          <a:lstStyle/>
          <a:p>
            <a:r>
              <a:rPr lang="en-US" sz="3200" b="1">
                <a:solidFill>
                  <a:schemeClr val="accent3"/>
                </a:solidFill>
                <a:latin typeface="Raleway" panose="020B0503030101060003" pitchFamily="34" charset="77"/>
              </a:rPr>
              <a:t>So…where to start?</a:t>
            </a:r>
          </a:p>
          <a:p>
            <a:endParaRPr lang="en-US" sz="2400">
              <a:latin typeface="Raleway" panose="020B0503030101060003" pitchFamily="34" charset="77"/>
            </a:endParaRPr>
          </a:p>
        </p:txBody>
      </p:sp>
      <p:sp>
        <p:nvSpPr>
          <p:cNvPr id="4" name="Block Arc 3">
            <a:extLst>
              <a:ext uri="{FF2B5EF4-FFF2-40B4-BE49-F238E27FC236}">
                <a16:creationId xmlns:a16="http://schemas.microsoft.com/office/drawing/2014/main" id="{3D2D80F8-AF28-3562-7829-AAC4ADCCC7E3}"/>
              </a:ext>
            </a:extLst>
          </p:cNvPr>
          <p:cNvSpPr/>
          <p:nvPr/>
        </p:nvSpPr>
        <p:spPr>
          <a:xfrm>
            <a:off x="-589244" y="1804693"/>
            <a:ext cx="5919708" cy="5919708"/>
          </a:xfrm>
          <a:prstGeom prst="blockArc">
            <a:avLst>
              <a:gd name="adj1" fmla="val 18900000"/>
              <a:gd name="adj2" fmla="val 2700000"/>
              <a:gd name="adj3" fmla="val 365"/>
            </a:avLst>
          </a:prstGeom>
          <a:solidFill>
            <a:schemeClr val="accent4"/>
          </a:solidFill>
          <a:ln>
            <a:no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sz="1600">
              <a:latin typeface="Raleway" panose="020B0503030101060003" pitchFamily="34" charset="77"/>
            </a:endParaRPr>
          </a:p>
        </p:txBody>
      </p:sp>
      <p:sp>
        <p:nvSpPr>
          <p:cNvPr id="5" name="Freeform 4">
            <a:extLst>
              <a:ext uri="{FF2B5EF4-FFF2-40B4-BE49-F238E27FC236}">
                <a16:creationId xmlns:a16="http://schemas.microsoft.com/office/drawing/2014/main" id="{14E0EE43-7671-C952-0BB8-31F1CA9CAF13}"/>
              </a:ext>
            </a:extLst>
          </p:cNvPr>
          <p:cNvSpPr/>
          <p:nvPr/>
        </p:nvSpPr>
        <p:spPr>
          <a:xfrm>
            <a:off x="4991754" y="2931643"/>
            <a:ext cx="6412365" cy="1005840"/>
          </a:xfrm>
          <a:custGeom>
            <a:avLst/>
            <a:gdLst>
              <a:gd name="connsiteX0" fmla="*/ 0 w 5756059"/>
              <a:gd name="connsiteY0" fmla="*/ 0 h 879301"/>
              <a:gd name="connsiteX1" fmla="*/ 5756059 w 5756059"/>
              <a:gd name="connsiteY1" fmla="*/ 0 h 879301"/>
              <a:gd name="connsiteX2" fmla="*/ 5756059 w 5756059"/>
              <a:gd name="connsiteY2" fmla="*/ 879301 h 879301"/>
              <a:gd name="connsiteX3" fmla="*/ 0 w 5756059"/>
              <a:gd name="connsiteY3" fmla="*/ 879301 h 879301"/>
              <a:gd name="connsiteX4" fmla="*/ 0 w 5756059"/>
              <a:gd name="connsiteY4" fmla="*/ 0 h 87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059" h="879301">
                <a:moveTo>
                  <a:pt x="0" y="0"/>
                </a:moveTo>
                <a:lnTo>
                  <a:pt x="5756059" y="0"/>
                </a:lnTo>
                <a:lnTo>
                  <a:pt x="5756059" y="879301"/>
                </a:lnTo>
                <a:lnTo>
                  <a:pt x="0" y="879301"/>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7946" tIns="91440" rIns="91440" bIns="91440" numCol="1" spcCol="1270" anchor="ctr" anchorCtr="0">
            <a:noAutofit/>
          </a:bodyPr>
          <a:lstStyle/>
          <a:p>
            <a:pPr marL="0" lvl="0" indent="0" algn="l" defTabSz="844550" rtl="0">
              <a:lnSpc>
                <a:spcPct val="90000"/>
              </a:lnSpc>
              <a:spcBef>
                <a:spcPct val="0"/>
              </a:spcBef>
              <a:spcAft>
                <a:spcPct val="35000"/>
              </a:spcAft>
              <a:buNone/>
            </a:pPr>
            <a:r>
              <a:rPr lang="en-US" sz="1600" kern="1200">
                <a:solidFill>
                  <a:schemeClr val="bg1"/>
                </a:solidFill>
                <a:latin typeface="Raleway" panose="020B0503030101060003" pitchFamily="34" charset="77"/>
                <a:cs typeface="Arial"/>
              </a:rPr>
              <a:t>Talking about sex doesn't have to be formal. Start small! Ask open-ended questions during everyday activities (in the car, at the salon, on a walk).</a:t>
            </a:r>
          </a:p>
        </p:txBody>
      </p:sp>
      <p:sp>
        <p:nvSpPr>
          <p:cNvPr id="6" name="Oval 5">
            <a:extLst>
              <a:ext uri="{FF2B5EF4-FFF2-40B4-BE49-F238E27FC236}">
                <a16:creationId xmlns:a16="http://schemas.microsoft.com/office/drawing/2014/main" id="{55974FB8-DD89-374C-85E3-3FEC0F1278AF}"/>
              </a:ext>
            </a:extLst>
          </p:cNvPr>
          <p:cNvSpPr/>
          <p:nvPr/>
        </p:nvSpPr>
        <p:spPr>
          <a:xfrm>
            <a:off x="4442191" y="2896030"/>
            <a:ext cx="1099127" cy="1099127"/>
          </a:xfrm>
          <a:prstGeom prst="ellipse">
            <a:avLst/>
          </a:prstGeom>
          <a:ln w="25400">
            <a:solidFill>
              <a:schemeClr val="accent3"/>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Raleway" panose="020B0503030101060003" pitchFamily="34" charset="77"/>
            </a:endParaRPr>
          </a:p>
        </p:txBody>
      </p:sp>
      <p:sp>
        <p:nvSpPr>
          <p:cNvPr id="7" name="Freeform 6">
            <a:extLst>
              <a:ext uri="{FF2B5EF4-FFF2-40B4-BE49-F238E27FC236}">
                <a16:creationId xmlns:a16="http://schemas.microsoft.com/office/drawing/2014/main" id="{7D5176CE-2DF4-98E5-1792-F8953711707E}"/>
              </a:ext>
            </a:extLst>
          </p:cNvPr>
          <p:cNvSpPr/>
          <p:nvPr/>
        </p:nvSpPr>
        <p:spPr>
          <a:xfrm>
            <a:off x="5311381" y="4177444"/>
            <a:ext cx="6092738" cy="1005840"/>
          </a:xfrm>
          <a:custGeom>
            <a:avLst/>
            <a:gdLst>
              <a:gd name="connsiteX0" fmla="*/ 0 w 5436433"/>
              <a:gd name="connsiteY0" fmla="*/ 0 h 879301"/>
              <a:gd name="connsiteX1" fmla="*/ 5436433 w 5436433"/>
              <a:gd name="connsiteY1" fmla="*/ 0 h 879301"/>
              <a:gd name="connsiteX2" fmla="*/ 5436433 w 5436433"/>
              <a:gd name="connsiteY2" fmla="*/ 879301 h 879301"/>
              <a:gd name="connsiteX3" fmla="*/ 0 w 5436433"/>
              <a:gd name="connsiteY3" fmla="*/ 879301 h 879301"/>
              <a:gd name="connsiteX4" fmla="*/ 0 w 5436433"/>
              <a:gd name="connsiteY4" fmla="*/ 0 h 87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36433" h="879301">
                <a:moveTo>
                  <a:pt x="0" y="0"/>
                </a:moveTo>
                <a:lnTo>
                  <a:pt x="5436433" y="0"/>
                </a:lnTo>
                <a:lnTo>
                  <a:pt x="5436433" y="879301"/>
                </a:lnTo>
                <a:lnTo>
                  <a:pt x="0" y="879301"/>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31520" tIns="91440" rIns="91440" bIns="91440" numCol="1" spcCol="1270" anchor="ctr" anchorCtr="0">
            <a:noAutofit/>
          </a:bodyPr>
          <a:lstStyle/>
          <a:p>
            <a:pPr marL="0" lvl="0" indent="0" algn="l" defTabSz="844550" rtl="0">
              <a:lnSpc>
                <a:spcPct val="90000"/>
              </a:lnSpc>
              <a:spcBef>
                <a:spcPct val="0"/>
              </a:spcBef>
              <a:spcAft>
                <a:spcPct val="35000"/>
              </a:spcAft>
              <a:buNone/>
            </a:pPr>
            <a:r>
              <a:rPr lang="en-US" sz="1600">
                <a:solidFill>
                  <a:schemeClr val="bg1"/>
                </a:solidFill>
                <a:latin typeface="Raleway" panose="020B0503030101060003" pitchFamily="34" charset="77"/>
                <a:cs typeface="Arial"/>
              </a:rPr>
              <a:t>Think about your own beliefs about sex and what it means to you. This will help you be more open to other people's beliefs!</a:t>
            </a:r>
            <a:endParaRPr lang="en-US" sz="1600" kern="1200">
              <a:solidFill>
                <a:schemeClr val="bg1"/>
              </a:solidFill>
              <a:latin typeface="Raleway" panose="020B0503030101060003" pitchFamily="34" charset="77"/>
              <a:cs typeface="Arial"/>
            </a:endParaRPr>
          </a:p>
        </p:txBody>
      </p:sp>
      <p:sp>
        <p:nvSpPr>
          <p:cNvPr id="11" name="Oval 10">
            <a:extLst>
              <a:ext uri="{FF2B5EF4-FFF2-40B4-BE49-F238E27FC236}">
                <a16:creationId xmlns:a16="http://schemas.microsoft.com/office/drawing/2014/main" id="{DB8CC61F-911E-45FB-A321-AC04FFA8EFAC}"/>
              </a:ext>
            </a:extLst>
          </p:cNvPr>
          <p:cNvSpPr/>
          <p:nvPr/>
        </p:nvSpPr>
        <p:spPr>
          <a:xfrm>
            <a:off x="4761817" y="4123542"/>
            <a:ext cx="1099127" cy="1099127"/>
          </a:xfrm>
          <a:prstGeom prst="ellipse">
            <a:avLst/>
          </a:prstGeom>
          <a:ln w="25400">
            <a:solidFill>
              <a:schemeClr val="accent3"/>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Raleway" panose="020B0503030101060003" pitchFamily="34" charset="77"/>
            </a:endParaRPr>
          </a:p>
        </p:txBody>
      </p:sp>
      <p:sp>
        <p:nvSpPr>
          <p:cNvPr id="13" name="Freeform 12">
            <a:extLst>
              <a:ext uri="{FF2B5EF4-FFF2-40B4-BE49-F238E27FC236}">
                <a16:creationId xmlns:a16="http://schemas.microsoft.com/office/drawing/2014/main" id="{D977F13F-6D8A-10A6-D8BD-EFB5204FEAB9}"/>
              </a:ext>
            </a:extLst>
          </p:cNvPr>
          <p:cNvSpPr/>
          <p:nvPr/>
        </p:nvSpPr>
        <p:spPr>
          <a:xfrm>
            <a:off x="4991754" y="5432389"/>
            <a:ext cx="6493110" cy="1138300"/>
          </a:xfrm>
          <a:custGeom>
            <a:avLst/>
            <a:gdLst>
              <a:gd name="connsiteX0" fmla="*/ 0 w 5756059"/>
              <a:gd name="connsiteY0" fmla="*/ 0 h 879301"/>
              <a:gd name="connsiteX1" fmla="*/ 5756059 w 5756059"/>
              <a:gd name="connsiteY1" fmla="*/ 0 h 879301"/>
              <a:gd name="connsiteX2" fmla="*/ 5756059 w 5756059"/>
              <a:gd name="connsiteY2" fmla="*/ 879301 h 879301"/>
              <a:gd name="connsiteX3" fmla="*/ 0 w 5756059"/>
              <a:gd name="connsiteY3" fmla="*/ 879301 h 879301"/>
              <a:gd name="connsiteX4" fmla="*/ 0 w 5756059"/>
              <a:gd name="connsiteY4" fmla="*/ 0 h 879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6059" h="879301">
                <a:moveTo>
                  <a:pt x="0" y="0"/>
                </a:moveTo>
                <a:lnTo>
                  <a:pt x="5756059" y="0"/>
                </a:lnTo>
                <a:lnTo>
                  <a:pt x="5756059" y="879301"/>
                </a:lnTo>
                <a:lnTo>
                  <a:pt x="0" y="879301"/>
                </a:lnTo>
                <a:lnTo>
                  <a:pt x="0" y="0"/>
                </a:lnTo>
                <a:close/>
              </a:path>
            </a:pathLst>
          </a:custGeom>
          <a:solidFill>
            <a:schemeClr val="accent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97946" tIns="91440" rIns="91440" bIns="91440" numCol="1" spcCol="1270" anchor="ctr" anchorCtr="0">
            <a:noAutofit/>
          </a:bodyPr>
          <a:lstStyle/>
          <a:p>
            <a:pPr marL="0" lvl="0" indent="0" algn="l" defTabSz="844550" rtl="0">
              <a:lnSpc>
                <a:spcPct val="90000"/>
              </a:lnSpc>
              <a:spcBef>
                <a:spcPct val="0"/>
              </a:spcBef>
              <a:spcAft>
                <a:spcPct val="35000"/>
              </a:spcAft>
              <a:buNone/>
            </a:pPr>
            <a:r>
              <a:rPr lang="en-US" sz="1600" kern="1200">
                <a:solidFill>
                  <a:schemeClr val="bg1"/>
                </a:solidFill>
                <a:latin typeface="Raleway" panose="020B0503030101060003" pitchFamily="34" charset="77"/>
                <a:cs typeface="Arial"/>
              </a:rPr>
              <a:t>Learn about common sexual experiences. Check out resources that are available for you and others in your community. Knowing more can make you feel more confident!</a:t>
            </a:r>
          </a:p>
        </p:txBody>
      </p:sp>
      <p:sp>
        <p:nvSpPr>
          <p:cNvPr id="14" name="Oval 13">
            <a:extLst>
              <a:ext uri="{FF2B5EF4-FFF2-40B4-BE49-F238E27FC236}">
                <a16:creationId xmlns:a16="http://schemas.microsoft.com/office/drawing/2014/main" id="{924F4F94-C6EB-F141-DEFA-ECE6863C181F}"/>
              </a:ext>
            </a:extLst>
          </p:cNvPr>
          <p:cNvSpPr/>
          <p:nvPr/>
        </p:nvSpPr>
        <p:spPr>
          <a:xfrm>
            <a:off x="4405413" y="5425400"/>
            <a:ext cx="1099127" cy="1099127"/>
          </a:xfrm>
          <a:prstGeom prst="ellipse">
            <a:avLst/>
          </a:prstGeom>
          <a:ln w="25400">
            <a:solidFill>
              <a:schemeClr val="accent3"/>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sz="1600">
              <a:latin typeface="Raleway" panose="020B0503030101060003" pitchFamily="34" charset="77"/>
            </a:endParaRPr>
          </a:p>
        </p:txBody>
      </p:sp>
      <p:sp>
        <p:nvSpPr>
          <p:cNvPr id="10" name="Content Placeholder 2">
            <a:extLst>
              <a:ext uri="{FF2B5EF4-FFF2-40B4-BE49-F238E27FC236}">
                <a16:creationId xmlns:a16="http://schemas.microsoft.com/office/drawing/2014/main" id="{FAC01F39-8162-CA47-A757-DADE367A546D}"/>
              </a:ext>
            </a:extLst>
          </p:cNvPr>
          <p:cNvSpPr txBox="1">
            <a:spLocks/>
          </p:cNvSpPr>
          <p:nvPr/>
        </p:nvSpPr>
        <p:spPr>
          <a:xfrm>
            <a:off x="96000" y="6365822"/>
            <a:ext cx="7997997" cy="660732"/>
          </a:xfrm>
          <a:prstGeom prst="rect">
            <a:avLst/>
          </a:prstGeom>
        </p:spPr>
        <p:txBody>
          <a:bodyPr wrap="square" lIns="0" tIns="0" rIns="0" bIns="0">
            <a:noAutofit/>
          </a:bodyPr>
          <a:lstStyle>
            <a:lvl1pPr marL="0" indent="0" algn="l" defTabSz="914400" rtl="0" eaLnBrk="1" latinLnBrk="0" hangingPunct="1">
              <a:lnSpc>
                <a:spcPct val="100000"/>
              </a:lnSpc>
              <a:spcBef>
                <a:spcPts val="0"/>
              </a:spcBef>
              <a:spcAft>
                <a:spcPts val="300"/>
              </a:spcAft>
              <a:buFont typeface="Arial" panose="020B0604020202020204" pitchFamily="34" charset="0"/>
              <a:buNone/>
              <a:defRPr sz="1100" b="1" kern="1200" spc="-50" baseline="0">
                <a:solidFill>
                  <a:schemeClr val="accent1"/>
                </a:solidFill>
                <a:latin typeface="Raleway" panose="020B0503030101060003" pitchFamily="34" charset="0"/>
                <a:ea typeface="+mn-ea"/>
                <a:cs typeface="+mn-cs"/>
              </a:defRPr>
            </a:lvl1pPr>
            <a:lvl2pPr marL="0" indent="0" algn="l" defTabSz="914400" rtl="0" eaLnBrk="1" latinLnBrk="0" hangingPunct="1">
              <a:lnSpc>
                <a:spcPct val="100000"/>
              </a:lnSpc>
              <a:spcBef>
                <a:spcPts val="0"/>
              </a:spcBef>
              <a:spcAft>
                <a:spcPts val="1200"/>
              </a:spcAft>
              <a:buClr>
                <a:srgbClr val="EB1852"/>
              </a:buClr>
              <a:buFont typeface="Raleway" panose="020B0503030101060003" pitchFamily="34" charset="77"/>
              <a:buNone/>
              <a:defRPr sz="1100" kern="1200">
                <a:solidFill>
                  <a:srgbClr val="071D49"/>
                </a:solidFill>
                <a:latin typeface="Raleway" panose="020B0503030101060003" pitchFamily="34" charset="0"/>
                <a:ea typeface="+mn-ea"/>
                <a:cs typeface="+mn-cs"/>
              </a:defRPr>
            </a:lvl2pPr>
            <a:lvl3pPr marL="0" indent="0" algn="l" defTabSz="914400" rtl="0" eaLnBrk="1" latinLnBrk="0" hangingPunct="1">
              <a:lnSpc>
                <a:spcPct val="100000"/>
              </a:lnSpc>
              <a:spcBef>
                <a:spcPts val="0"/>
              </a:spcBef>
              <a:spcAft>
                <a:spcPts val="1600"/>
              </a:spcAft>
              <a:buClr>
                <a:srgbClr val="EB1852"/>
              </a:buClr>
              <a:buFont typeface="Raleway" panose="020B0503030101060003" pitchFamily="34" charset="77"/>
              <a:buNone/>
              <a:defRPr sz="1100" b="1" kern="1200">
                <a:solidFill>
                  <a:srgbClr val="071D49"/>
                </a:solidFill>
                <a:latin typeface="Raleway" panose="020B0503030101060003" pitchFamily="34" charset="0"/>
                <a:ea typeface="+mn-ea"/>
                <a:cs typeface="+mn-cs"/>
              </a:defRPr>
            </a:lvl3pPr>
            <a:lvl4pPr marL="252000" indent="-252000" algn="l" defTabSz="914400" rtl="0" eaLnBrk="1" latinLnBrk="0" hangingPunct="1">
              <a:lnSpc>
                <a:spcPct val="100000"/>
              </a:lnSpc>
              <a:spcBef>
                <a:spcPts val="0"/>
              </a:spcBef>
              <a:spcAft>
                <a:spcPts val="300"/>
              </a:spcAft>
              <a:buClr>
                <a:srgbClr val="EB1852"/>
              </a:buClr>
              <a:buFont typeface="Raleway" panose="020B0503030101060003" pitchFamily="34" charset="77"/>
              <a:buChar char="/"/>
              <a:defRPr sz="1100" kern="1200">
                <a:solidFill>
                  <a:srgbClr val="071D49"/>
                </a:solidFill>
                <a:latin typeface="Raleway" panose="020B0503030101060003" pitchFamily="34" charset="0"/>
                <a:ea typeface="+mn-ea"/>
                <a:cs typeface="+mn-cs"/>
              </a:defRPr>
            </a:lvl4pPr>
            <a:lvl5pPr marL="0" indent="0" algn="l" defTabSz="914400" rtl="0" eaLnBrk="1" latinLnBrk="0" hangingPunct="1">
              <a:lnSpc>
                <a:spcPct val="100000"/>
              </a:lnSpc>
              <a:spcBef>
                <a:spcPts val="0"/>
              </a:spcBef>
              <a:spcAft>
                <a:spcPts val="200"/>
              </a:spcAft>
              <a:buFont typeface="Arial" panose="020B0604020202020204" pitchFamily="34" charset="0"/>
              <a:buNone/>
              <a:defRPr sz="850" b="1" kern="1200">
                <a:solidFill>
                  <a:srgbClr val="E40046"/>
                </a:solidFill>
                <a:latin typeface="Raleway" panose="020B0503030101060003" pitchFamily="34" charset="0"/>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850" kern="1200">
                <a:solidFill>
                  <a:srgbClr val="071D49"/>
                </a:solidFill>
                <a:latin typeface="Raleway" panose="020B0503030101060003" pitchFamily="34"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700" b="0">
              <a:solidFill>
                <a:schemeClr val="tx2"/>
              </a:solidFill>
              <a:latin typeface="Raleway" panose="020B0503030101060003" pitchFamily="34" charset="77"/>
            </a:endParaRPr>
          </a:p>
        </p:txBody>
      </p:sp>
      <p:grpSp>
        <p:nvGrpSpPr>
          <p:cNvPr id="15" name="Group 14">
            <a:extLst>
              <a:ext uri="{FF2B5EF4-FFF2-40B4-BE49-F238E27FC236}">
                <a16:creationId xmlns:a16="http://schemas.microsoft.com/office/drawing/2014/main" id="{620B4F60-A675-38DC-231C-6D7908FDAB12}"/>
              </a:ext>
            </a:extLst>
          </p:cNvPr>
          <p:cNvGrpSpPr/>
          <p:nvPr/>
        </p:nvGrpSpPr>
        <p:grpSpPr>
          <a:xfrm>
            <a:off x="4536699" y="5574827"/>
            <a:ext cx="840568" cy="841531"/>
            <a:chOff x="5176140" y="5711987"/>
            <a:chExt cx="840568" cy="841531"/>
          </a:xfrm>
          <a:solidFill>
            <a:schemeClr val="accent3"/>
          </a:solidFill>
        </p:grpSpPr>
        <p:pic>
          <p:nvPicPr>
            <p:cNvPr id="30" name="Graphic 29" descr="Medicine outline">
              <a:extLst>
                <a:ext uri="{FF2B5EF4-FFF2-40B4-BE49-F238E27FC236}">
                  <a16:creationId xmlns:a16="http://schemas.microsoft.com/office/drawing/2014/main" id="{DA0744C0-9206-4AAA-DF4A-277771F49D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24362" y="5711987"/>
              <a:ext cx="592346" cy="592346"/>
            </a:xfrm>
            <a:prstGeom prst="rect">
              <a:avLst/>
            </a:prstGeom>
          </p:spPr>
        </p:pic>
        <p:pic>
          <p:nvPicPr>
            <p:cNvPr id="96" name="Graphic 95" descr="Needle outline">
              <a:extLst>
                <a:ext uri="{FF2B5EF4-FFF2-40B4-BE49-F238E27FC236}">
                  <a16:creationId xmlns:a16="http://schemas.microsoft.com/office/drawing/2014/main" id="{62111309-665B-C7BD-2929-3336449B9E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5176140" y="5875311"/>
              <a:ext cx="678207" cy="678207"/>
            </a:xfrm>
            <a:prstGeom prst="rect">
              <a:avLst/>
            </a:prstGeom>
          </p:spPr>
        </p:pic>
      </p:grpSp>
      <p:pic>
        <p:nvPicPr>
          <p:cNvPr id="98" name="Graphic 97" descr="Lights On outline">
            <a:extLst>
              <a:ext uri="{FF2B5EF4-FFF2-40B4-BE49-F238E27FC236}">
                <a16:creationId xmlns:a16="http://schemas.microsoft.com/office/drawing/2014/main" id="{27A2E2CD-9C1F-124B-E7F5-61BB3F66E90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32100" y="4377585"/>
            <a:ext cx="591041" cy="591041"/>
          </a:xfrm>
          <a:prstGeom prst="rect">
            <a:avLst/>
          </a:prstGeom>
        </p:spPr>
      </p:pic>
      <p:pic>
        <p:nvPicPr>
          <p:cNvPr id="100" name="Graphic 99" descr="Chat outline">
            <a:extLst>
              <a:ext uri="{FF2B5EF4-FFF2-40B4-BE49-F238E27FC236}">
                <a16:creationId xmlns:a16="http://schemas.microsoft.com/office/drawing/2014/main" id="{A7C24D5C-9D2E-FD76-86E2-EEDBF2EB9E1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510095" y="2995654"/>
            <a:ext cx="956922" cy="956922"/>
          </a:xfrm>
          <a:prstGeom prst="rect">
            <a:avLst/>
          </a:prstGeom>
        </p:spPr>
      </p:pic>
      <p:sp>
        <p:nvSpPr>
          <p:cNvPr id="103" name="Speech Bubble: Rectangle with Corners Rounded 102">
            <a:extLst>
              <a:ext uri="{FF2B5EF4-FFF2-40B4-BE49-F238E27FC236}">
                <a16:creationId xmlns:a16="http://schemas.microsoft.com/office/drawing/2014/main" id="{B544BB54-CFDD-55A4-5B6D-C03FE25ACC69}"/>
              </a:ext>
            </a:extLst>
          </p:cNvPr>
          <p:cNvSpPr/>
          <p:nvPr/>
        </p:nvSpPr>
        <p:spPr>
          <a:xfrm>
            <a:off x="2716599" y="1412098"/>
            <a:ext cx="5845808" cy="1171460"/>
          </a:xfrm>
          <a:custGeom>
            <a:avLst/>
            <a:gdLst>
              <a:gd name="connsiteX0" fmla="*/ 0 w 6147621"/>
              <a:gd name="connsiteY0" fmla="*/ 220943 h 1325634"/>
              <a:gd name="connsiteX1" fmla="*/ 220943 w 6147621"/>
              <a:gd name="connsiteY1" fmla="*/ 0 h 1325634"/>
              <a:gd name="connsiteX2" fmla="*/ 1024604 w 6147621"/>
              <a:gd name="connsiteY2" fmla="*/ 0 h 1325634"/>
              <a:gd name="connsiteX3" fmla="*/ 1024604 w 6147621"/>
              <a:gd name="connsiteY3" fmla="*/ 0 h 1325634"/>
              <a:gd name="connsiteX4" fmla="*/ 2561509 w 6147621"/>
              <a:gd name="connsiteY4" fmla="*/ 0 h 1325634"/>
              <a:gd name="connsiteX5" fmla="*/ 5926678 w 6147621"/>
              <a:gd name="connsiteY5" fmla="*/ 0 h 1325634"/>
              <a:gd name="connsiteX6" fmla="*/ 6147621 w 6147621"/>
              <a:gd name="connsiteY6" fmla="*/ 220943 h 1325634"/>
              <a:gd name="connsiteX7" fmla="*/ 6147621 w 6147621"/>
              <a:gd name="connsiteY7" fmla="*/ 773287 h 1325634"/>
              <a:gd name="connsiteX8" fmla="*/ 6147621 w 6147621"/>
              <a:gd name="connsiteY8" fmla="*/ 773287 h 1325634"/>
              <a:gd name="connsiteX9" fmla="*/ 6147621 w 6147621"/>
              <a:gd name="connsiteY9" fmla="*/ 1104695 h 1325634"/>
              <a:gd name="connsiteX10" fmla="*/ 6147621 w 6147621"/>
              <a:gd name="connsiteY10" fmla="*/ 1104691 h 1325634"/>
              <a:gd name="connsiteX11" fmla="*/ 5926678 w 6147621"/>
              <a:gd name="connsiteY11" fmla="*/ 1325634 h 1325634"/>
              <a:gd name="connsiteX12" fmla="*/ 2561509 w 6147621"/>
              <a:gd name="connsiteY12" fmla="*/ 1325634 h 1325634"/>
              <a:gd name="connsiteX13" fmla="*/ 582057 w 6147621"/>
              <a:gd name="connsiteY13" fmla="*/ 1887809 h 1325634"/>
              <a:gd name="connsiteX14" fmla="*/ 1024604 w 6147621"/>
              <a:gd name="connsiteY14" fmla="*/ 1325634 h 1325634"/>
              <a:gd name="connsiteX15" fmla="*/ 220943 w 6147621"/>
              <a:gd name="connsiteY15" fmla="*/ 1325634 h 1325634"/>
              <a:gd name="connsiteX16" fmla="*/ 0 w 6147621"/>
              <a:gd name="connsiteY16" fmla="*/ 1104691 h 1325634"/>
              <a:gd name="connsiteX17" fmla="*/ 0 w 6147621"/>
              <a:gd name="connsiteY17" fmla="*/ 1104695 h 1325634"/>
              <a:gd name="connsiteX18" fmla="*/ 0 w 6147621"/>
              <a:gd name="connsiteY18" fmla="*/ 773287 h 1325634"/>
              <a:gd name="connsiteX19" fmla="*/ 0 w 6147621"/>
              <a:gd name="connsiteY19" fmla="*/ 773287 h 1325634"/>
              <a:gd name="connsiteX20" fmla="*/ 0 w 6147621"/>
              <a:gd name="connsiteY20" fmla="*/ 220943 h 1325634"/>
              <a:gd name="connsiteX0" fmla="*/ 0 w 6147621"/>
              <a:gd name="connsiteY0" fmla="*/ 220943 h 1887809"/>
              <a:gd name="connsiteX1" fmla="*/ 220943 w 6147621"/>
              <a:gd name="connsiteY1" fmla="*/ 0 h 1887809"/>
              <a:gd name="connsiteX2" fmla="*/ 1024604 w 6147621"/>
              <a:gd name="connsiteY2" fmla="*/ 0 h 1887809"/>
              <a:gd name="connsiteX3" fmla="*/ 1024604 w 6147621"/>
              <a:gd name="connsiteY3" fmla="*/ 0 h 1887809"/>
              <a:gd name="connsiteX4" fmla="*/ 2561509 w 6147621"/>
              <a:gd name="connsiteY4" fmla="*/ 0 h 1887809"/>
              <a:gd name="connsiteX5" fmla="*/ 5926678 w 6147621"/>
              <a:gd name="connsiteY5" fmla="*/ 0 h 1887809"/>
              <a:gd name="connsiteX6" fmla="*/ 6147621 w 6147621"/>
              <a:gd name="connsiteY6" fmla="*/ 220943 h 1887809"/>
              <a:gd name="connsiteX7" fmla="*/ 6147621 w 6147621"/>
              <a:gd name="connsiteY7" fmla="*/ 773287 h 1887809"/>
              <a:gd name="connsiteX8" fmla="*/ 6147621 w 6147621"/>
              <a:gd name="connsiteY8" fmla="*/ 773287 h 1887809"/>
              <a:gd name="connsiteX9" fmla="*/ 6147621 w 6147621"/>
              <a:gd name="connsiteY9" fmla="*/ 1104695 h 1887809"/>
              <a:gd name="connsiteX10" fmla="*/ 6147621 w 6147621"/>
              <a:gd name="connsiteY10" fmla="*/ 1104691 h 1887809"/>
              <a:gd name="connsiteX11" fmla="*/ 5926678 w 6147621"/>
              <a:gd name="connsiteY11" fmla="*/ 1325634 h 1887809"/>
              <a:gd name="connsiteX12" fmla="*/ 2561509 w 6147621"/>
              <a:gd name="connsiteY12" fmla="*/ 1325634 h 1887809"/>
              <a:gd name="connsiteX13" fmla="*/ 582057 w 6147621"/>
              <a:gd name="connsiteY13" fmla="*/ 1887809 h 1887809"/>
              <a:gd name="connsiteX14" fmla="*/ 854484 w 6147621"/>
              <a:gd name="connsiteY14" fmla="*/ 1325634 h 1887809"/>
              <a:gd name="connsiteX15" fmla="*/ 220943 w 6147621"/>
              <a:gd name="connsiteY15" fmla="*/ 1325634 h 1887809"/>
              <a:gd name="connsiteX16" fmla="*/ 0 w 6147621"/>
              <a:gd name="connsiteY16" fmla="*/ 1104691 h 1887809"/>
              <a:gd name="connsiteX17" fmla="*/ 0 w 6147621"/>
              <a:gd name="connsiteY17" fmla="*/ 1104695 h 1887809"/>
              <a:gd name="connsiteX18" fmla="*/ 0 w 6147621"/>
              <a:gd name="connsiteY18" fmla="*/ 773287 h 1887809"/>
              <a:gd name="connsiteX19" fmla="*/ 0 w 6147621"/>
              <a:gd name="connsiteY19" fmla="*/ 773287 h 1887809"/>
              <a:gd name="connsiteX20" fmla="*/ 0 w 6147621"/>
              <a:gd name="connsiteY20" fmla="*/ 220943 h 188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47621" h="1887809">
                <a:moveTo>
                  <a:pt x="0" y="220943"/>
                </a:moveTo>
                <a:cubicBezTo>
                  <a:pt x="0" y="98920"/>
                  <a:pt x="98920" y="0"/>
                  <a:pt x="220943" y="0"/>
                </a:cubicBezTo>
                <a:lnTo>
                  <a:pt x="1024604" y="0"/>
                </a:lnTo>
                <a:lnTo>
                  <a:pt x="1024604" y="0"/>
                </a:lnTo>
                <a:lnTo>
                  <a:pt x="2561509" y="0"/>
                </a:lnTo>
                <a:lnTo>
                  <a:pt x="5926678" y="0"/>
                </a:lnTo>
                <a:cubicBezTo>
                  <a:pt x="6048701" y="0"/>
                  <a:pt x="6147621" y="98920"/>
                  <a:pt x="6147621" y="220943"/>
                </a:cubicBezTo>
                <a:lnTo>
                  <a:pt x="6147621" y="773287"/>
                </a:lnTo>
                <a:lnTo>
                  <a:pt x="6147621" y="773287"/>
                </a:lnTo>
                <a:lnTo>
                  <a:pt x="6147621" y="1104695"/>
                </a:lnTo>
                <a:lnTo>
                  <a:pt x="6147621" y="1104691"/>
                </a:lnTo>
                <a:cubicBezTo>
                  <a:pt x="6147621" y="1226714"/>
                  <a:pt x="6048701" y="1325634"/>
                  <a:pt x="5926678" y="1325634"/>
                </a:cubicBezTo>
                <a:lnTo>
                  <a:pt x="2561509" y="1325634"/>
                </a:lnTo>
                <a:lnTo>
                  <a:pt x="582057" y="1887809"/>
                </a:lnTo>
                <a:lnTo>
                  <a:pt x="854484" y="1325634"/>
                </a:lnTo>
                <a:lnTo>
                  <a:pt x="220943" y="1325634"/>
                </a:lnTo>
                <a:cubicBezTo>
                  <a:pt x="98920" y="1325634"/>
                  <a:pt x="0" y="1226714"/>
                  <a:pt x="0" y="1104691"/>
                </a:cubicBezTo>
                <a:lnTo>
                  <a:pt x="0" y="1104695"/>
                </a:lnTo>
                <a:lnTo>
                  <a:pt x="0" y="773287"/>
                </a:lnTo>
                <a:lnTo>
                  <a:pt x="0" y="773287"/>
                </a:lnTo>
                <a:lnTo>
                  <a:pt x="0" y="220943"/>
                </a:lnTo>
                <a:close/>
              </a:path>
            </a:pathLst>
          </a:custGeom>
          <a:solidFill>
            <a:schemeClr val="bg1"/>
          </a:solidFill>
          <a:ln w="25400">
            <a:solidFill>
              <a:schemeClr val="accent4"/>
            </a:solidFill>
            <a:extLst>
              <a:ext uri="{C807C97D-BFC1-408E-A445-0C87EB9F89A2}">
                <ask:lineSketchStyleProps xmlns:ask="http://schemas.microsoft.com/office/drawing/2018/sketchyshapes">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b="1">
              <a:solidFill>
                <a:schemeClr val="accent2"/>
              </a:solidFill>
              <a:latin typeface="Raleway" panose="020B0503030101060003" pitchFamily="34" charset="77"/>
            </a:endParaRPr>
          </a:p>
        </p:txBody>
      </p:sp>
      <p:sp>
        <p:nvSpPr>
          <p:cNvPr id="8" name="TextBox 7">
            <a:extLst>
              <a:ext uri="{FF2B5EF4-FFF2-40B4-BE49-F238E27FC236}">
                <a16:creationId xmlns:a16="http://schemas.microsoft.com/office/drawing/2014/main" id="{CBA196CC-4024-8D09-F1E6-A2DA1F7C8E6A}"/>
              </a:ext>
            </a:extLst>
          </p:cNvPr>
          <p:cNvSpPr txBox="1"/>
          <p:nvPr/>
        </p:nvSpPr>
        <p:spPr>
          <a:xfrm>
            <a:off x="3192369" y="1659834"/>
            <a:ext cx="5481335" cy="276999"/>
          </a:xfrm>
          <a:prstGeom prst="rect">
            <a:avLst/>
          </a:prstGeom>
        </p:spPr>
        <p:txBody>
          <a:bodyPr vert="horz" wrap="square" lIns="0" tIns="0" rIns="0" bIns="0" rtlCol="0" anchor="t" anchorCtr="0">
            <a:spAutoFit/>
          </a:bodyPr>
          <a:lstStyle/>
          <a:p>
            <a:pPr algn="l"/>
            <a:r>
              <a:rPr lang="en-US" b="1">
                <a:solidFill>
                  <a:schemeClr val="accent1"/>
                </a:solidFill>
                <a:latin typeface="Raleway" panose="020B0503030101060003" pitchFamily="34" charset="77"/>
              </a:rPr>
              <a:t>Not saying anything can actually say a lot!</a:t>
            </a:r>
            <a:endParaRPr lang="en-US">
              <a:solidFill>
                <a:schemeClr val="accent1"/>
              </a:solidFill>
              <a:latin typeface="Raleway" panose="020B0503030101060003" pitchFamily="34" charset="77"/>
            </a:endParaRPr>
          </a:p>
        </p:txBody>
      </p:sp>
      <p:pic>
        <p:nvPicPr>
          <p:cNvPr id="21" name="Graphic 20" descr="Elongated speech bubble">
            <a:extLst>
              <a:ext uri="{FF2B5EF4-FFF2-40B4-BE49-F238E27FC236}">
                <a16:creationId xmlns:a16="http://schemas.microsoft.com/office/drawing/2014/main" id="{0CE2D0AA-0655-5300-7FD5-666A87C0AE9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1402230" y="81853"/>
            <a:ext cx="621799" cy="516134"/>
          </a:xfrm>
          <a:prstGeom prst="rect">
            <a:avLst/>
          </a:prstGeom>
        </p:spPr>
      </p:pic>
    </p:spTree>
    <p:extLst>
      <p:ext uri="{BB962C8B-B14F-4D97-AF65-F5344CB8AC3E}">
        <p14:creationId xmlns:p14="http://schemas.microsoft.com/office/powerpoint/2010/main" val="1983450202"/>
      </p:ext>
    </p:extLst>
  </p:cSld>
  <p:clrMapOvr>
    <a:masterClrMapping/>
  </p:clrMapOvr>
</p:sld>
</file>

<file path=ppt/theme/theme1.xml><?xml version="1.0" encoding="utf-8"?>
<a:theme xmlns:a="http://schemas.openxmlformats.org/drawingml/2006/main" name="1_Office Theme">
  <a:themeElements>
    <a:clrScheme name="ViiV Portfolio">
      <a:dk1>
        <a:srgbClr val="000000"/>
      </a:dk1>
      <a:lt1>
        <a:srgbClr val="FFFFFF"/>
      </a:lt1>
      <a:dk2>
        <a:srgbClr val="506D85"/>
      </a:dk2>
      <a:lt2>
        <a:srgbClr val="D0D3D3"/>
      </a:lt2>
      <a:accent1>
        <a:srgbClr val="E30046"/>
      </a:accent1>
      <a:accent2>
        <a:srgbClr val="B10036"/>
      </a:accent2>
      <a:accent3>
        <a:srgbClr val="071D49"/>
      </a:accent3>
      <a:accent4>
        <a:srgbClr val="702082"/>
      </a:accent4>
      <a:accent5>
        <a:srgbClr val="5BC2E7"/>
      </a:accent5>
      <a:accent6>
        <a:srgbClr val="FCE4EC"/>
      </a:accent6>
      <a:hlink>
        <a:srgbClr val="E30046"/>
      </a:hlink>
      <a:folHlink>
        <a:srgbClr val="B100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E30046"/>
      </a:accent1>
      <a:accent2>
        <a:srgbClr val="071D49"/>
      </a:accent2>
      <a:accent3>
        <a:srgbClr val="702082"/>
      </a:accent3>
      <a:accent4>
        <a:srgbClr val="5BC2E7"/>
      </a:accent4>
      <a:accent5>
        <a:srgbClr val="D0D3D3"/>
      </a:accent5>
      <a:accent6>
        <a:srgbClr val="FFFFFF"/>
      </a:accent6>
      <a:hlink>
        <a:srgbClr val="0563C1"/>
      </a:hlink>
      <a:folHlink>
        <a:srgbClr val="954F72"/>
      </a:folHlink>
    </a:clrScheme>
    <a:fontScheme name="ViiV original">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algn="l">
          <a:defRPr sz="1100" dirty="0" smtClean="0">
            <a:solidFill>
              <a:schemeClr val="accent2"/>
            </a:solidFill>
          </a:defRPr>
        </a:defPPr>
      </a:lstStyle>
    </a:txDef>
  </a:objectDefaults>
  <a:extraClrSchemeLst/>
  <a:extLst>
    <a:ext uri="{05A4C25C-085E-4340-85A3-A5531E510DB2}">
      <thm15:themeFamily xmlns:thm15="http://schemas.microsoft.com/office/thememl/2012/main" name="Presentation7" id="{EBE89C15-13D8-4573-A58B-318FD4CCF043}" vid="{D964CF6D-E264-41CB-8615-6F27281AF60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1F2ECD47C00D4DA29AA49D03562550" ma:contentTypeVersion="11" ma:contentTypeDescription="Create a new document." ma:contentTypeScope="" ma:versionID="dbca41852abca28222acf9f48b0c80f6">
  <xsd:schema xmlns:xsd="http://www.w3.org/2001/XMLSchema" xmlns:xs="http://www.w3.org/2001/XMLSchema" xmlns:p="http://schemas.microsoft.com/office/2006/metadata/properties" xmlns:ns2="8ebeb0e1-ce21-446f-a150-ebde54c07e7a" xmlns:ns3="fc096a4a-5b07-4238-a2ad-41e79e866975" targetNamespace="http://schemas.microsoft.com/office/2006/metadata/properties" ma:root="true" ma:fieldsID="4140fb732e51d72d90aa7cb54ff1d9e1" ns2:_="" ns3:_="">
    <xsd:import namespace="8ebeb0e1-ce21-446f-a150-ebde54c07e7a"/>
    <xsd:import namespace="fc096a4a-5b07-4238-a2ad-41e79e8669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beb0e1-ce21-446f-a150-ebde54c07e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096a4a-5b07-4238-a2ad-41e79e86697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0C965A-331F-472F-B2C8-7933FB9B9B2F}">
  <ds:schemaRefs>
    <ds:schemaRef ds:uri="8ebeb0e1-ce21-446f-a150-ebde54c07e7a"/>
    <ds:schemaRef ds:uri="fc096a4a-5b07-4238-a2ad-41e79e8669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81FD7D-1BB2-4D6C-BD1E-070B86FFB75B}">
  <ds:schemaRefs>
    <ds:schemaRef ds:uri="http://schemas.microsoft.com/sharepoint/v3/contenttype/forms"/>
  </ds:schemaRefs>
</ds:datastoreItem>
</file>

<file path=customXml/itemProps3.xml><?xml version="1.0" encoding="utf-8"?>
<ds:datastoreItem xmlns:ds="http://schemas.openxmlformats.org/officeDocument/2006/customXml" ds:itemID="{3DDD08F0-DDDC-44AB-9FB0-62CA5145BECA}">
  <ds:schemaRefs>
    <ds:schemaRef ds:uri="8ebeb0e1-ce21-446f-a150-ebde54c07e7a"/>
    <ds:schemaRef ds:uri="fc096a4a-5b07-4238-a2ad-41e79e8669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bea66b2b-af80-48b6-873b-d341d3035cfa}" enabled="1" method="Standard" siteId="{63982aff-fb6c-4c22-973b-70e4acfb63e6}" removed="0"/>
</clbl:labelList>
</file>

<file path=docProps/app.xml><?xml version="1.0" encoding="utf-8"?>
<Properties xmlns="http://schemas.openxmlformats.org/officeDocument/2006/extended-properties" xmlns:vt="http://schemas.openxmlformats.org/officeDocument/2006/docPropsVTypes">
  <TotalTime>0</TotalTime>
  <Words>1267</Words>
  <Application>Microsoft Office PowerPoint</Application>
  <PresentationFormat>Widescreen</PresentationFormat>
  <Paragraphs>205</Paragraphs>
  <Slides>16</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Aptos</vt:lpstr>
      <vt:lpstr>Arial</vt:lpstr>
      <vt:lpstr>Branford</vt:lpstr>
      <vt:lpstr>Branford Semi Condensed</vt:lpstr>
      <vt:lpstr>Branford Semi Condensed ExBold</vt:lpstr>
      <vt:lpstr>Breakthrough 2022</vt:lpstr>
      <vt:lpstr>Helvetica</vt:lpstr>
      <vt:lpstr>Raleway</vt:lpstr>
      <vt:lpstr>System Font Regular</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GlaxoSmithKline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Brittany Hauck</dc:creator>
  <cp:lastModifiedBy>Shannon Cross</cp:lastModifiedBy>
  <cp:revision>9</cp:revision>
  <dcterms:created xsi:type="dcterms:W3CDTF">2025-02-04T14:52:08Z</dcterms:created>
  <dcterms:modified xsi:type="dcterms:W3CDTF">2025-04-28T20:37:49Z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a66b2b-af80-48b6-873b-d341d3035cfa_Enabled">
    <vt:lpwstr>true</vt:lpwstr>
  </property>
  <property fmtid="{D5CDD505-2E9C-101B-9397-08002B2CF9AE}" pid="3" name="MSIP_Label_bea66b2b-af80-48b6-873b-d341d3035cfa_SetDate">
    <vt:lpwstr>2025-02-04T14:53:22Z</vt:lpwstr>
  </property>
  <property fmtid="{D5CDD505-2E9C-101B-9397-08002B2CF9AE}" pid="4" name="MSIP_Label_bea66b2b-af80-48b6-873b-d341d3035cfa_Method">
    <vt:lpwstr>Standard</vt:lpwstr>
  </property>
  <property fmtid="{D5CDD505-2E9C-101B-9397-08002B2CF9AE}" pid="5" name="MSIP_Label_bea66b2b-af80-48b6-873b-d341d3035cfa_Name">
    <vt:lpwstr>Proprietary</vt:lpwstr>
  </property>
  <property fmtid="{D5CDD505-2E9C-101B-9397-08002B2CF9AE}" pid="6" name="MSIP_Label_bea66b2b-af80-48b6-873b-d341d3035cfa_SiteId">
    <vt:lpwstr>63982aff-fb6c-4c22-973b-70e4acfb63e6</vt:lpwstr>
  </property>
  <property fmtid="{D5CDD505-2E9C-101B-9397-08002B2CF9AE}" pid="7" name="MSIP_Label_bea66b2b-af80-48b6-873b-d341d3035cfa_ActionId">
    <vt:lpwstr>b032081b-a5aa-400c-93bb-b60d4cbe837b</vt:lpwstr>
  </property>
  <property fmtid="{D5CDD505-2E9C-101B-9397-08002B2CF9AE}" pid="8" name="MSIP_Label_bea66b2b-af80-48b6-873b-d341d3035cfa_ContentBits">
    <vt:lpwstr>0</vt:lpwstr>
  </property>
  <property fmtid="{D5CDD505-2E9C-101B-9397-08002B2CF9AE}" pid="9" name="ContentTypeId">
    <vt:lpwstr>0x010100D81F2ECD47C00D4DA29AA49D03562550</vt:lpwstr>
  </property>
</Properties>
</file>