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147482982" r:id="rId6"/>
    <p:sldId id="258" r:id="rId7"/>
    <p:sldId id="2147483004" r:id="rId8"/>
    <p:sldId id="2147483005" r:id="rId9"/>
    <p:sldId id="2147483006" r:id="rId10"/>
    <p:sldId id="2147483007" r:id="rId11"/>
    <p:sldId id="2147483008" r:id="rId12"/>
    <p:sldId id="2147483009" r:id="rId13"/>
    <p:sldId id="2147483010" r:id="rId14"/>
    <p:sldId id="2147483011" r:id="rId15"/>
    <p:sldId id="2147483012" r:id="rId16"/>
    <p:sldId id="2147482997" r:id="rId17"/>
    <p:sldId id="2147483001" r:id="rId18"/>
    <p:sldId id="273" r:id="rId19"/>
  </p:sldIdLst>
  <p:sldSz cx="12192000" cy="6858000"/>
  <p:notesSz cx="6858000" cy="9144000"/>
  <p:embeddedFontLst>
    <p:embeddedFont>
      <p:font typeface="Branford" panose="00000800000000000000" pitchFamily="2" charset="0"/>
      <p:regular r:id="rId22"/>
      <p:bold r:id="rId23"/>
      <p:italic r:id="rId24"/>
      <p:boldItalic r:id="rId25"/>
    </p:embeddedFont>
    <p:embeddedFont>
      <p:font typeface="Breakthrough 2022" panose="02060603040202040303" pitchFamily="18" charset="0"/>
      <p:regular r:id="rId26"/>
    </p:embeddedFont>
    <p:embeddedFont>
      <p:font typeface="Helvetica" panose="020B0604020202020204" pitchFamily="34" charset="0"/>
      <p:regular r:id="rId27"/>
      <p:bold r:id="rId28"/>
      <p:italic r:id="rId29"/>
      <p:boldItalic r:id="rId30"/>
    </p:embeddedFont>
    <p:embeddedFont>
      <p:font typeface="Raleway" panose="020B0503030101060003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4A237A-C733-F8B5-ED87-D296891242AE}" name="Claudia North" initials="CN" userId="S::ClaudiaNorth@radleyyeldar.com::9eddaa05-da28-410a-9d71-8b6fe4d1f180" providerId="AD"/>
  <p188:author id="{621FBAA1-AB73-06F4-F33E-690FFA0864F1}" name="Brittany Hauck" initials="BH" userId="S::brittany.m.hauck@viivhealthcare.com::66ad16fa-3904-4f7e-9744-76fe3812ec95" providerId="AD"/>
  <p188:author id="{8B1DE4A5-6896-6763-19C2-73FD3689D4AE}" name="Brittany Lawson" initials="BL" userId="S::brittany.a.lawson@gsk.com::3fdaca8b-47b4-4ee0-b8e1-38e5445c3e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670"/>
    <a:srgbClr val="F6EAAF"/>
    <a:srgbClr val="BC1077"/>
    <a:srgbClr val="E40046"/>
    <a:srgbClr val="FFFFFF"/>
    <a:srgbClr val="EB1852"/>
    <a:srgbClr val="071D49"/>
    <a:srgbClr val="002D72"/>
    <a:srgbClr val="5BC2E7"/>
    <a:srgbClr val="D0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5" autoAdjust="0"/>
    <p:restoredTop sz="93473" autoAdjust="0"/>
  </p:normalViewPr>
  <p:slideViewPr>
    <p:cSldViewPr snapToGrid="0">
      <p:cViewPr varScale="1">
        <p:scale>
          <a:sx n="70" d="100"/>
          <a:sy n="70" d="100"/>
        </p:scale>
        <p:origin x="62" y="11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microsoft.com/office/2016/11/relationships/changesInfo" Target="changesInfos/changesInfo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nt Thompson" userId="afa40756-60a9-4f09-b456-b486db6a1f42" providerId="ADAL" clId="{1255A915-34F8-B246-9A85-4556A6DE1AB1}"/>
    <pc:docChg chg="undo redo custSel modSld modMainMaster">
      <pc:chgData name="Grant Thompson" userId="afa40756-60a9-4f09-b456-b486db6a1f42" providerId="ADAL" clId="{1255A915-34F8-B246-9A85-4556A6DE1AB1}" dt="2025-04-18T16:12:29.751" v="3545" actId="18131"/>
      <pc:docMkLst>
        <pc:docMk/>
      </pc:docMkLst>
      <pc:sldChg chg="addSp delSp modSp mod">
        <pc:chgData name="Grant Thompson" userId="afa40756-60a9-4f09-b456-b486db6a1f42" providerId="ADAL" clId="{1255A915-34F8-B246-9A85-4556A6DE1AB1}" dt="2025-04-17T19:42:10.397" v="1336" actId="478"/>
        <pc:sldMkLst>
          <pc:docMk/>
          <pc:sldMk cId="715137947" sldId="256"/>
        </pc:sldMkLst>
        <pc:spChg chg="add mod">
          <ac:chgData name="Grant Thompson" userId="afa40756-60a9-4f09-b456-b486db6a1f42" providerId="ADAL" clId="{1255A915-34F8-B246-9A85-4556A6DE1AB1}" dt="2025-04-17T19:41:53.940" v="1330" actId="255"/>
          <ac:spMkLst>
            <pc:docMk/>
            <pc:sldMk cId="715137947" sldId="256"/>
            <ac:spMk id="4" creationId="{65C6E0BE-A91E-4A02-72AC-F0FE89649EEF}"/>
          </ac:spMkLst>
        </pc:spChg>
      </pc:sldChg>
      <pc:sldChg chg="addSp delSp modSp mod modClrScheme chgLayout">
        <pc:chgData name="Grant Thompson" userId="afa40756-60a9-4f09-b456-b486db6a1f42" providerId="ADAL" clId="{1255A915-34F8-B246-9A85-4556A6DE1AB1}" dt="2025-04-18T15:18:21.618" v="3413" actId="403"/>
        <pc:sldMkLst>
          <pc:docMk/>
          <pc:sldMk cId="3289151443" sldId="258"/>
        </pc:sldMkLst>
        <pc:spChg chg="add mod">
          <ac:chgData name="Grant Thompson" userId="afa40756-60a9-4f09-b456-b486db6a1f42" providerId="ADAL" clId="{1255A915-34F8-B246-9A85-4556A6DE1AB1}" dt="2025-04-17T19:39:44.226" v="1075" actId="14100"/>
          <ac:spMkLst>
            <pc:docMk/>
            <pc:sldMk cId="3289151443" sldId="258"/>
            <ac:spMk id="2" creationId="{51BA9A07-D825-AA93-ACD6-A9F48D78C016}"/>
          </ac:spMkLst>
        </pc:spChg>
        <pc:spChg chg="mod topLvl">
          <ac:chgData name="Grant Thompson" userId="afa40756-60a9-4f09-b456-b486db6a1f42" providerId="ADAL" clId="{1255A915-34F8-B246-9A85-4556A6DE1AB1}" dt="2025-04-18T15:18:17.628" v="3411" actId="403"/>
          <ac:spMkLst>
            <pc:docMk/>
            <pc:sldMk cId="3289151443" sldId="258"/>
            <ac:spMk id="5" creationId="{00000000-0000-0000-0000-000000000000}"/>
          </ac:spMkLst>
        </pc:spChg>
        <pc:spChg chg="add mod">
          <ac:chgData name="Grant Thompson" userId="afa40756-60a9-4f09-b456-b486db6a1f42" providerId="ADAL" clId="{1255A915-34F8-B246-9A85-4556A6DE1AB1}" dt="2025-04-17T19:39:44.226" v="1075" actId="14100"/>
          <ac:spMkLst>
            <pc:docMk/>
            <pc:sldMk cId="3289151443" sldId="258"/>
            <ac:spMk id="6" creationId="{0BB7CAE2-FB50-FEB9-AFAC-B7C21855B474}"/>
          </ac:spMkLst>
        </pc:spChg>
        <pc:spChg chg="mod topLvl">
          <ac:chgData name="Grant Thompson" userId="afa40756-60a9-4f09-b456-b486db6a1f42" providerId="ADAL" clId="{1255A915-34F8-B246-9A85-4556A6DE1AB1}" dt="2025-04-18T15:18:19.349" v="3412" actId="403"/>
          <ac:spMkLst>
            <pc:docMk/>
            <pc:sldMk cId="3289151443" sldId="258"/>
            <ac:spMk id="7" creationId="{00000000-0000-0000-0000-000000000000}"/>
          </ac:spMkLst>
        </pc:spChg>
        <pc:spChg chg="mod ord">
          <ac:chgData name="Grant Thompson" userId="afa40756-60a9-4f09-b456-b486db6a1f42" providerId="ADAL" clId="{1255A915-34F8-B246-9A85-4556A6DE1AB1}" dt="2025-04-18T15:16:09.932" v="3383"/>
          <ac:spMkLst>
            <pc:docMk/>
            <pc:sldMk cId="3289151443" sldId="258"/>
            <ac:spMk id="8" creationId="{DC6C2827-B4E8-CF84-11AD-D38CE263095D}"/>
          </ac:spMkLst>
        </pc:spChg>
        <pc:spChg chg="mod topLvl">
          <ac:chgData name="Grant Thompson" userId="afa40756-60a9-4f09-b456-b486db6a1f42" providerId="ADAL" clId="{1255A915-34F8-B246-9A85-4556A6DE1AB1}" dt="2025-04-18T15:18:21.618" v="3413" actId="403"/>
          <ac:spMkLst>
            <pc:docMk/>
            <pc:sldMk cId="3289151443" sldId="258"/>
            <ac:spMk id="9" creationId="{00000000-0000-0000-0000-000000000000}"/>
          </ac:spMkLst>
        </pc:spChg>
        <pc:spChg chg="mod ord">
          <ac:chgData name="Grant Thompson" userId="afa40756-60a9-4f09-b456-b486db6a1f42" providerId="ADAL" clId="{1255A915-34F8-B246-9A85-4556A6DE1AB1}" dt="2025-04-17T20:05:51.150" v="1371" actId="6264"/>
          <ac:spMkLst>
            <pc:docMk/>
            <pc:sldMk cId="3289151443" sldId="258"/>
            <ac:spMk id="10" creationId="{F7A18B0D-CC32-30F1-5549-9ABEF8C18BD3}"/>
          </ac:spMkLst>
        </pc:spChg>
        <pc:spChg chg="mod topLvl">
          <ac:chgData name="Grant Thompson" userId="afa40756-60a9-4f09-b456-b486db6a1f42" providerId="ADAL" clId="{1255A915-34F8-B246-9A85-4556A6DE1AB1}" dt="2025-04-17T19:39:44.226" v="1075" actId="14100"/>
          <ac:spMkLst>
            <pc:docMk/>
            <pc:sldMk cId="3289151443" sldId="258"/>
            <ac:spMk id="12" creationId="{3906D635-32AB-55A6-D27B-1A067D95B064}"/>
          </ac:spMkLst>
        </pc:spChg>
        <pc:spChg chg="add mod">
          <ac:chgData name="Grant Thompson" userId="afa40756-60a9-4f09-b456-b486db6a1f42" providerId="ADAL" clId="{1255A915-34F8-B246-9A85-4556A6DE1AB1}" dt="2025-04-17T20:11:49.579" v="1607" actId="1036"/>
          <ac:spMkLst>
            <pc:docMk/>
            <pc:sldMk cId="3289151443" sldId="258"/>
            <ac:spMk id="28" creationId="{B046E572-8BFC-197F-C096-4757A45D6DFD}"/>
          </ac:spMkLst>
        </pc:spChg>
        <pc:spChg chg="add mod">
          <ac:chgData name="Grant Thompson" userId="afa40756-60a9-4f09-b456-b486db6a1f42" providerId="ADAL" clId="{1255A915-34F8-B246-9A85-4556A6DE1AB1}" dt="2025-04-17T20:11:49.579" v="1607" actId="1036"/>
          <ac:spMkLst>
            <pc:docMk/>
            <pc:sldMk cId="3289151443" sldId="258"/>
            <ac:spMk id="30" creationId="{846021A6-849F-16D8-56A7-928B3DDEE1E3}"/>
          </ac:spMkLst>
        </pc:spChg>
        <pc:spChg chg="add mod">
          <ac:chgData name="Grant Thompson" userId="afa40756-60a9-4f09-b456-b486db6a1f42" providerId="ADAL" clId="{1255A915-34F8-B246-9A85-4556A6DE1AB1}" dt="2025-04-17T20:11:49.579" v="1607" actId="1036"/>
          <ac:spMkLst>
            <pc:docMk/>
            <pc:sldMk cId="3289151443" sldId="258"/>
            <ac:spMk id="31" creationId="{256A7FB0-EA73-5410-3676-D07A768609D8}"/>
          </ac:spMkLst>
        </pc:spChg>
        <pc:spChg chg="add mod">
          <ac:chgData name="Grant Thompson" userId="afa40756-60a9-4f09-b456-b486db6a1f42" providerId="ADAL" clId="{1255A915-34F8-B246-9A85-4556A6DE1AB1}" dt="2025-04-17T20:11:49.579" v="1607" actId="1036"/>
          <ac:spMkLst>
            <pc:docMk/>
            <pc:sldMk cId="3289151443" sldId="258"/>
            <ac:spMk id="32" creationId="{2C6FB989-C323-96F0-6DCD-D6F7A1DFDB47}"/>
          </ac:spMkLst>
        </pc:spChg>
        <pc:picChg chg="add mod">
          <ac:chgData name="Grant Thompson" userId="afa40756-60a9-4f09-b456-b486db6a1f42" providerId="ADAL" clId="{1255A915-34F8-B246-9A85-4556A6DE1AB1}" dt="2025-04-17T20:12:13.736" v="1618" actId="1076"/>
          <ac:picMkLst>
            <pc:docMk/>
            <pc:sldMk cId="3289151443" sldId="258"/>
            <ac:picMk id="19" creationId="{DEED802C-3FF6-A04A-180D-F6195407BE22}"/>
          </ac:picMkLst>
        </pc:picChg>
        <pc:picChg chg="add mod">
          <ac:chgData name="Grant Thompson" userId="afa40756-60a9-4f09-b456-b486db6a1f42" providerId="ADAL" clId="{1255A915-34F8-B246-9A85-4556A6DE1AB1}" dt="2025-04-17T20:12:13.338" v="1617" actId="1076"/>
          <ac:picMkLst>
            <pc:docMk/>
            <pc:sldMk cId="3289151443" sldId="258"/>
            <ac:picMk id="24" creationId="{9B082E44-4CC6-3B19-FFF0-930273A11D7C}"/>
          </ac:picMkLst>
        </pc:picChg>
        <pc:picChg chg="add mod">
          <ac:chgData name="Grant Thompson" userId="afa40756-60a9-4f09-b456-b486db6a1f42" providerId="ADAL" clId="{1255A915-34F8-B246-9A85-4556A6DE1AB1}" dt="2025-04-17T20:07:16.441" v="1471" actId="207"/>
          <ac:picMkLst>
            <pc:docMk/>
            <pc:sldMk cId="3289151443" sldId="258"/>
            <ac:picMk id="25" creationId="{DC0E6A19-7ACF-24BE-A5DB-4C63061BF2DB}"/>
          </ac:picMkLst>
        </pc:picChg>
        <pc:picChg chg="add mod">
          <ac:chgData name="Grant Thompson" userId="afa40756-60a9-4f09-b456-b486db6a1f42" providerId="ADAL" clId="{1255A915-34F8-B246-9A85-4556A6DE1AB1}" dt="2025-04-17T20:12:00.967" v="1612" actId="207"/>
          <ac:picMkLst>
            <pc:docMk/>
            <pc:sldMk cId="3289151443" sldId="258"/>
            <ac:picMk id="26" creationId="{2D3AB94A-7239-B1D5-D2DA-BB392E04229D}"/>
          </ac:picMkLst>
        </pc:picChg>
        <pc:picChg chg="add mod">
          <ac:chgData name="Grant Thompson" userId="afa40756-60a9-4f09-b456-b486db6a1f42" providerId="ADAL" clId="{1255A915-34F8-B246-9A85-4556A6DE1AB1}" dt="2025-04-17T20:12:00.967" v="1612" actId="207"/>
          <ac:picMkLst>
            <pc:docMk/>
            <pc:sldMk cId="3289151443" sldId="258"/>
            <ac:picMk id="27" creationId="{604EB0B2-B80B-E8B0-AAC4-41FA52664DDA}"/>
          </ac:picMkLst>
        </pc:picChg>
      </pc:sldChg>
      <pc:sldChg chg="addSp delSp modSp mod">
        <pc:chgData name="Grant Thompson" userId="afa40756-60a9-4f09-b456-b486db6a1f42" providerId="ADAL" clId="{1255A915-34F8-B246-9A85-4556A6DE1AB1}" dt="2025-04-18T16:12:29.751" v="3545" actId="18131"/>
        <pc:sldMkLst>
          <pc:docMk/>
          <pc:sldMk cId="0" sldId="273"/>
        </pc:sldMkLst>
        <pc:spChg chg="add mod">
          <ac:chgData name="Grant Thompson" userId="afa40756-60a9-4f09-b456-b486db6a1f42" providerId="ADAL" clId="{1255A915-34F8-B246-9A85-4556A6DE1AB1}" dt="2025-04-17T19:39:31.442" v="1074" actId="14100"/>
          <ac:spMkLst>
            <pc:docMk/>
            <pc:sldMk cId="0" sldId="273"/>
            <ac:spMk id="3" creationId="{6F89A780-17BD-E98A-10F6-1F4D11595D90}"/>
          </ac:spMkLst>
        </pc:spChg>
        <pc:spChg chg="mod">
          <ac:chgData name="Grant Thompson" userId="afa40756-60a9-4f09-b456-b486db6a1f42" providerId="ADAL" clId="{1255A915-34F8-B246-9A85-4556A6DE1AB1}" dt="2025-04-17T19:39:27.604" v="1073" actId="255"/>
          <ac:spMkLst>
            <pc:docMk/>
            <pc:sldMk cId="0" sldId="273"/>
            <ac:spMk id="5" creationId="{00000000-0000-0000-0000-000000000000}"/>
          </ac:spMkLst>
        </pc:spChg>
        <pc:spChg chg="add mod">
          <ac:chgData name="Grant Thompson" userId="afa40756-60a9-4f09-b456-b486db6a1f42" providerId="ADAL" clId="{1255A915-34F8-B246-9A85-4556A6DE1AB1}" dt="2025-04-17T18:54:00.432" v="22"/>
          <ac:spMkLst>
            <pc:docMk/>
            <pc:sldMk cId="0" sldId="273"/>
            <ac:spMk id="6" creationId="{EF1FF361-D933-DE49-5140-E3E419F374B7}"/>
          </ac:spMkLst>
        </pc:spChg>
        <pc:spChg chg="add mod">
          <ac:chgData name="Grant Thompson" userId="afa40756-60a9-4f09-b456-b486db6a1f42" providerId="ADAL" clId="{1255A915-34F8-B246-9A85-4556A6DE1AB1}" dt="2025-04-17T19:01:10.245" v="104" actId="167"/>
          <ac:spMkLst>
            <pc:docMk/>
            <pc:sldMk cId="0" sldId="273"/>
            <ac:spMk id="17" creationId="{0CCD9227-B680-E02B-84B3-15B659303732}"/>
          </ac:spMkLst>
        </pc:spChg>
        <pc:picChg chg="add mod">
          <ac:chgData name="Grant Thompson" userId="afa40756-60a9-4f09-b456-b486db6a1f42" providerId="ADAL" clId="{1255A915-34F8-B246-9A85-4556A6DE1AB1}" dt="2025-04-17T18:54:00.432" v="22"/>
          <ac:picMkLst>
            <pc:docMk/>
            <pc:sldMk cId="0" sldId="273"/>
            <ac:picMk id="4" creationId="{CE7DEAE0-6926-30D8-FB8A-03FF206852BC}"/>
          </ac:picMkLst>
        </pc:picChg>
        <pc:picChg chg="add mod modCrop">
          <ac:chgData name="Grant Thompson" userId="afa40756-60a9-4f09-b456-b486db6a1f42" providerId="ADAL" clId="{1255A915-34F8-B246-9A85-4556A6DE1AB1}" dt="2025-04-18T16:12:29.751" v="3545" actId="18131"/>
          <ac:picMkLst>
            <pc:docMk/>
            <pc:sldMk cId="0" sldId="273"/>
            <ac:picMk id="19" creationId="{A5666B36-F86C-3C02-E9EB-44CDB3DD4468}"/>
          </ac:picMkLst>
        </pc:picChg>
      </pc:sldChg>
      <pc:sldChg chg="addSp delSp modSp mod">
        <pc:chgData name="Grant Thompson" userId="afa40756-60a9-4f09-b456-b486db6a1f42" providerId="ADAL" clId="{1255A915-34F8-B246-9A85-4556A6DE1AB1}" dt="2025-04-18T16:04:54.487" v="3525" actId="208"/>
        <pc:sldMkLst>
          <pc:docMk/>
          <pc:sldMk cId="294407988" sldId="2147482982"/>
        </pc:sldMkLst>
        <pc:spChg chg="mod">
          <ac:chgData name="Grant Thompson" userId="afa40756-60a9-4f09-b456-b486db6a1f42" providerId="ADAL" clId="{1255A915-34F8-B246-9A85-4556A6DE1AB1}" dt="2025-04-17T19:05:13.993" v="183" actId="14100"/>
          <ac:spMkLst>
            <pc:docMk/>
            <pc:sldMk cId="294407988" sldId="2147482982"/>
            <ac:spMk id="2" creationId="{1D71B52F-DBE3-202A-91A1-96F0B3973CD7}"/>
          </ac:spMkLst>
        </pc:spChg>
        <pc:spChg chg="mod topLvl">
          <ac:chgData name="Grant Thompson" userId="afa40756-60a9-4f09-b456-b486db6a1f42" providerId="ADAL" clId="{1255A915-34F8-B246-9A85-4556A6DE1AB1}" dt="2025-04-18T16:03:44.010" v="3509" actId="207"/>
          <ac:spMkLst>
            <pc:docMk/>
            <pc:sldMk cId="294407988" sldId="2147482982"/>
            <ac:spMk id="6" creationId="{05D39AC8-493B-EF13-23C4-4585A1E10BC8}"/>
          </ac:spMkLst>
        </pc:spChg>
        <pc:spChg chg="mod topLvl">
          <ac:chgData name="Grant Thompson" userId="afa40756-60a9-4f09-b456-b486db6a1f42" providerId="ADAL" clId="{1255A915-34F8-B246-9A85-4556A6DE1AB1}" dt="2025-04-18T15:50:56.695" v="3424" actId="1037"/>
          <ac:spMkLst>
            <pc:docMk/>
            <pc:sldMk cId="294407988" sldId="2147482982"/>
            <ac:spMk id="7" creationId="{00000000-0000-0000-0000-000000000000}"/>
          </ac:spMkLst>
        </pc:spChg>
        <pc:spChg chg="mod topLvl">
          <ac:chgData name="Grant Thompson" userId="afa40756-60a9-4f09-b456-b486db6a1f42" providerId="ADAL" clId="{1255A915-34F8-B246-9A85-4556A6DE1AB1}" dt="2025-04-17T19:02:51.558" v="122" actId="14100"/>
          <ac:spMkLst>
            <pc:docMk/>
            <pc:sldMk cId="294407988" sldId="2147482982"/>
            <ac:spMk id="8" creationId="{0D7A0F55-C61B-C740-DE49-344A1046F542}"/>
          </ac:spMkLst>
        </pc:spChg>
        <pc:spChg chg="mod topLvl">
          <ac:chgData name="Grant Thompson" userId="afa40756-60a9-4f09-b456-b486db6a1f42" providerId="ADAL" clId="{1255A915-34F8-B246-9A85-4556A6DE1AB1}" dt="2025-04-18T16:03:54.979" v="3514" actId="14861"/>
          <ac:spMkLst>
            <pc:docMk/>
            <pc:sldMk cId="294407988" sldId="2147482982"/>
            <ac:spMk id="10" creationId="{32C02263-932E-5D66-B9F5-8EF689AFDF64}"/>
          </ac:spMkLst>
        </pc:spChg>
        <pc:spChg chg="mod topLvl">
          <ac:chgData name="Grant Thompson" userId="afa40756-60a9-4f09-b456-b486db6a1f42" providerId="ADAL" clId="{1255A915-34F8-B246-9A85-4556A6DE1AB1}" dt="2025-04-18T16:03:44.010" v="3509" actId="207"/>
          <ac:spMkLst>
            <pc:docMk/>
            <pc:sldMk cId="294407988" sldId="2147482982"/>
            <ac:spMk id="11" creationId="{59AD535D-AE89-109E-467D-0F349352AD87}"/>
          </ac:spMkLst>
        </pc:spChg>
        <pc:spChg chg="mod topLvl">
          <ac:chgData name="Grant Thompson" userId="afa40756-60a9-4f09-b456-b486db6a1f42" providerId="ADAL" clId="{1255A915-34F8-B246-9A85-4556A6DE1AB1}" dt="2025-04-18T16:03:54.979" v="3514" actId="14861"/>
          <ac:spMkLst>
            <pc:docMk/>
            <pc:sldMk cId="294407988" sldId="2147482982"/>
            <ac:spMk id="13" creationId="{00C3C8AE-BE9E-3BB5-6D49-8F488845572C}"/>
          </ac:spMkLst>
        </pc:spChg>
        <pc:spChg chg="mod topLvl">
          <ac:chgData name="Grant Thompson" userId="afa40756-60a9-4f09-b456-b486db6a1f42" providerId="ADAL" clId="{1255A915-34F8-B246-9A85-4556A6DE1AB1}" dt="2025-04-18T16:03:44.010" v="3509" actId="207"/>
          <ac:spMkLst>
            <pc:docMk/>
            <pc:sldMk cId="294407988" sldId="2147482982"/>
            <ac:spMk id="14" creationId="{7B1FAE24-B6DC-933B-03DB-474603AE8D44}"/>
          </ac:spMkLst>
        </pc:spChg>
        <pc:spChg chg="mod topLvl">
          <ac:chgData name="Grant Thompson" userId="afa40756-60a9-4f09-b456-b486db6a1f42" providerId="ADAL" clId="{1255A915-34F8-B246-9A85-4556A6DE1AB1}" dt="2025-04-18T16:03:54.979" v="3514" actId="14861"/>
          <ac:spMkLst>
            <pc:docMk/>
            <pc:sldMk cId="294407988" sldId="2147482982"/>
            <ac:spMk id="15" creationId="{8265EE70-6E6A-2A6E-3C19-E9ACF75DF685}"/>
          </ac:spMkLst>
        </pc:spChg>
        <pc:spChg chg="mod">
          <ac:chgData name="Grant Thompson" userId="afa40756-60a9-4f09-b456-b486db6a1f42" providerId="ADAL" clId="{1255A915-34F8-B246-9A85-4556A6DE1AB1}" dt="2025-04-18T16:03:33.444" v="3506" actId="208"/>
          <ac:spMkLst>
            <pc:docMk/>
            <pc:sldMk cId="294407988" sldId="2147482982"/>
            <ac:spMk id="22" creationId="{206161B8-4388-A4BB-3971-0DAF98BC0088}"/>
          </ac:spMkLst>
        </pc:spChg>
        <pc:spChg chg="mod">
          <ac:chgData name="Grant Thompson" userId="afa40756-60a9-4f09-b456-b486db6a1f42" providerId="ADAL" clId="{1255A915-34F8-B246-9A85-4556A6DE1AB1}" dt="2025-04-18T16:03:33.444" v="3506" actId="208"/>
          <ac:spMkLst>
            <pc:docMk/>
            <pc:sldMk cId="294407988" sldId="2147482982"/>
            <ac:spMk id="23" creationId="{11E8B0A5-4C9E-5B48-2B7A-369FA30212BC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24" creationId="{ED0964E0-F2B3-E1AD-B96A-F7A963028656}"/>
          </ac:spMkLst>
        </pc:spChg>
        <pc:spChg chg="mod">
          <ac:chgData name="Grant Thompson" userId="afa40756-60a9-4f09-b456-b486db6a1f42" providerId="ADAL" clId="{1255A915-34F8-B246-9A85-4556A6DE1AB1}" dt="2025-04-18T16:03:33.444" v="3506" actId="208"/>
          <ac:spMkLst>
            <pc:docMk/>
            <pc:sldMk cId="294407988" sldId="2147482982"/>
            <ac:spMk id="25" creationId="{9CAC0E0F-75C1-7380-4296-B4DE6D27A4DE}"/>
          </ac:spMkLst>
        </pc:spChg>
        <pc:spChg chg="mod">
          <ac:chgData name="Grant Thompson" userId="afa40756-60a9-4f09-b456-b486db6a1f42" providerId="ADAL" clId="{1255A915-34F8-B246-9A85-4556A6DE1AB1}" dt="2025-04-18T16:03:33.444" v="3506" actId="208"/>
          <ac:spMkLst>
            <pc:docMk/>
            <pc:sldMk cId="294407988" sldId="2147482982"/>
            <ac:spMk id="26" creationId="{712622CA-2EE0-41FE-3261-7201A3EDB809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27" creationId="{60A8DA8B-3B32-5E34-3754-61FFF05854E7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28" creationId="{45945CA7-59CE-97C2-B3D6-D03C632A8215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29" creationId="{E0402508-3E0C-15A7-0DCA-E87773F5EDC8}"/>
          </ac:spMkLst>
        </pc:spChg>
        <pc:spChg chg="mod">
          <ac:chgData name="Grant Thompson" userId="afa40756-60a9-4f09-b456-b486db6a1f42" providerId="ADAL" clId="{1255A915-34F8-B246-9A85-4556A6DE1AB1}" dt="2025-04-18T16:03:33.444" v="3506" actId="208"/>
          <ac:spMkLst>
            <pc:docMk/>
            <pc:sldMk cId="294407988" sldId="2147482982"/>
            <ac:spMk id="30" creationId="{5ADDBFA3-DBAF-1D5B-A4F7-A1506B3C0194}"/>
          </ac:spMkLst>
        </pc:spChg>
        <pc:spChg chg="mod">
          <ac:chgData name="Grant Thompson" userId="afa40756-60a9-4f09-b456-b486db6a1f42" providerId="ADAL" clId="{1255A915-34F8-B246-9A85-4556A6DE1AB1}" dt="2025-04-18T16:03:33.444" v="3506" actId="208"/>
          <ac:spMkLst>
            <pc:docMk/>
            <pc:sldMk cId="294407988" sldId="2147482982"/>
            <ac:spMk id="32" creationId="{9F02683F-97EA-89C5-51B5-294A3A2B44CB}"/>
          </ac:spMkLst>
        </pc:spChg>
        <pc:spChg chg="mod">
          <ac:chgData name="Grant Thompson" userId="afa40756-60a9-4f09-b456-b486db6a1f42" providerId="ADAL" clId="{1255A915-34F8-B246-9A85-4556A6DE1AB1}" dt="2025-04-18T16:03:33.444" v="3506" actId="208"/>
          <ac:spMkLst>
            <pc:docMk/>
            <pc:sldMk cId="294407988" sldId="2147482982"/>
            <ac:spMk id="33" creationId="{C72BE127-EA7E-5F8F-9206-682AB2AF47EB}"/>
          </ac:spMkLst>
        </pc:spChg>
        <pc:spChg chg="mod">
          <ac:chgData name="Grant Thompson" userId="afa40756-60a9-4f09-b456-b486db6a1f42" providerId="ADAL" clId="{1255A915-34F8-B246-9A85-4556A6DE1AB1}" dt="2025-04-18T16:03:35.796" v="3507" actId="208"/>
          <ac:spMkLst>
            <pc:docMk/>
            <pc:sldMk cId="294407988" sldId="2147482982"/>
            <ac:spMk id="40" creationId="{5D7FEDB2-E98B-2E45-1C50-761D73F1C0E9}"/>
          </ac:spMkLst>
        </pc:spChg>
        <pc:spChg chg="mod">
          <ac:chgData name="Grant Thompson" userId="afa40756-60a9-4f09-b456-b486db6a1f42" providerId="ADAL" clId="{1255A915-34F8-B246-9A85-4556A6DE1AB1}" dt="2025-04-18T16:03:35.796" v="3507" actId="208"/>
          <ac:spMkLst>
            <pc:docMk/>
            <pc:sldMk cId="294407988" sldId="2147482982"/>
            <ac:spMk id="41" creationId="{26BA49BC-5529-5C55-E4B3-2B4155E3663A}"/>
          </ac:spMkLst>
        </pc:spChg>
        <pc:spChg chg="mod">
          <ac:chgData name="Grant Thompson" userId="afa40756-60a9-4f09-b456-b486db6a1f42" providerId="ADAL" clId="{1255A915-34F8-B246-9A85-4556A6DE1AB1}" dt="2025-04-18T16:03:35.796" v="3507" actId="208"/>
          <ac:spMkLst>
            <pc:docMk/>
            <pc:sldMk cId="294407988" sldId="2147482982"/>
            <ac:spMk id="42" creationId="{436C7C5D-2341-ED72-A56B-4E671BE172F8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43" creationId="{92741518-03A3-4908-709C-E710831CB6C9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44" creationId="{62D2B2FC-36B1-300E-303D-CA92618284B9}"/>
          </ac:spMkLst>
        </pc:spChg>
        <pc:spChg chg="mod">
          <ac:chgData name="Grant Thompson" userId="afa40756-60a9-4f09-b456-b486db6a1f42" providerId="ADAL" clId="{1255A915-34F8-B246-9A85-4556A6DE1AB1}" dt="2025-04-18T16:03:35.796" v="3507" actId="208"/>
          <ac:spMkLst>
            <pc:docMk/>
            <pc:sldMk cId="294407988" sldId="2147482982"/>
            <ac:spMk id="45" creationId="{26F1B32D-8A7C-1F77-4E7D-673BD72FF364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46" creationId="{BCD5EB23-D32C-4D12-BF51-D06804A43D12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47" creationId="{A5269E7B-1D5D-575D-3105-6002FA80B442}"/>
          </ac:spMkLst>
        </pc:spChg>
        <pc:spChg chg="mod">
          <ac:chgData name="Grant Thompson" userId="afa40756-60a9-4f09-b456-b486db6a1f42" providerId="ADAL" clId="{1255A915-34F8-B246-9A85-4556A6DE1AB1}" dt="2025-04-18T16:03:35.796" v="3507" actId="208"/>
          <ac:spMkLst>
            <pc:docMk/>
            <pc:sldMk cId="294407988" sldId="2147482982"/>
            <ac:spMk id="48" creationId="{9BD3C399-3F75-8D27-8963-981207D8EA36}"/>
          </ac:spMkLst>
        </pc:spChg>
        <pc:spChg chg="mod">
          <ac:chgData name="Grant Thompson" userId="afa40756-60a9-4f09-b456-b486db6a1f42" providerId="ADAL" clId="{1255A915-34F8-B246-9A85-4556A6DE1AB1}" dt="2025-04-18T16:03:35.796" v="3507" actId="208"/>
          <ac:spMkLst>
            <pc:docMk/>
            <pc:sldMk cId="294407988" sldId="2147482982"/>
            <ac:spMk id="49" creationId="{9AB37183-2242-35F1-1C9B-6AA1B6635636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53" creationId="{E0BDC71D-E3E7-74D9-C35C-A2C1FB39C9D9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54" creationId="{03ADBD59-9215-36FC-291D-769943D3E3AE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55" creationId="{016E1D84-1F90-B386-CCDA-AD395F2F5C25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56" creationId="{F780921C-0C3C-CBFE-8922-4BA5559627E9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57" creationId="{03382D0D-CDD7-F376-E339-123B725D52DA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58" creationId="{8C2DCE47-E1B2-F553-4F6E-05B1C758D552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60" creationId="{FDDFDF3F-E709-7D04-7D5B-02AEDCF3B07F}"/>
          </ac:spMkLst>
        </pc:spChg>
        <pc:spChg chg="mod">
          <ac:chgData name="Grant Thompson" userId="afa40756-60a9-4f09-b456-b486db6a1f42" providerId="ADAL" clId="{1255A915-34F8-B246-9A85-4556A6DE1AB1}" dt="2025-04-18T16:04:54.487" v="3525" actId="208"/>
          <ac:spMkLst>
            <pc:docMk/>
            <pc:sldMk cId="294407988" sldId="2147482982"/>
            <ac:spMk id="61" creationId="{CB431E87-52E9-B102-99CD-1CAE34F7E5C4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62" creationId="{43B0F30D-74F0-B476-B6F1-2217C7A20467}"/>
          </ac:spMkLst>
        </pc:spChg>
        <pc:spChg chg="mod">
          <ac:chgData name="Grant Thompson" userId="afa40756-60a9-4f09-b456-b486db6a1f42" providerId="ADAL" clId="{1255A915-34F8-B246-9A85-4556A6DE1AB1}" dt="2025-04-18T16:03:30.834" v="3505" actId="208"/>
          <ac:spMkLst>
            <pc:docMk/>
            <pc:sldMk cId="294407988" sldId="2147482982"/>
            <ac:spMk id="63" creationId="{BC3F1B40-7400-CBAD-34A5-5A13D6361ABF}"/>
          </ac:spMkLst>
        </pc:spChg>
        <pc:grpChg chg="mod">
          <ac:chgData name="Grant Thompson" userId="afa40756-60a9-4f09-b456-b486db6a1f42" providerId="ADAL" clId="{1255A915-34F8-B246-9A85-4556A6DE1AB1}" dt="2025-04-18T16:04:19.446" v="3522" actId="1035"/>
          <ac:grpSpMkLst>
            <pc:docMk/>
            <pc:sldMk cId="294407988" sldId="2147482982"/>
            <ac:grpSpMk id="21" creationId="{2E741212-B982-EFFC-B7EC-833497F7C56C}"/>
          </ac:grpSpMkLst>
        </pc:grpChg>
        <pc:grpChg chg="mod">
          <ac:chgData name="Grant Thompson" userId="afa40756-60a9-4f09-b456-b486db6a1f42" providerId="ADAL" clId="{1255A915-34F8-B246-9A85-4556A6DE1AB1}" dt="2025-04-18T16:04:12.310" v="3518" actId="1035"/>
          <ac:grpSpMkLst>
            <pc:docMk/>
            <pc:sldMk cId="294407988" sldId="2147482982"/>
            <ac:grpSpMk id="36" creationId="{11C2BB60-B0A1-2AC7-5B8B-68FA5A5F7C9E}"/>
          </ac:grpSpMkLst>
        </pc:grpChg>
        <pc:grpChg chg="mod">
          <ac:chgData name="Grant Thompson" userId="afa40756-60a9-4f09-b456-b486db6a1f42" providerId="ADAL" clId="{1255A915-34F8-B246-9A85-4556A6DE1AB1}" dt="2025-04-18T16:04:29.496" v="3524" actId="1035"/>
          <ac:grpSpMkLst>
            <pc:docMk/>
            <pc:sldMk cId="294407988" sldId="2147482982"/>
            <ac:grpSpMk id="52" creationId="{4A88738C-85D9-2561-39B1-1805FAE19A66}"/>
          </ac:grpSpMkLst>
        </pc:grpChg>
      </pc:sldChg>
      <pc:sldChg chg="addSp delSp modSp mod">
        <pc:chgData name="Grant Thompson" userId="afa40756-60a9-4f09-b456-b486db6a1f42" providerId="ADAL" clId="{1255A915-34F8-B246-9A85-4556A6DE1AB1}" dt="2025-04-18T15:17:07.497" v="3397" actId="207"/>
        <pc:sldMkLst>
          <pc:docMk/>
          <pc:sldMk cId="2912922824" sldId="2147482997"/>
        </pc:sldMkLst>
        <pc:spChg chg="add mod">
          <ac:chgData name="Grant Thompson" userId="afa40756-60a9-4f09-b456-b486db6a1f42" providerId="ADAL" clId="{1255A915-34F8-B246-9A85-4556A6DE1AB1}" dt="2025-04-17T19:14:42.502" v="372"/>
          <ac:spMkLst>
            <pc:docMk/>
            <pc:sldMk cId="2912922824" sldId="2147482997"/>
            <ac:spMk id="4" creationId="{31818E59-C971-4440-C717-DBCEC801EF64}"/>
          </ac:spMkLst>
        </pc:spChg>
        <pc:spChg chg="mod">
          <ac:chgData name="Grant Thompson" userId="afa40756-60a9-4f09-b456-b486db6a1f42" providerId="ADAL" clId="{1255A915-34F8-B246-9A85-4556A6DE1AB1}" dt="2025-04-18T15:17:07.497" v="3397" actId="207"/>
          <ac:spMkLst>
            <pc:docMk/>
            <pc:sldMk cId="2912922824" sldId="2147482997"/>
            <ac:spMk id="6" creationId="{F63DA250-2B57-05E4-CA2D-3A66AF8DED46}"/>
          </ac:spMkLst>
        </pc:spChg>
        <pc:spChg chg="mod">
          <ac:chgData name="Grant Thompson" userId="afa40756-60a9-4f09-b456-b486db6a1f42" providerId="ADAL" clId="{1255A915-34F8-B246-9A85-4556A6DE1AB1}" dt="2025-04-18T15:16:16.904" v="3386" actId="1076"/>
          <ac:spMkLst>
            <pc:docMk/>
            <pc:sldMk cId="2912922824" sldId="2147482997"/>
            <ac:spMk id="7" creationId="{F0F06C39-1C96-9AFE-3436-750A70423BC1}"/>
          </ac:spMkLst>
        </pc:spChg>
        <pc:spChg chg="mod">
          <ac:chgData name="Grant Thompson" userId="afa40756-60a9-4f09-b456-b486db6a1f42" providerId="ADAL" clId="{1255A915-34F8-B246-9A85-4556A6DE1AB1}" dt="2025-04-17T19:38:34.141" v="1041" actId="1035"/>
          <ac:spMkLst>
            <pc:docMk/>
            <pc:sldMk cId="2912922824" sldId="2147482997"/>
            <ac:spMk id="10" creationId="{C1AECA60-983F-B075-0110-6794DD8658E2}"/>
          </ac:spMkLst>
        </pc:spChg>
        <pc:spChg chg="add mod">
          <ac:chgData name="Grant Thompson" userId="afa40756-60a9-4f09-b456-b486db6a1f42" providerId="ADAL" clId="{1255A915-34F8-B246-9A85-4556A6DE1AB1}" dt="2025-04-17T19:37:55.619" v="1015" actId="14861"/>
          <ac:spMkLst>
            <pc:docMk/>
            <pc:sldMk cId="2912922824" sldId="2147482997"/>
            <ac:spMk id="12" creationId="{3D305EF6-A2B3-3714-3701-4007E92073CA}"/>
          </ac:spMkLst>
        </pc:spChg>
        <pc:spChg chg="add mod">
          <ac:chgData name="Grant Thompson" userId="afa40756-60a9-4f09-b456-b486db6a1f42" providerId="ADAL" clId="{1255A915-34F8-B246-9A85-4556A6DE1AB1}" dt="2025-04-17T19:37:21.619" v="875" actId="1035"/>
          <ac:spMkLst>
            <pc:docMk/>
            <pc:sldMk cId="2912922824" sldId="2147482997"/>
            <ac:spMk id="17" creationId="{0F3967C5-8166-CA73-6480-C6462284C148}"/>
          </ac:spMkLst>
        </pc:spChg>
        <pc:spChg chg="add mod">
          <ac:chgData name="Grant Thompson" userId="afa40756-60a9-4f09-b456-b486db6a1f42" providerId="ADAL" clId="{1255A915-34F8-B246-9A85-4556A6DE1AB1}" dt="2025-04-17T19:37:16.012" v="868" actId="14100"/>
          <ac:spMkLst>
            <pc:docMk/>
            <pc:sldMk cId="2912922824" sldId="2147482997"/>
            <ac:spMk id="21" creationId="{B00F9EFD-3E32-86FD-3D87-A78606C72017}"/>
          </ac:spMkLst>
        </pc:spChg>
        <pc:picChg chg="add mod">
          <ac:chgData name="Grant Thompson" userId="afa40756-60a9-4f09-b456-b486db6a1f42" providerId="ADAL" clId="{1255A915-34F8-B246-9A85-4556A6DE1AB1}" dt="2025-04-17T19:38:12.890" v="1035" actId="1036"/>
          <ac:picMkLst>
            <pc:docMk/>
            <pc:sldMk cId="2912922824" sldId="2147482997"/>
            <ac:picMk id="13" creationId="{CAB9230F-BF1F-1177-7789-0B8C735DA924}"/>
          </ac:picMkLst>
        </pc:picChg>
        <pc:picChg chg="add mod modCrop">
          <ac:chgData name="Grant Thompson" userId="afa40756-60a9-4f09-b456-b486db6a1f42" providerId="ADAL" clId="{1255A915-34F8-B246-9A85-4556A6DE1AB1}" dt="2025-04-17T19:38:44.267" v="1056" actId="1036"/>
          <ac:picMkLst>
            <pc:docMk/>
            <pc:sldMk cId="2912922824" sldId="2147482997"/>
            <ac:picMk id="16" creationId="{B025FEB2-1153-AB5E-53D3-66A98B1DA23B}"/>
          </ac:picMkLst>
        </pc:picChg>
      </pc:sldChg>
      <pc:sldChg chg="delSp modSp mod">
        <pc:chgData name="Grant Thompson" userId="afa40756-60a9-4f09-b456-b486db6a1f42" providerId="ADAL" clId="{1255A915-34F8-B246-9A85-4556A6DE1AB1}" dt="2025-04-18T15:15:38.134" v="3382" actId="207"/>
        <pc:sldMkLst>
          <pc:docMk/>
          <pc:sldMk cId="3419310271" sldId="2147483001"/>
        </pc:sldMkLst>
        <pc:spChg chg="mod topLvl">
          <ac:chgData name="Grant Thompson" userId="afa40756-60a9-4f09-b456-b486db6a1f42" providerId="ADAL" clId="{1255A915-34F8-B246-9A85-4556A6DE1AB1}" dt="2025-04-18T15:15:04.587" v="2978" actId="207"/>
          <ac:spMkLst>
            <pc:docMk/>
            <pc:sldMk cId="3419310271" sldId="2147483001"/>
            <ac:spMk id="4" creationId="{4CAC5833-12A4-9274-ACE7-5739DCAEE66B}"/>
          </ac:spMkLst>
        </pc:spChg>
        <pc:spChg chg="mod topLvl">
          <ac:chgData name="Grant Thompson" userId="afa40756-60a9-4f09-b456-b486db6a1f42" providerId="ADAL" clId="{1255A915-34F8-B246-9A85-4556A6DE1AB1}" dt="2025-04-18T15:15:38.134" v="3382" actId="207"/>
          <ac:spMkLst>
            <pc:docMk/>
            <pc:sldMk cId="3419310271" sldId="2147483001"/>
            <ac:spMk id="5" creationId="{5C98F0CE-C385-9019-42E9-BF27CAA05657}"/>
          </ac:spMkLst>
        </pc:spChg>
        <pc:spChg chg="mod topLvl">
          <ac:chgData name="Grant Thompson" userId="afa40756-60a9-4f09-b456-b486db6a1f42" providerId="ADAL" clId="{1255A915-34F8-B246-9A85-4556A6DE1AB1}" dt="2025-04-18T15:15:38.134" v="3382" actId="207"/>
          <ac:spMkLst>
            <pc:docMk/>
            <pc:sldMk cId="3419310271" sldId="2147483001"/>
            <ac:spMk id="8" creationId="{751E7775-039E-23A7-23CE-7F2B19D26D8B}"/>
          </ac:spMkLst>
        </pc:spChg>
        <pc:spChg chg="mod">
          <ac:chgData name="Grant Thompson" userId="afa40756-60a9-4f09-b456-b486db6a1f42" providerId="ADAL" clId="{1255A915-34F8-B246-9A85-4556A6DE1AB1}" dt="2025-04-18T15:13:54.531" v="1962" actId="20577"/>
          <ac:spMkLst>
            <pc:docMk/>
            <pc:sldMk cId="3419310271" sldId="2147483001"/>
            <ac:spMk id="15" creationId="{F15E1D22-EBD5-166D-58D4-C79EAC277A76}"/>
          </ac:spMkLst>
        </pc:spChg>
        <pc:spChg chg="mod">
          <ac:chgData name="Grant Thompson" userId="afa40756-60a9-4f09-b456-b486db6a1f42" providerId="ADAL" clId="{1255A915-34F8-B246-9A85-4556A6DE1AB1}" dt="2025-04-18T15:13:45.348" v="1960" actId="1035"/>
          <ac:spMkLst>
            <pc:docMk/>
            <pc:sldMk cId="3419310271" sldId="2147483001"/>
            <ac:spMk id="19" creationId="{F110D832-E0D3-BF48-6B25-C13806D967B9}"/>
          </ac:spMkLst>
        </pc:spChg>
      </pc:sldChg>
      <pc:sldChg chg="addSp modSp mod">
        <pc:chgData name="Grant Thompson" userId="afa40756-60a9-4f09-b456-b486db6a1f42" providerId="ADAL" clId="{1255A915-34F8-B246-9A85-4556A6DE1AB1}" dt="2025-04-18T16:05:37.106" v="3531" actId="14861"/>
        <pc:sldMkLst>
          <pc:docMk/>
          <pc:sldMk cId="863647354" sldId="2147483004"/>
        </pc:sldMkLst>
        <pc:spChg chg="add mod">
          <ac:chgData name="Grant Thompson" userId="afa40756-60a9-4f09-b456-b486db6a1f42" providerId="ADAL" clId="{1255A915-34F8-B246-9A85-4556A6DE1AB1}" dt="2025-04-18T15:17:59.342" v="3409" actId="1076"/>
          <ac:spMkLst>
            <pc:docMk/>
            <pc:sldMk cId="863647354" sldId="2147483004"/>
            <ac:spMk id="2" creationId="{A86C334E-FB88-C6CD-9DD9-630F29203FF4}"/>
          </ac:spMkLst>
        </pc:spChg>
        <pc:spChg chg="mod">
          <ac:chgData name="Grant Thompson" userId="afa40756-60a9-4f09-b456-b486db6a1f42" providerId="ADAL" clId="{1255A915-34F8-B246-9A85-4556A6DE1AB1}" dt="2025-04-18T15:17:51.489" v="3407" actId="403"/>
          <ac:spMkLst>
            <pc:docMk/>
            <pc:sldMk cId="863647354" sldId="2147483004"/>
            <ac:spMk id="38" creationId="{038BF545-E129-3315-2589-989D8D621F29}"/>
          </ac:spMkLst>
        </pc:spChg>
        <pc:grpChg chg="mod">
          <ac:chgData name="Grant Thompson" userId="afa40756-60a9-4f09-b456-b486db6a1f42" providerId="ADAL" clId="{1255A915-34F8-B246-9A85-4556A6DE1AB1}" dt="2025-04-18T16:05:37.106" v="3531" actId="14861"/>
          <ac:grpSpMkLst>
            <pc:docMk/>
            <pc:sldMk cId="863647354" sldId="2147483004"/>
            <ac:grpSpMk id="40" creationId="{65F8500E-BD73-B0EC-6585-49C9B8F991AF}"/>
          </ac:grpSpMkLst>
        </pc:grpChg>
      </pc:sldChg>
      <pc:sldChg chg="modSp mod">
        <pc:chgData name="Grant Thompson" userId="afa40756-60a9-4f09-b456-b486db6a1f42" providerId="ADAL" clId="{1255A915-34F8-B246-9A85-4556A6DE1AB1}" dt="2025-04-18T15:17:23.924" v="3401" actId="207"/>
        <pc:sldMkLst>
          <pc:docMk/>
          <pc:sldMk cId="1426545212" sldId="2147483005"/>
        </pc:sldMkLst>
        <pc:spChg chg="mod">
          <ac:chgData name="Grant Thompson" userId="afa40756-60a9-4f09-b456-b486db6a1f42" providerId="ADAL" clId="{1255A915-34F8-B246-9A85-4556A6DE1AB1}" dt="2025-04-18T15:16:09.932" v="3383"/>
          <ac:spMkLst>
            <pc:docMk/>
            <pc:sldMk cId="1426545212" sldId="2147483005"/>
            <ac:spMk id="4" creationId="{886237B2-F6D0-54C2-6C79-5EE9C9D17585}"/>
          </ac:spMkLst>
        </pc:spChg>
        <pc:spChg chg="mod">
          <ac:chgData name="Grant Thompson" userId="afa40756-60a9-4f09-b456-b486db6a1f42" providerId="ADAL" clId="{1255A915-34F8-B246-9A85-4556A6DE1AB1}" dt="2025-04-18T15:17:23.924" v="3401" actId="207"/>
          <ac:spMkLst>
            <pc:docMk/>
            <pc:sldMk cId="1426545212" sldId="2147483005"/>
            <ac:spMk id="7" creationId="{4D13C510-43A5-36C7-07FB-E4F0DC05FA06}"/>
          </ac:spMkLst>
        </pc:spChg>
        <pc:grpChg chg="mod">
          <ac:chgData name="Grant Thompson" userId="afa40756-60a9-4f09-b456-b486db6a1f42" providerId="ADAL" clId="{1255A915-34F8-B246-9A85-4556A6DE1AB1}" dt="2025-04-17T19:40:23.153" v="1294" actId="14861"/>
          <ac:grpSpMkLst>
            <pc:docMk/>
            <pc:sldMk cId="1426545212" sldId="2147483005"/>
            <ac:grpSpMk id="40" creationId="{8F71DA6A-1EE7-4130-1084-88E9FA4A13DE}"/>
          </ac:grpSpMkLst>
        </pc:grpChg>
      </pc:sldChg>
      <pc:sldChg chg="modSp mod">
        <pc:chgData name="Grant Thompson" userId="afa40756-60a9-4f09-b456-b486db6a1f42" providerId="ADAL" clId="{1255A915-34F8-B246-9A85-4556A6DE1AB1}" dt="2025-04-18T15:17:19.767" v="3400" actId="207"/>
        <pc:sldMkLst>
          <pc:docMk/>
          <pc:sldMk cId="1298580478" sldId="2147483006"/>
        </pc:sldMkLst>
        <pc:spChg chg="mod">
          <ac:chgData name="Grant Thompson" userId="afa40756-60a9-4f09-b456-b486db6a1f42" providerId="ADAL" clId="{1255A915-34F8-B246-9A85-4556A6DE1AB1}" dt="2025-04-18T15:17:19.767" v="3400" actId="207"/>
          <ac:spMkLst>
            <pc:docMk/>
            <pc:sldMk cId="1298580478" sldId="2147483006"/>
            <ac:spMk id="2" creationId="{8942810D-EB5B-1760-C013-8F8FE4D85C5E}"/>
          </ac:spMkLst>
        </pc:spChg>
        <pc:grpChg chg="mod">
          <ac:chgData name="Grant Thompson" userId="afa40756-60a9-4f09-b456-b486db6a1f42" providerId="ADAL" clId="{1255A915-34F8-B246-9A85-4556A6DE1AB1}" dt="2025-04-17T19:40:28.603" v="1300" actId="14861"/>
          <ac:grpSpMkLst>
            <pc:docMk/>
            <pc:sldMk cId="1298580478" sldId="2147483006"/>
            <ac:grpSpMk id="40" creationId="{4600C2FF-4C6A-6AC6-74B8-CCFD3B70B64F}"/>
          </ac:grpSpMkLst>
        </pc:grpChg>
      </pc:sldChg>
      <pc:sldChg chg="addSp delSp modSp mod">
        <pc:chgData name="Grant Thompson" userId="afa40756-60a9-4f09-b456-b486db6a1f42" providerId="ADAL" clId="{1255A915-34F8-B246-9A85-4556A6DE1AB1}" dt="2025-04-18T15:17:15.260" v="3399" actId="207"/>
        <pc:sldMkLst>
          <pc:docMk/>
          <pc:sldMk cId="1002605612" sldId="2147483007"/>
        </pc:sldMkLst>
        <pc:spChg chg="add mod">
          <ac:chgData name="Grant Thompson" userId="afa40756-60a9-4f09-b456-b486db6a1f42" providerId="ADAL" clId="{1255A915-34F8-B246-9A85-4556A6DE1AB1}" dt="2025-04-18T15:07:53.359" v="1855" actId="1076"/>
          <ac:spMkLst>
            <pc:docMk/>
            <pc:sldMk cId="1002605612" sldId="2147483007"/>
            <ac:spMk id="2" creationId="{692A3122-348A-8308-36FD-A0C793E16DFB}"/>
          </ac:spMkLst>
        </pc:spChg>
        <pc:spChg chg="mod">
          <ac:chgData name="Grant Thompson" userId="afa40756-60a9-4f09-b456-b486db6a1f42" providerId="ADAL" clId="{1255A915-34F8-B246-9A85-4556A6DE1AB1}" dt="2025-04-18T15:17:15.260" v="3399" actId="207"/>
          <ac:spMkLst>
            <pc:docMk/>
            <pc:sldMk cId="1002605612" sldId="2147483007"/>
            <ac:spMk id="5" creationId="{6FE537EC-89D3-AA48-BFF4-AFAA56A969BA}"/>
          </ac:spMkLst>
        </pc:spChg>
        <pc:spChg chg="mod">
          <ac:chgData name="Grant Thompson" userId="afa40756-60a9-4f09-b456-b486db6a1f42" providerId="ADAL" clId="{1255A915-34F8-B246-9A85-4556A6DE1AB1}" dt="2025-04-18T15:05:31.248" v="1823" actId="2711"/>
          <ac:spMkLst>
            <pc:docMk/>
            <pc:sldMk cId="1002605612" sldId="2147483007"/>
            <ac:spMk id="8" creationId="{EBDA4293-18E3-0BF3-7173-5A58975FF4E6}"/>
          </ac:spMkLst>
        </pc:spChg>
        <pc:grpChg chg="mod">
          <ac:chgData name="Grant Thompson" userId="afa40756-60a9-4f09-b456-b486db6a1f42" providerId="ADAL" clId="{1255A915-34F8-B246-9A85-4556A6DE1AB1}" dt="2025-04-17T19:40:32.791" v="1304" actId="14861"/>
          <ac:grpSpMkLst>
            <pc:docMk/>
            <pc:sldMk cId="1002605612" sldId="2147483007"/>
            <ac:grpSpMk id="40" creationId="{BB9E0837-5422-63ED-9939-2298420846D1}"/>
          </ac:grpSpMkLst>
        </pc:grpChg>
        <pc:picChg chg="add mod">
          <ac:chgData name="Grant Thompson" userId="afa40756-60a9-4f09-b456-b486db6a1f42" providerId="ADAL" clId="{1255A915-34F8-B246-9A85-4556A6DE1AB1}" dt="2025-04-18T15:07:53.359" v="1855" actId="1076"/>
          <ac:picMkLst>
            <pc:docMk/>
            <pc:sldMk cId="1002605612" sldId="2147483007"/>
            <ac:picMk id="4" creationId="{06178283-052C-294F-8080-C6D67889B6AA}"/>
          </ac:picMkLst>
        </pc:picChg>
      </pc:sldChg>
      <pc:sldChg chg="addSp delSp modSp mod">
        <pc:chgData name="Grant Thompson" userId="afa40756-60a9-4f09-b456-b486db6a1f42" providerId="ADAL" clId="{1255A915-34F8-B246-9A85-4556A6DE1AB1}" dt="2025-04-18T15:52:38.516" v="3435" actId="255"/>
        <pc:sldMkLst>
          <pc:docMk/>
          <pc:sldMk cId="2389895142" sldId="2147483008"/>
        </pc:sldMkLst>
        <pc:spChg chg="mod">
          <ac:chgData name="Grant Thompson" userId="afa40756-60a9-4f09-b456-b486db6a1f42" providerId="ADAL" clId="{1255A915-34F8-B246-9A85-4556A6DE1AB1}" dt="2025-04-18T15:52:38.516" v="3435" actId="255"/>
          <ac:spMkLst>
            <pc:docMk/>
            <pc:sldMk cId="2389895142" sldId="2147483008"/>
            <ac:spMk id="5" creationId="{DD1F1C18-35C3-E33E-86E4-543D60B9D97C}"/>
          </ac:spMkLst>
        </pc:spChg>
        <pc:spChg chg="add mod">
          <ac:chgData name="Grant Thompson" userId="afa40756-60a9-4f09-b456-b486db6a1f42" providerId="ADAL" clId="{1255A915-34F8-B246-9A85-4556A6DE1AB1}" dt="2025-04-18T15:10:34.470" v="1900" actId="20577"/>
          <ac:spMkLst>
            <pc:docMk/>
            <pc:sldMk cId="2389895142" sldId="2147483008"/>
            <ac:spMk id="8" creationId="{E4434AB3-4F4A-1497-35A8-77712DD83D6F}"/>
          </ac:spMkLst>
        </pc:spChg>
        <pc:grpChg chg="mod">
          <ac:chgData name="Grant Thompson" userId="afa40756-60a9-4f09-b456-b486db6a1f42" providerId="ADAL" clId="{1255A915-34F8-B246-9A85-4556A6DE1AB1}" dt="2025-04-17T19:40:38.161" v="1308" actId="14861"/>
          <ac:grpSpMkLst>
            <pc:docMk/>
            <pc:sldMk cId="2389895142" sldId="2147483008"/>
            <ac:grpSpMk id="40" creationId="{9F174D5F-D4EE-18B1-B9D6-0342DC54686E}"/>
          </ac:grpSpMkLst>
        </pc:grpChg>
        <pc:picChg chg="add mod">
          <ac:chgData name="Grant Thompson" userId="afa40756-60a9-4f09-b456-b486db6a1f42" providerId="ADAL" clId="{1255A915-34F8-B246-9A85-4556A6DE1AB1}" dt="2025-04-18T15:10:05.404" v="1889"/>
          <ac:picMkLst>
            <pc:docMk/>
            <pc:sldMk cId="2389895142" sldId="2147483008"/>
            <ac:picMk id="10" creationId="{EE8BE941-82D2-B154-43E3-60E8D8DC0086}"/>
          </ac:picMkLst>
        </pc:picChg>
      </pc:sldChg>
      <pc:sldChg chg="modSp mod">
        <pc:chgData name="Grant Thompson" userId="afa40756-60a9-4f09-b456-b486db6a1f42" providerId="ADAL" clId="{1255A915-34F8-B246-9A85-4556A6DE1AB1}" dt="2025-04-18T15:52:49.650" v="3437" actId="14100"/>
        <pc:sldMkLst>
          <pc:docMk/>
          <pc:sldMk cId="2391819808" sldId="2147483009"/>
        </pc:sldMkLst>
        <pc:spChg chg="mod">
          <ac:chgData name="Grant Thompson" userId="afa40756-60a9-4f09-b456-b486db6a1f42" providerId="ADAL" clId="{1255A915-34F8-B246-9A85-4556A6DE1AB1}" dt="2025-04-18T15:52:49.650" v="3437" actId="14100"/>
          <ac:spMkLst>
            <pc:docMk/>
            <pc:sldMk cId="2391819808" sldId="2147483009"/>
            <ac:spMk id="2" creationId="{07392E8D-4822-0A4B-8B02-8D2033CA1777}"/>
          </ac:spMkLst>
        </pc:spChg>
        <pc:spChg chg="mod">
          <ac:chgData name="Grant Thompson" userId="afa40756-60a9-4f09-b456-b486db6a1f42" providerId="ADAL" clId="{1255A915-34F8-B246-9A85-4556A6DE1AB1}" dt="2025-04-18T15:16:48.005" v="3392" actId="1076"/>
          <ac:spMkLst>
            <pc:docMk/>
            <pc:sldMk cId="2391819808" sldId="2147483009"/>
            <ac:spMk id="4" creationId="{1EE02876-5BCF-A7E4-E1A1-A814C0F56927}"/>
          </ac:spMkLst>
        </pc:spChg>
        <pc:grpChg chg="mod">
          <ac:chgData name="Grant Thompson" userId="afa40756-60a9-4f09-b456-b486db6a1f42" providerId="ADAL" clId="{1255A915-34F8-B246-9A85-4556A6DE1AB1}" dt="2025-04-17T19:40:43.072" v="1310" actId="14861"/>
          <ac:grpSpMkLst>
            <pc:docMk/>
            <pc:sldMk cId="2391819808" sldId="2147483009"/>
            <ac:grpSpMk id="40" creationId="{99DB705F-569F-7D7F-96BF-22AE8FF666AA}"/>
          </ac:grpSpMkLst>
        </pc:grpChg>
      </pc:sldChg>
      <pc:sldChg chg="modSp mod">
        <pc:chgData name="Grant Thompson" userId="afa40756-60a9-4f09-b456-b486db6a1f42" providerId="ADAL" clId="{1255A915-34F8-B246-9A85-4556A6DE1AB1}" dt="2025-04-18T15:52:53.680" v="3438" actId="403"/>
        <pc:sldMkLst>
          <pc:docMk/>
          <pc:sldMk cId="795544529" sldId="2147483010"/>
        </pc:sldMkLst>
        <pc:spChg chg="mod">
          <ac:chgData name="Grant Thompson" userId="afa40756-60a9-4f09-b456-b486db6a1f42" providerId="ADAL" clId="{1255A915-34F8-B246-9A85-4556A6DE1AB1}" dt="2025-04-18T15:52:53.680" v="3438" actId="403"/>
          <ac:spMkLst>
            <pc:docMk/>
            <pc:sldMk cId="795544529" sldId="2147483010"/>
            <ac:spMk id="2" creationId="{0FC47B59-FF85-8A51-7821-04EAD79028F0}"/>
          </ac:spMkLst>
        </pc:spChg>
        <pc:spChg chg="mod">
          <ac:chgData name="Grant Thompson" userId="afa40756-60a9-4f09-b456-b486db6a1f42" providerId="ADAL" clId="{1255A915-34F8-B246-9A85-4556A6DE1AB1}" dt="2025-04-18T15:16:42.251" v="3391" actId="1076"/>
          <ac:spMkLst>
            <pc:docMk/>
            <pc:sldMk cId="795544529" sldId="2147483010"/>
            <ac:spMk id="5" creationId="{549E079A-7E6F-C94F-90E7-D932B6CFA3A4}"/>
          </ac:spMkLst>
        </pc:spChg>
        <pc:grpChg chg="mod">
          <ac:chgData name="Grant Thompson" userId="afa40756-60a9-4f09-b456-b486db6a1f42" providerId="ADAL" clId="{1255A915-34F8-B246-9A85-4556A6DE1AB1}" dt="2025-04-17T19:40:47.299" v="1313" actId="14861"/>
          <ac:grpSpMkLst>
            <pc:docMk/>
            <pc:sldMk cId="795544529" sldId="2147483010"/>
            <ac:grpSpMk id="40" creationId="{8C57AF1E-3E49-F759-451F-B39291BB024E}"/>
          </ac:grpSpMkLst>
        </pc:grpChg>
      </pc:sldChg>
      <pc:sldChg chg="addSp delSp modSp mod">
        <pc:chgData name="Grant Thompson" userId="afa40756-60a9-4f09-b456-b486db6a1f42" providerId="ADAL" clId="{1255A915-34F8-B246-9A85-4556A6DE1AB1}" dt="2025-04-18T15:53:22.487" v="3447" actId="14100"/>
        <pc:sldMkLst>
          <pc:docMk/>
          <pc:sldMk cId="3035410485" sldId="2147483011"/>
        </pc:sldMkLst>
        <pc:spChg chg="mod">
          <ac:chgData name="Grant Thompson" userId="afa40756-60a9-4f09-b456-b486db6a1f42" providerId="ADAL" clId="{1255A915-34F8-B246-9A85-4556A6DE1AB1}" dt="2025-04-18T15:53:17.157" v="3446" actId="552"/>
          <ac:spMkLst>
            <pc:docMk/>
            <pc:sldMk cId="3035410485" sldId="2147483011"/>
            <ac:spMk id="2" creationId="{08BDC252-1572-858A-8BBE-2F65F75B22FC}"/>
          </ac:spMkLst>
        </pc:spChg>
        <pc:spChg chg="mod">
          <ac:chgData name="Grant Thompson" userId="afa40756-60a9-4f09-b456-b486db6a1f42" providerId="ADAL" clId="{1255A915-34F8-B246-9A85-4556A6DE1AB1}" dt="2025-04-18T15:16:34.447" v="3389" actId="1076"/>
          <ac:spMkLst>
            <pc:docMk/>
            <pc:sldMk cId="3035410485" sldId="2147483011"/>
            <ac:spMk id="4" creationId="{4973EFFA-0421-9A78-CC19-ED583C1A9CF2}"/>
          </ac:spMkLst>
        </pc:spChg>
        <pc:spChg chg="add mod">
          <ac:chgData name="Grant Thompson" userId="afa40756-60a9-4f09-b456-b486db6a1f42" providerId="ADAL" clId="{1255A915-34F8-B246-9A85-4556A6DE1AB1}" dt="2025-04-18T15:11:10.960" v="1905" actId="113"/>
          <ac:spMkLst>
            <pc:docMk/>
            <pc:sldMk cId="3035410485" sldId="2147483011"/>
            <ac:spMk id="7" creationId="{D174D318-AC47-80E7-90E2-559A107761E1}"/>
          </ac:spMkLst>
        </pc:spChg>
        <pc:spChg chg="add mod">
          <ac:chgData name="Grant Thompson" userId="afa40756-60a9-4f09-b456-b486db6a1f42" providerId="ADAL" clId="{1255A915-34F8-B246-9A85-4556A6DE1AB1}" dt="2025-04-18T15:53:22.487" v="3447" actId="14100"/>
          <ac:spMkLst>
            <pc:docMk/>
            <pc:sldMk cId="3035410485" sldId="2147483011"/>
            <ac:spMk id="10" creationId="{0BC66DED-8719-69BA-5203-AED8FF7DF528}"/>
          </ac:spMkLst>
        </pc:spChg>
        <pc:grpChg chg="mod">
          <ac:chgData name="Grant Thompson" userId="afa40756-60a9-4f09-b456-b486db6a1f42" providerId="ADAL" clId="{1255A915-34F8-B246-9A85-4556A6DE1AB1}" dt="2025-04-17T19:40:51.235" v="1317" actId="14861"/>
          <ac:grpSpMkLst>
            <pc:docMk/>
            <pc:sldMk cId="3035410485" sldId="2147483011"/>
            <ac:grpSpMk id="40" creationId="{A8EF944B-9C0B-F284-05D7-6DEA746647F8}"/>
          </ac:grpSpMkLst>
        </pc:grpChg>
        <pc:picChg chg="add mod">
          <ac:chgData name="Grant Thompson" userId="afa40756-60a9-4f09-b456-b486db6a1f42" providerId="ADAL" clId="{1255A915-34F8-B246-9A85-4556A6DE1AB1}" dt="2025-04-18T15:11:03.032" v="1902"/>
          <ac:picMkLst>
            <pc:docMk/>
            <pc:sldMk cId="3035410485" sldId="2147483011"/>
            <ac:picMk id="8" creationId="{EDB0B6B9-E92B-3A6C-7843-26F7348A2EBA}"/>
          </ac:picMkLst>
        </pc:picChg>
      </pc:sldChg>
      <pc:sldChg chg="modSp mod">
        <pc:chgData name="Grant Thompson" userId="afa40756-60a9-4f09-b456-b486db6a1f42" providerId="ADAL" clId="{1255A915-34F8-B246-9A85-4556A6DE1AB1}" dt="2025-04-18T15:53:28.266" v="3448" actId="403"/>
        <pc:sldMkLst>
          <pc:docMk/>
          <pc:sldMk cId="2542007089" sldId="2147483012"/>
        </pc:sldMkLst>
        <pc:spChg chg="mod">
          <ac:chgData name="Grant Thompson" userId="afa40756-60a9-4f09-b456-b486db6a1f42" providerId="ADAL" clId="{1255A915-34F8-B246-9A85-4556A6DE1AB1}" dt="2025-04-18T15:53:28.266" v="3448" actId="403"/>
          <ac:spMkLst>
            <pc:docMk/>
            <pc:sldMk cId="2542007089" sldId="2147483012"/>
            <ac:spMk id="2" creationId="{C442F47A-A64C-99C6-3812-C55C83666C77}"/>
          </ac:spMkLst>
        </pc:spChg>
        <pc:grpChg chg="mod">
          <ac:chgData name="Grant Thompson" userId="afa40756-60a9-4f09-b456-b486db6a1f42" providerId="ADAL" clId="{1255A915-34F8-B246-9A85-4556A6DE1AB1}" dt="2025-04-17T19:40:56.774" v="1321" actId="14861"/>
          <ac:grpSpMkLst>
            <pc:docMk/>
            <pc:sldMk cId="2542007089" sldId="2147483012"/>
            <ac:grpSpMk id="40" creationId="{1C5DA154-1BC2-E0D0-DD4C-C7F0BD806426}"/>
          </ac:grpSpMkLst>
        </pc:grpChg>
      </pc:sldChg>
      <pc:sldMasterChg chg="addSldLayout modSldLayout">
        <pc:chgData name="Grant Thompson" userId="afa40756-60a9-4f09-b456-b486db6a1f42" providerId="ADAL" clId="{1255A915-34F8-B246-9A85-4556A6DE1AB1}" dt="2025-04-17T20:06:05.982" v="1372" actId="478"/>
        <pc:sldMasterMkLst>
          <pc:docMk/>
          <pc:sldMasterMk cId="2246845402" sldId="2147483648"/>
        </pc:sldMasterMkLst>
        <pc:sldLayoutChg chg="delSp mod">
          <pc:chgData name="Grant Thompson" userId="afa40756-60a9-4f09-b456-b486db6a1f42" providerId="ADAL" clId="{1255A915-34F8-B246-9A85-4556A6DE1AB1}" dt="2025-04-17T20:06:05.982" v="1372" actId="478"/>
          <pc:sldLayoutMkLst>
            <pc:docMk/>
            <pc:sldMasterMk cId="2246845402" sldId="2147483648"/>
            <pc:sldLayoutMk cId="13502268" sldId="2147483660"/>
          </pc:sldLayoutMkLst>
        </pc:sldLayoutChg>
        <pc:sldLayoutChg chg="modSp mod">
          <pc:chgData name="Grant Thompson" userId="afa40756-60a9-4f09-b456-b486db6a1f42" providerId="ADAL" clId="{1255A915-34F8-B246-9A85-4556A6DE1AB1}" dt="2025-04-17T18:52:08.472" v="1" actId="1076"/>
          <pc:sldLayoutMkLst>
            <pc:docMk/>
            <pc:sldMasterMk cId="2246845402" sldId="2147483648"/>
            <pc:sldLayoutMk cId="1582626307" sldId="2147483679"/>
          </pc:sldLayoutMkLst>
          <pc:spChg chg="mod">
            <ac:chgData name="Grant Thompson" userId="afa40756-60a9-4f09-b456-b486db6a1f42" providerId="ADAL" clId="{1255A915-34F8-B246-9A85-4556A6DE1AB1}" dt="2025-04-17T18:52:08.472" v="1" actId="1076"/>
            <ac:spMkLst>
              <pc:docMk/>
              <pc:sldMasterMk cId="2246845402" sldId="2147483648"/>
              <pc:sldLayoutMk cId="1582626307" sldId="2147483679"/>
              <ac:spMk id="15" creationId="{00000000-0000-0000-0000-000000000000}"/>
            </ac:spMkLst>
          </pc:spChg>
        </pc:sldLayoutChg>
        <pc:sldLayoutChg chg="delSp add mod modTransition">
          <pc:chgData name="Grant Thompson" userId="afa40756-60a9-4f09-b456-b486db6a1f42" providerId="ADAL" clId="{1255A915-34F8-B246-9A85-4556A6DE1AB1}" dt="2025-04-17T20:05:37.975" v="1367" actId="478"/>
          <pc:sldLayoutMkLst>
            <pc:docMk/>
            <pc:sldMasterMk cId="2246845402" sldId="2147483648"/>
            <pc:sldLayoutMk cId="9053106" sldId="2147483726"/>
          </pc:sldLayoutMkLst>
        </pc:sldLayoutChg>
      </pc:sldMasterChg>
    </pc:docChg>
  </pc:docChgLst>
  <pc:docChgLst>
    <pc:chgData name="Brittany Hauck" userId="66ad16fa-3904-4f7e-9744-76fe3812ec95" providerId="ADAL" clId="{2D999F88-87E4-417A-B052-7B3C661A4B57}"/>
    <pc:docChg chg="undo custSel modSld">
      <pc:chgData name="Brittany Hauck" userId="66ad16fa-3904-4f7e-9744-76fe3812ec95" providerId="ADAL" clId="{2D999F88-87E4-417A-B052-7B3C661A4B57}" dt="2025-04-27T03:24:59.104" v="243" actId="20577"/>
      <pc:docMkLst>
        <pc:docMk/>
      </pc:docMkLst>
      <pc:sldChg chg="modSp mod modCm">
        <pc:chgData name="Brittany Hauck" userId="66ad16fa-3904-4f7e-9744-76fe3812ec95" providerId="ADAL" clId="{2D999F88-87E4-417A-B052-7B3C661A4B57}" dt="2025-04-27T03:14:45.878" v="119" actId="14861"/>
        <pc:sldMkLst>
          <pc:docMk/>
          <pc:sldMk cId="2912922824" sldId="2147482997"/>
        </pc:sldMkLst>
        <pc:spChg chg="mod">
          <ac:chgData name="Brittany Hauck" userId="66ad16fa-3904-4f7e-9744-76fe3812ec95" providerId="ADAL" clId="{2D999F88-87E4-417A-B052-7B3C661A4B57}" dt="2025-04-27T03:14:45.878" v="119" actId="14861"/>
          <ac:spMkLst>
            <pc:docMk/>
            <pc:sldMk cId="2912922824" sldId="2147482997"/>
            <ac:spMk id="12" creationId="{3D305EF6-A2B3-3714-3701-4007E92073CA}"/>
          </ac:spMkLst>
        </pc:spChg>
        <pc:spChg chg="mod">
          <ac:chgData name="Brittany Hauck" userId="66ad16fa-3904-4f7e-9744-76fe3812ec95" providerId="ADAL" clId="{2D999F88-87E4-417A-B052-7B3C661A4B57}" dt="2025-04-27T03:13:57.276" v="111" actId="20577"/>
          <ac:spMkLst>
            <pc:docMk/>
            <pc:sldMk cId="2912922824" sldId="2147482997"/>
            <ac:spMk id="17" creationId="{0F3967C5-8166-CA73-6480-C6462284C1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4:07.907" v="112" actId="20577"/>
              <pc2:cmMkLst xmlns:pc2="http://schemas.microsoft.com/office/powerpoint/2019/9/main/command">
                <pc:docMk/>
                <pc:sldMk cId="2912922824" sldId="2147482997"/>
                <pc2:cmMk id="{41100C07-1228-4FC8-AEE5-749AB23F7328}"/>
              </pc2:cmMkLst>
            </pc226:cmChg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3:57.276" v="111" actId="20577"/>
              <pc2:cmMkLst xmlns:pc2="http://schemas.microsoft.com/office/powerpoint/2019/9/main/command">
                <pc:docMk/>
                <pc:sldMk cId="2912922824" sldId="2147482997"/>
                <pc2:cmMk id="{47CDFC7E-ECAC-4198-806D-5200C39FC317}"/>
              </pc2:cmMkLst>
            </pc226:cmChg>
          </p:ext>
        </pc:extLst>
      </pc:sldChg>
      <pc:sldChg chg="modSp mod">
        <pc:chgData name="Brittany Hauck" userId="66ad16fa-3904-4f7e-9744-76fe3812ec95" providerId="ADAL" clId="{2D999F88-87E4-417A-B052-7B3C661A4B57}" dt="2025-04-27T03:24:59.104" v="243" actId="20577"/>
        <pc:sldMkLst>
          <pc:docMk/>
          <pc:sldMk cId="863647354" sldId="2147483004"/>
        </pc:sldMkLst>
        <pc:spChg chg="mod">
          <ac:chgData name="Brittany Hauck" userId="66ad16fa-3904-4f7e-9744-76fe3812ec95" providerId="ADAL" clId="{2D999F88-87E4-417A-B052-7B3C661A4B57}" dt="2025-04-27T03:24:59.104" v="243" actId="20577"/>
          <ac:spMkLst>
            <pc:docMk/>
            <pc:sldMk cId="863647354" sldId="2147483004"/>
            <ac:spMk id="5" creationId="{BF52611C-ED6F-6887-5DC9-94AA8296B9FC}"/>
          </ac:spMkLst>
        </pc:spChg>
        <pc:spChg chg="mod">
          <ac:chgData name="Brittany Hauck" userId="66ad16fa-3904-4f7e-9744-76fe3812ec95" providerId="ADAL" clId="{2D999F88-87E4-417A-B052-7B3C661A4B57}" dt="2025-04-27T03:24:55.519" v="240" actId="20577"/>
          <ac:spMkLst>
            <pc:docMk/>
            <pc:sldMk cId="863647354" sldId="2147483004"/>
            <ac:spMk id="6" creationId="{FDEAAD3C-C1A3-74D9-CE21-4ED8FEA5F0B5}"/>
          </ac:spMkLst>
        </pc:spChg>
      </pc:sldChg>
      <pc:sldChg chg="modSp mod modCm">
        <pc:chgData name="Brittany Hauck" userId="66ad16fa-3904-4f7e-9744-76fe3812ec95" providerId="ADAL" clId="{2D999F88-87E4-417A-B052-7B3C661A4B57}" dt="2025-04-27T03:08:22.028" v="23" actId="5793"/>
        <pc:sldMkLst>
          <pc:docMk/>
          <pc:sldMk cId="1426545212" sldId="2147483005"/>
        </pc:sldMkLst>
        <pc:spChg chg="mod">
          <ac:chgData name="Brittany Hauck" userId="66ad16fa-3904-4f7e-9744-76fe3812ec95" providerId="ADAL" clId="{2D999F88-87E4-417A-B052-7B3C661A4B57}" dt="2025-04-27T03:08:22.028" v="23" actId="5793"/>
          <ac:spMkLst>
            <pc:docMk/>
            <pc:sldMk cId="1426545212" sldId="2147483005"/>
            <ac:spMk id="4" creationId="{886237B2-F6D0-54C2-6C79-5EE9C9D17585}"/>
          </ac:spMkLst>
        </pc:spChg>
        <pc:spChg chg="mod">
          <ac:chgData name="Brittany Hauck" userId="66ad16fa-3904-4f7e-9744-76fe3812ec95" providerId="ADAL" clId="{2D999F88-87E4-417A-B052-7B3C661A4B57}" dt="2025-04-27T03:07:57.633" v="13" actId="20577"/>
          <ac:spMkLst>
            <pc:docMk/>
            <pc:sldMk cId="1426545212" sldId="2147483005"/>
            <ac:spMk id="7" creationId="{4D13C510-43A5-36C7-07FB-E4F0DC05FA0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07:57.633" v="13" actId="20577"/>
              <pc2:cmMkLst xmlns:pc2="http://schemas.microsoft.com/office/powerpoint/2019/9/main/command">
                <pc:docMk/>
                <pc:sldMk cId="1426545212" sldId="2147483005"/>
                <pc2:cmMk id="{544E8DD5-500D-4C0C-AE28-3BFA20C1AB56}"/>
              </pc2:cmMkLst>
            </pc226:cmChg>
          </p:ext>
        </pc:extLst>
      </pc:sldChg>
      <pc:sldChg chg="addSp delSp modSp mod modCm">
        <pc:chgData name="Brittany Hauck" userId="66ad16fa-3904-4f7e-9744-76fe3812ec95" providerId="ADAL" clId="{2D999F88-87E4-417A-B052-7B3C661A4B57}" dt="2025-04-27T03:09:45.176" v="61" actId="20577"/>
        <pc:sldMkLst>
          <pc:docMk/>
          <pc:sldMk cId="1298580478" sldId="2147483006"/>
        </pc:sldMkLst>
        <pc:spChg chg="mod">
          <ac:chgData name="Brittany Hauck" userId="66ad16fa-3904-4f7e-9744-76fe3812ec95" providerId="ADAL" clId="{2D999F88-87E4-417A-B052-7B3C661A4B57}" dt="2025-04-27T03:09:45.176" v="61" actId="20577"/>
          <ac:spMkLst>
            <pc:docMk/>
            <pc:sldMk cId="1298580478" sldId="2147483006"/>
            <ac:spMk id="2" creationId="{8942810D-EB5B-1760-C013-8F8FE4D85C5E}"/>
          </ac:spMkLst>
        </pc:spChg>
        <pc:spChg chg="add mod">
          <ac:chgData name="Brittany Hauck" userId="66ad16fa-3904-4f7e-9744-76fe3812ec95" providerId="ADAL" clId="{2D999F88-87E4-417A-B052-7B3C661A4B57}" dt="2025-04-27T03:09:32.863" v="58" actId="20577"/>
          <ac:spMkLst>
            <pc:docMk/>
            <pc:sldMk cId="1298580478" sldId="2147483006"/>
            <ac:spMk id="4" creationId="{5A0A5114-BD8F-BEED-7BA7-B8AEF01A8C21}"/>
          </ac:spMkLst>
        </pc:spChg>
        <pc:spChg chg="del mod">
          <ac:chgData name="Brittany Hauck" userId="66ad16fa-3904-4f7e-9744-76fe3812ec95" providerId="ADAL" clId="{2D999F88-87E4-417A-B052-7B3C661A4B57}" dt="2025-04-27T03:09:07.610" v="25" actId="478"/>
          <ac:spMkLst>
            <pc:docMk/>
            <pc:sldMk cId="1298580478" sldId="2147483006"/>
            <ac:spMk id="5" creationId="{C09DAB05-0B83-685B-0E50-08432C09C97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09:45.176" v="61" actId="20577"/>
              <pc2:cmMkLst xmlns:pc2="http://schemas.microsoft.com/office/powerpoint/2019/9/main/command">
                <pc:docMk/>
                <pc:sldMk cId="1298580478" sldId="2147483006"/>
                <pc2:cmMk id="{1BB40426-1582-4E20-B77A-CC6DDAEE2FF2}"/>
              </pc2:cmMkLst>
            </pc226:cmChg>
          </p:ext>
        </pc:extLst>
      </pc:sldChg>
      <pc:sldChg chg="modSp mod modCm">
        <pc:chgData name="Brittany Hauck" userId="66ad16fa-3904-4f7e-9744-76fe3812ec95" providerId="ADAL" clId="{2D999F88-87E4-417A-B052-7B3C661A4B57}" dt="2025-04-27T03:15:13.716" v="122" actId="14861"/>
        <pc:sldMkLst>
          <pc:docMk/>
          <pc:sldMk cId="1002605612" sldId="2147483007"/>
        </pc:sldMkLst>
        <pc:spChg chg="mod">
          <ac:chgData name="Brittany Hauck" userId="66ad16fa-3904-4f7e-9744-76fe3812ec95" providerId="ADAL" clId="{2D999F88-87E4-417A-B052-7B3C661A4B57}" dt="2025-04-27T03:15:13.716" v="122" actId="14861"/>
          <ac:spMkLst>
            <pc:docMk/>
            <pc:sldMk cId="1002605612" sldId="2147483007"/>
            <ac:spMk id="2" creationId="{692A3122-348A-8308-36FD-A0C793E16DFB}"/>
          </ac:spMkLst>
        </pc:spChg>
        <pc:spChg chg="mod">
          <ac:chgData name="Brittany Hauck" userId="66ad16fa-3904-4f7e-9744-76fe3812ec95" providerId="ADAL" clId="{2D999F88-87E4-417A-B052-7B3C661A4B57}" dt="2025-04-27T03:11:20.198" v="68" actId="20577"/>
          <ac:spMkLst>
            <pc:docMk/>
            <pc:sldMk cId="1002605612" sldId="2147483007"/>
            <ac:spMk id="5" creationId="{6FE537EC-89D3-AA48-BFF4-AFAA56A969BA}"/>
          </ac:spMkLst>
        </pc:spChg>
        <pc:spChg chg="mod">
          <ac:chgData name="Brittany Hauck" userId="66ad16fa-3904-4f7e-9744-76fe3812ec95" providerId="ADAL" clId="{2D999F88-87E4-417A-B052-7B3C661A4B57}" dt="2025-04-27T03:12:06.860" v="78" actId="20577"/>
          <ac:spMkLst>
            <pc:docMk/>
            <pc:sldMk cId="1002605612" sldId="2147483007"/>
            <ac:spMk id="8" creationId="{EBDA4293-18E3-0BF3-7173-5A58975FF4E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1:20.198" v="68" actId="20577"/>
              <pc2:cmMkLst xmlns:pc2="http://schemas.microsoft.com/office/powerpoint/2019/9/main/command">
                <pc:docMk/>
                <pc:sldMk cId="1002605612" sldId="2147483007"/>
                <pc2:cmMk id="{64196342-0287-4BB6-BA0E-4A907DD6A7F4}"/>
              </pc2:cmMkLst>
            </pc226:cmChg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1:20.198" v="68" actId="20577"/>
              <pc2:cmMkLst xmlns:pc2="http://schemas.microsoft.com/office/powerpoint/2019/9/main/command">
                <pc:docMk/>
                <pc:sldMk cId="1002605612" sldId="2147483007"/>
                <pc2:cmMk id="{C1C1A1C8-E8F9-4308-AF9E-31666D5D0FEF}"/>
              </pc2:cmMkLst>
            </pc226:cmChg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1:20.198" v="68" actId="20577"/>
              <pc2:cmMkLst xmlns:pc2="http://schemas.microsoft.com/office/powerpoint/2019/9/main/command">
                <pc:docMk/>
                <pc:sldMk cId="1002605612" sldId="2147483007"/>
                <pc2:cmMk id="{02D9DADC-B671-45A4-95C2-8FD09C9E3D93}"/>
              </pc2:cmMkLst>
            </pc226:cmChg>
          </p:ext>
        </pc:extLst>
      </pc:sldChg>
      <pc:sldChg chg="addSp delSp modSp mod modCm">
        <pc:chgData name="Brittany Hauck" userId="66ad16fa-3904-4f7e-9744-76fe3812ec95" providerId="ADAL" clId="{2D999F88-87E4-417A-B052-7B3C661A4B57}" dt="2025-04-27T03:17:28.578" v="175" actId="20577"/>
        <pc:sldMkLst>
          <pc:docMk/>
          <pc:sldMk cId="2389895142" sldId="2147483008"/>
        </pc:sldMkLst>
        <pc:spChg chg="del mod">
          <ac:chgData name="Brittany Hauck" userId="66ad16fa-3904-4f7e-9744-76fe3812ec95" providerId="ADAL" clId="{2D999F88-87E4-417A-B052-7B3C661A4B57}" dt="2025-04-27T03:17:12.407" v="171" actId="478"/>
          <ac:spMkLst>
            <pc:docMk/>
            <pc:sldMk cId="2389895142" sldId="2147483008"/>
            <ac:spMk id="2" creationId="{F411F1C6-3411-A344-2A6D-94BFB16F978F}"/>
          </ac:spMkLst>
        </pc:spChg>
        <pc:spChg chg="del">
          <ac:chgData name="Brittany Hauck" userId="66ad16fa-3904-4f7e-9744-76fe3812ec95" providerId="ADAL" clId="{2D999F88-87E4-417A-B052-7B3C661A4B57}" dt="2025-04-27T03:12:36.325" v="82" actId="478"/>
          <ac:spMkLst>
            <pc:docMk/>
            <pc:sldMk cId="2389895142" sldId="2147483008"/>
            <ac:spMk id="4" creationId="{E3F35862-B8DE-7119-FA42-212FF19EFF84}"/>
          </ac:spMkLst>
        </pc:spChg>
        <pc:spChg chg="mod">
          <ac:chgData name="Brittany Hauck" userId="66ad16fa-3904-4f7e-9744-76fe3812ec95" providerId="ADAL" clId="{2D999F88-87E4-417A-B052-7B3C661A4B57}" dt="2025-04-27T03:17:28.578" v="175" actId="20577"/>
          <ac:spMkLst>
            <pc:docMk/>
            <pc:sldMk cId="2389895142" sldId="2147483008"/>
            <ac:spMk id="5" creationId="{DD1F1C18-35C3-E33E-86E4-543D60B9D97C}"/>
          </ac:spMkLst>
        </pc:spChg>
        <pc:spChg chg="add mod">
          <ac:chgData name="Brittany Hauck" userId="66ad16fa-3904-4f7e-9744-76fe3812ec95" providerId="ADAL" clId="{2D999F88-87E4-417A-B052-7B3C661A4B57}" dt="2025-04-27T03:17:15.125" v="172" actId="1076"/>
          <ac:spMkLst>
            <pc:docMk/>
            <pc:sldMk cId="2389895142" sldId="2147483008"/>
            <ac:spMk id="7" creationId="{45751534-640F-432E-B429-7D7B45B51572}"/>
          </ac:spMkLst>
        </pc:spChg>
        <pc:spChg chg="mod">
          <ac:chgData name="Brittany Hauck" userId="66ad16fa-3904-4f7e-9744-76fe3812ec95" providerId="ADAL" clId="{2D999F88-87E4-417A-B052-7B3C661A4B57}" dt="2025-04-27T03:15:08.411" v="121" actId="14861"/>
          <ac:spMkLst>
            <pc:docMk/>
            <pc:sldMk cId="2389895142" sldId="2147483008"/>
            <ac:spMk id="8" creationId="{E4434AB3-4F4A-1497-35A8-77712DD83D6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7:28.578" v="175" actId="20577"/>
              <pc2:cmMkLst xmlns:pc2="http://schemas.microsoft.com/office/powerpoint/2019/9/main/command">
                <pc:docMk/>
                <pc:sldMk cId="2389895142" sldId="2147483008"/>
                <pc2:cmMk id="{C4642960-5B1B-43CC-B653-547209AD81E7}"/>
              </pc2:cmMkLst>
            </pc226:cmChg>
          </p:ext>
        </pc:extLst>
      </pc:sldChg>
      <pc:sldChg chg="modSp mod">
        <pc:chgData name="Brittany Hauck" userId="66ad16fa-3904-4f7e-9744-76fe3812ec95" providerId="ADAL" clId="{2D999F88-87E4-417A-B052-7B3C661A4B57}" dt="2025-04-27T03:16:06.606" v="124" actId="20577"/>
        <pc:sldMkLst>
          <pc:docMk/>
          <pc:sldMk cId="2391819808" sldId="2147483009"/>
        </pc:sldMkLst>
        <pc:spChg chg="mod">
          <ac:chgData name="Brittany Hauck" userId="66ad16fa-3904-4f7e-9744-76fe3812ec95" providerId="ADAL" clId="{2D999F88-87E4-417A-B052-7B3C661A4B57}" dt="2025-04-27T03:16:06.606" v="124" actId="20577"/>
          <ac:spMkLst>
            <pc:docMk/>
            <pc:sldMk cId="2391819808" sldId="2147483009"/>
            <ac:spMk id="6" creationId="{D91A1B6E-F699-762D-0325-40A0E409F717}"/>
          </ac:spMkLst>
        </pc:spChg>
      </pc:sldChg>
      <pc:sldChg chg="modSp mod modCm">
        <pc:chgData name="Brittany Hauck" userId="66ad16fa-3904-4f7e-9744-76fe3812ec95" providerId="ADAL" clId="{2D999F88-87E4-417A-B052-7B3C661A4B57}" dt="2025-04-27T03:18:07.868" v="190" actId="14100"/>
        <pc:sldMkLst>
          <pc:docMk/>
          <pc:sldMk cId="795544529" sldId="2147483010"/>
        </pc:sldMkLst>
        <pc:spChg chg="mod">
          <ac:chgData name="Brittany Hauck" userId="66ad16fa-3904-4f7e-9744-76fe3812ec95" providerId="ADAL" clId="{2D999F88-87E4-417A-B052-7B3C661A4B57}" dt="2025-04-27T03:18:07.868" v="190" actId="14100"/>
          <ac:spMkLst>
            <pc:docMk/>
            <pc:sldMk cId="795544529" sldId="2147483010"/>
            <ac:spMk id="2" creationId="{0FC47B59-FF85-8A51-7821-04EAD79028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8:04.217" v="189" actId="20577"/>
              <pc2:cmMkLst xmlns:pc2="http://schemas.microsoft.com/office/powerpoint/2019/9/main/command">
                <pc:docMk/>
                <pc:sldMk cId="795544529" sldId="2147483010"/>
                <pc2:cmMk id="{B9C5E287-39B4-4FD3-AB02-AEC8C51008B0}"/>
              </pc2:cmMkLst>
            </pc226:cmChg>
          </p:ext>
        </pc:extLst>
      </pc:sldChg>
      <pc:sldChg chg="modSp mod modCm">
        <pc:chgData name="Brittany Hauck" userId="66ad16fa-3904-4f7e-9744-76fe3812ec95" providerId="ADAL" clId="{2D999F88-87E4-417A-B052-7B3C661A4B57}" dt="2025-04-27T03:23:11.317" v="232" actId="1076"/>
        <pc:sldMkLst>
          <pc:docMk/>
          <pc:sldMk cId="3035410485" sldId="2147483011"/>
        </pc:sldMkLst>
        <pc:spChg chg="mod">
          <ac:chgData name="Brittany Hauck" userId="66ad16fa-3904-4f7e-9744-76fe3812ec95" providerId="ADAL" clId="{2D999F88-87E4-417A-B052-7B3C661A4B57}" dt="2025-04-27T03:23:06.610" v="231" actId="1076"/>
          <ac:spMkLst>
            <pc:docMk/>
            <pc:sldMk cId="3035410485" sldId="2147483011"/>
            <ac:spMk id="2" creationId="{08BDC252-1572-858A-8BBE-2F65F75B22FC}"/>
          </ac:spMkLst>
        </pc:spChg>
        <pc:spChg chg="mod">
          <ac:chgData name="Brittany Hauck" userId="66ad16fa-3904-4f7e-9744-76fe3812ec95" providerId="ADAL" clId="{2D999F88-87E4-417A-B052-7B3C661A4B57}" dt="2025-04-27T03:21:00.160" v="219" actId="1076"/>
          <ac:spMkLst>
            <pc:docMk/>
            <pc:sldMk cId="3035410485" sldId="2147483011"/>
            <ac:spMk id="4" creationId="{4973EFFA-0421-9A78-CC19-ED583C1A9CF2}"/>
          </ac:spMkLst>
        </pc:spChg>
        <pc:spChg chg="mod">
          <ac:chgData name="Brittany Hauck" userId="66ad16fa-3904-4f7e-9744-76fe3812ec95" providerId="ADAL" clId="{2D999F88-87E4-417A-B052-7B3C661A4B57}" dt="2025-04-27T03:14:56.824" v="120" actId="14861"/>
          <ac:spMkLst>
            <pc:docMk/>
            <pc:sldMk cId="3035410485" sldId="2147483011"/>
            <ac:spMk id="7" creationId="{D174D318-AC47-80E7-90E2-559A107761E1}"/>
          </ac:spMkLst>
        </pc:spChg>
        <pc:spChg chg="mod">
          <ac:chgData name="Brittany Hauck" userId="66ad16fa-3904-4f7e-9744-76fe3812ec95" providerId="ADAL" clId="{2D999F88-87E4-417A-B052-7B3C661A4B57}" dt="2025-04-27T03:23:11.317" v="232" actId="1076"/>
          <ac:spMkLst>
            <pc:docMk/>
            <pc:sldMk cId="3035410485" sldId="2147483011"/>
            <ac:spMk id="10" creationId="{0BC66DED-8719-69BA-5203-AED8FF7DF52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22:02.329" v="223" actId="20577"/>
              <pc2:cmMkLst xmlns:pc2="http://schemas.microsoft.com/office/powerpoint/2019/9/main/command">
                <pc:docMk/>
                <pc:sldMk cId="3035410485" sldId="2147483011"/>
                <pc2:cmMk id="{7256720B-7163-4E89-8139-7983B948D2CE}"/>
              </pc2:cmMkLst>
            </pc226:cmChg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20:19.076" v="212" actId="20577"/>
              <pc2:cmMkLst xmlns:pc2="http://schemas.microsoft.com/office/powerpoint/2019/9/main/command">
                <pc:docMk/>
                <pc:sldMk cId="3035410485" sldId="2147483011"/>
                <pc2:cmMk id="{017259DF-71CC-464C-B40E-D813B0AE7FA5}"/>
              </pc2:cmMkLst>
            </pc226:cmChg>
          </p:ext>
        </pc:extLst>
      </pc:sldChg>
      <pc:sldChg chg="addSp delSp modSp mod modCm modNotesTx">
        <pc:chgData name="Brittany Hauck" userId="66ad16fa-3904-4f7e-9744-76fe3812ec95" providerId="ADAL" clId="{2D999F88-87E4-417A-B052-7B3C661A4B57}" dt="2025-04-27T03:19:13.981" v="209" actId="20577"/>
        <pc:sldMkLst>
          <pc:docMk/>
          <pc:sldMk cId="2542007089" sldId="2147483012"/>
        </pc:sldMkLst>
        <pc:spChg chg="mod">
          <ac:chgData name="Brittany Hauck" userId="66ad16fa-3904-4f7e-9744-76fe3812ec95" providerId="ADAL" clId="{2D999F88-87E4-417A-B052-7B3C661A4B57}" dt="2025-04-27T03:19:13.981" v="209" actId="20577"/>
          <ac:spMkLst>
            <pc:docMk/>
            <pc:sldMk cId="2542007089" sldId="2147483012"/>
            <ac:spMk id="2" creationId="{C442F47A-A64C-99C6-3812-C55C83666C77}"/>
          </ac:spMkLst>
        </pc:spChg>
        <pc:spChg chg="del">
          <ac:chgData name="Brittany Hauck" userId="66ad16fa-3904-4f7e-9744-76fe3812ec95" providerId="ADAL" clId="{2D999F88-87E4-417A-B052-7B3C661A4B57}" dt="2025-04-27T03:19:02.717" v="206" actId="478"/>
          <ac:spMkLst>
            <pc:docMk/>
            <pc:sldMk cId="2542007089" sldId="2147483012"/>
            <ac:spMk id="4" creationId="{81906798-10C7-C1BB-F5DF-C739ADA75733}"/>
          </ac:spMkLst>
        </pc:spChg>
        <pc:spChg chg="add mod">
          <ac:chgData name="Brittany Hauck" userId="66ad16fa-3904-4f7e-9744-76fe3812ec95" providerId="ADAL" clId="{2D999F88-87E4-417A-B052-7B3C661A4B57}" dt="2025-04-27T03:19:05.720" v="207" actId="1076"/>
          <ac:spMkLst>
            <pc:docMk/>
            <pc:sldMk cId="2542007089" sldId="2147483012"/>
            <ac:spMk id="5" creationId="{F2EC6FD0-4219-A901-C6FE-5A6106FCBF27}"/>
          </ac:spMkLst>
        </pc:spChg>
        <pc:spChg chg="add mod">
          <ac:chgData name="Brittany Hauck" userId="66ad16fa-3904-4f7e-9744-76fe3812ec95" providerId="ADAL" clId="{2D999F88-87E4-417A-B052-7B3C661A4B57}" dt="2025-04-27T03:19:02.717" v="206" actId="478"/>
          <ac:spMkLst>
            <pc:docMk/>
            <pc:sldMk cId="2542007089" sldId="2147483012"/>
            <ac:spMk id="8" creationId="{56E2F68A-E836-B5D9-67F6-88A750541EC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66ad16fa-3904-4f7e-9744-76fe3812ec95" providerId="ADAL" clId="{2D999F88-87E4-417A-B052-7B3C661A4B57}" dt="2025-04-27T03:19:13.981" v="209" actId="20577"/>
              <pc2:cmMkLst xmlns:pc2="http://schemas.microsoft.com/office/powerpoint/2019/9/main/command">
                <pc:docMk/>
                <pc:sldMk cId="2542007089" sldId="2147483012"/>
                <pc2:cmMk id="{EB1D8407-8A88-4CBF-A2CA-878FC803F68F}"/>
              </pc2:cmMkLst>
            </pc226:cmChg>
          </p:ext>
        </pc:extLst>
      </pc:sldChg>
    </pc:docChg>
  </pc:docChgLst>
  <pc:docChgLst>
    <pc:chgData name="Brittany Lawson" userId="S::brittany.a.lawson@gsk.com::3fdaca8b-47b4-4ee0-b8e1-38e5445c3eb5" providerId="AD" clId="Web-{A79FBE43-0524-4723-9896-D7220B49ADDD}"/>
    <pc:docChg chg="mod">
      <pc:chgData name="Brittany Lawson" userId="S::brittany.a.lawson@gsk.com::3fdaca8b-47b4-4ee0-b8e1-38e5445c3eb5" providerId="AD" clId="Web-{A79FBE43-0524-4723-9896-D7220B49ADDD}" dt="2025-04-24T16:41:07.580" v="0"/>
      <pc:docMkLst>
        <pc:docMk/>
      </pc:docMkLst>
    </pc:docChg>
  </pc:docChgLst>
  <pc:docChgLst>
    <pc:chgData name="Brittany Hauck" userId="S::brittany.m.hauck@viivhealthcare.com::66ad16fa-3904-4f7e-9744-76fe3812ec95" providerId="AD" clId="Web-{9B2BF655-2BB4-418B-B99B-9227751C88AC}"/>
    <pc:docChg chg="modSld">
      <pc:chgData name="Brittany Hauck" userId="S::brittany.m.hauck@viivhealthcare.com::66ad16fa-3904-4f7e-9744-76fe3812ec95" providerId="AD" clId="Web-{9B2BF655-2BB4-418B-B99B-9227751C88AC}" dt="2025-04-27T03:04:38.705" v="7" actId="1076"/>
      <pc:docMkLst>
        <pc:docMk/>
      </pc:docMkLst>
      <pc:sldChg chg="modSp modCm">
        <pc:chgData name="Brittany Hauck" userId="S::brittany.m.hauck@viivhealthcare.com::66ad16fa-3904-4f7e-9744-76fe3812ec95" providerId="AD" clId="Web-{9B2BF655-2BB4-418B-B99B-9227751C88AC}" dt="2025-04-27T03:04:00.594" v="6" actId="1076"/>
        <pc:sldMkLst>
          <pc:docMk/>
          <pc:sldMk cId="294407988" sldId="2147482982"/>
        </pc:sldMkLst>
        <pc:spChg chg="mod">
          <ac:chgData name="Brittany Hauck" userId="S::brittany.m.hauck@viivhealthcare.com::66ad16fa-3904-4f7e-9744-76fe3812ec95" providerId="AD" clId="Web-{9B2BF655-2BB4-418B-B99B-9227751C88AC}" dt="2025-04-27T03:03:53.641" v="4" actId="20577"/>
          <ac:spMkLst>
            <pc:docMk/>
            <pc:sldMk cId="294407988" sldId="2147482982"/>
            <ac:spMk id="7" creationId="{00000000-0000-0000-0000-000000000000}"/>
          </ac:spMkLst>
        </pc:spChg>
        <pc:spChg chg="mod">
          <ac:chgData name="Brittany Hauck" userId="S::brittany.m.hauck@viivhealthcare.com::66ad16fa-3904-4f7e-9744-76fe3812ec95" providerId="AD" clId="Web-{9B2BF655-2BB4-418B-B99B-9227751C88AC}" dt="2025-04-27T03:04:00.594" v="6" actId="1076"/>
          <ac:spMkLst>
            <pc:docMk/>
            <pc:sldMk cId="294407988" sldId="2147482982"/>
            <ac:spMk id="8" creationId="{0D7A0F55-C61B-C740-DE49-344A1046F54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S::brittany.m.hauck@viivhealthcare.com::66ad16fa-3904-4f7e-9744-76fe3812ec95" providerId="AD" clId="Web-{9B2BF655-2BB4-418B-B99B-9227751C88AC}" dt="2025-04-27T03:03:53.563" v="3" actId="20577"/>
              <pc2:cmMkLst xmlns:pc2="http://schemas.microsoft.com/office/powerpoint/2019/9/main/command">
                <pc:docMk/>
                <pc:sldMk cId="294407988" sldId="2147482982"/>
                <pc2:cmMk id="{485ADA38-3D97-40AB-8D75-05D8C5657079}"/>
              </pc2:cmMkLst>
            </pc226:cmChg>
          </p:ext>
        </pc:extLst>
      </pc:sldChg>
      <pc:sldChg chg="modSp">
        <pc:chgData name="Brittany Hauck" userId="S::brittany.m.hauck@viivhealthcare.com::66ad16fa-3904-4f7e-9744-76fe3812ec95" providerId="AD" clId="Web-{9B2BF655-2BB4-418B-B99B-9227751C88AC}" dt="2025-04-27T03:04:38.705" v="7" actId="1076"/>
        <pc:sldMkLst>
          <pc:docMk/>
          <pc:sldMk cId="863647354" sldId="2147483004"/>
        </pc:sldMkLst>
        <pc:spChg chg="mod">
          <ac:chgData name="Brittany Hauck" userId="S::brittany.m.hauck@viivhealthcare.com::66ad16fa-3904-4f7e-9744-76fe3812ec95" providerId="AD" clId="Web-{9B2BF655-2BB4-418B-B99B-9227751C88AC}" dt="2025-04-27T03:04:38.705" v="7" actId="1076"/>
          <ac:spMkLst>
            <pc:docMk/>
            <pc:sldMk cId="863647354" sldId="2147483004"/>
            <ac:spMk id="5" creationId="{BF52611C-ED6F-6887-5DC9-94AA8296B9F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DEC95-AA1F-4928-BF31-418187ED328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EF22B-9A79-4C26-976C-B5CED4BB15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77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7172-BC8C-924A-8875-5AF02A43611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D311-A15E-D747-87D9-326963096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iv/about/index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About HIV | HIV | CDC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8D311-A15E-D747-87D9-326963096D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gskbrandhub.com/b/hub/c/en-GB/Asset/Details/27368?pageSize=30&amp;showadvancedsearch=True&amp;showkeywordfilters=True&amp;showselectedkeywordfilters=False&amp;largeLayout=False&amp;b=hub&amp;bs=hub&amp;view=Standard&amp;page=1&amp;k=842&amp;fullTextQuery=font" TargetMode="Externa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9D1DF81-5267-6DAB-F8E2-0DC15BDA3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B786C3C-985C-D2DC-ACF1-591B9068F375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5"/>
            <a:ext cx="10230126" cy="7032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CEEEF3-FA2E-3B85-E184-25A376E4D92C}"/>
              </a:ext>
            </a:extLst>
          </p:cNvPr>
          <p:cNvCxnSpPr>
            <a:cxnSpLocks/>
          </p:cNvCxnSpPr>
          <p:nvPr userDrawn="1"/>
        </p:nvCxnSpPr>
        <p:spPr>
          <a:xfrm flipV="1">
            <a:off x="8072447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65EFC3-C875-A571-B317-21AC002561B6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3138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A6FF9E-4A4D-EC80-7872-4D3526E1A289}"/>
              </a:ext>
            </a:extLst>
          </p:cNvPr>
          <p:cNvSpPr txBox="1"/>
          <p:nvPr userDrawn="1"/>
        </p:nvSpPr>
        <p:spPr>
          <a:xfrm>
            <a:off x="8355517" y="1692000"/>
            <a:ext cx="3380871" cy="2900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Typography – Special Instructions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000" kern="1200" dirty="0">
                <a:solidFill>
                  <a:schemeClr val="accent2"/>
                </a:solidFill>
                <a:latin typeface="Raleway" charset="0"/>
                <a:ea typeface="Times New Roman" panose="02020603050405020304" pitchFamily="18" charset="0"/>
                <a:cs typeface="+mn-cs"/>
              </a:rPr>
              <a:t>Once the font has been replaced you will need to review the document and manually replace any uppercase I’s in </a:t>
            </a:r>
            <a:r>
              <a:rPr lang="en-GB" sz="1000" kern="1200" dirty="0" err="1">
                <a:solidFill>
                  <a:schemeClr val="accent2"/>
                </a:solidFill>
                <a:latin typeface="Raleway" charset="0"/>
                <a:ea typeface="Times New Roman" panose="02020603050405020304" pitchFamily="18" charset="0"/>
                <a:cs typeface="+mn-cs"/>
              </a:rPr>
              <a:t>ViiV</a:t>
            </a:r>
            <a:r>
              <a:rPr lang="en-GB" sz="1000" kern="1200" dirty="0">
                <a:solidFill>
                  <a:schemeClr val="accent2"/>
                </a:solidFill>
                <a:latin typeface="Raleway" charset="0"/>
                <a:ea typeface="Times New Roman" panose="02020603050405020304" pitchFamily="18" charset="0"/>
                <a:cs typeface="+mn-cs"/>
              </a:rPr>
              <a:t> with lowercase ones by following the instructions shown below.</a:t>
            </a:r>
            <a:endParaRPr lang="en-GB" sz="1000" kern="1200" dirty="0">
              <a:solidFill>
                <a:schemeClr val="accent2"/>
              </a:solidFill>
              <a:latin typeface="Raleway" charset="0"/>
              <a:ea typeface="Calibri" panose="020F0502020204030204" pitchFamily="34" charset="0"/>
              <a:cs typeface="+mn-cs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Only the word ‘</a:t>
            </a:r>
            <a:r>
              <a:rPr lang="en-GB" sz="100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’ should use lower case ‘i’s (</a:t>
            </a:r>
            <a:r>
              <a:rPr lang="en-GB" sz="1000" b="1" i="0" dirty="0">
                <a:solidFill>
                  <a:schemeClr val="accent2"/>
                </a:solidFill>
                <a:latin typeface="Breakthrough 2022" panose="02060603040202040303"/>
                <a:ea typeface="Raleway" charset="0"/>
                <a:cs typeface="Raleway" charset="0"/>
              </a:rPr>
              <a:t>v||v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)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 can create this by typing shift and vertical bar^ keys (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shift + |)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simultaneously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</a:t>
            </a: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All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other circumstances the font should remain uppercase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Visually check the rest of the doc to ensure all instances are correct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"/>
              </a:spcAft>
              <a:buClr>
                <a:schemeClr val="accent1"/>
              </a:buClr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^The vertical bar key (|) can be found on a PC keyboard between the shift (↑) and Z keys. For the Mac, it is between the apostrophe (‘) and enter (⏎) keys.</a:t>
            </a:r>
          </a:p>
          <a:p>
            <a:pPr marL="0" indent="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None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AB8AB-A8DA-80E8-FA78-1AF4D7EDBFE2}"/>
              </a:ext>
            </a:extLst>
          </p:cNvPr>
          <p:cNvSpPr txBox="1"/>
          <p:nvPr userDrawn="1"/>
        </p:nvSpPr>
        <p:spPr>
          <a:xfrm>
            <a:off x="4557600" y="1692000"/>
            <a:ext cx="3304608" cy="4442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Legacy documents</a:t>
            </a:r>
          </a:p>
          <a:p>
            <a:pPr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using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+mn-cs"/>
              </a:rPr>
              <a:t>previous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’legacy’ documents it will need updating to the latest </a:t>
            </a: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font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(install first).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For PC users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Go to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Home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then to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 fonts</a:t>
            </a:r>
            <a:b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the dropdown menu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Under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Replace: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Breakthrough and under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With: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Breakthrough 2022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lang="en-GB" sz="1000" b="1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</a:t>
            </a: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and the old font version will be substituted for the new version throughout the document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07D7F-224F-A025-7F48-278B9839F3F0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1A945-BB83-5A3F-169B-8452242AEB54}"/>
              </a:ext>
            </a:extLst>
          </p:cNvPr>
          <p:cNvSpPr txBox="1"/>
          <p:nvPr userDrawn="1"/>
        </p:nvSpPr>
        <p:spPr>
          <a:xfrm>
            <a:off x="673099" y="1692000"/>
            <a:ext cx="3609395" cy="4841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0000"/>
              </a:lnSpc>
            </a:pPr>
            <a:r>
              <a:rPr lang="en-GB" sz="2800" b="0" i="0" spc="-50" baseline="0" dirty="0">
                <a:solidFill>
                  <a:schemeClr val="accent2"/>
                </a:solidFill>
                <a:latin typeface="Breakthrough 2022" panose="02060603040202040303"/>
              </a:rPr>
              <a:t>Please ensure you have the latest version of the </a:t>
            </a:r>
            <a:r>
              <a:rPr lang="en-GB" sz="2800" b="0" i="0" spc="-50" baseline="0" dirty="0">
                <a:solidFill>
                  <a:schemeClr val="accent1"/>
                </a:solidFill>
                <a:latin typeface="Breakthrough 2022" panose="02060603040202040303"/>
              </a:rPr>
              <a:t>breakthrough 2022 font</a:t>
            </a:r>
            <a:r>
              <a:rPr lang="en-GB" sz="2800" b="0" i="0" spc="-50" baseline="0" dirty="0">
                <a:solidFill>
                  <a:schemeClr val="accent2"/>
                </a:solidFill>
                <a:latin typeface="Breakthrough 2022" panose="02060603040202040303"/>
              </a:rPr>
              <a:t> installed on your computer before using this template</a:t>
            </a:r>
          </a:p>
          <a:p>
            <a:pPr>
              <a:lnSpc>
                <a:spcPct val="70000"/>
              </a:lnSpc>
            </a:pPr>
            <a:endParaRPr lang="en-GB" sz="2200" b="0" i="0" spc="-50" baseline="0" dirty="0">
              <a:solidFill>
                <a:schemeClr val="accent2"/>
              </a:solidFill>
              <a:latin typeface="Breakthrough 2022" panose="02060603040202040303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Font installation instructions – Breakthrough 2022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on the link to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Brand Hub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(note: you will need to enter Slide Show mode)</a:t>
            </a:r>
          </a:p>
          <a:p>
            <a:pPr marL="144000" marR="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500"/>
              </a:spcAft>
              <a:buClr>
                <a:srgbClr val="E30046"/>
              </a:buClr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 search | GSK Brand Hub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aleway" panose="020B0503030101060003" pitchFamily="34" charset="77"/>
              <a:ea typeface="Raleway" charset="0"/>
              <a:cs typeface="Raleway" charset="0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on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ViiV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 Breakthrough 2022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download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accept and download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Open the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file from your downloads folder, unzip the font folder if they are zipped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Locate the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Truetype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 version of the font, path below: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Breakthrough_2022 &gt;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Desktop_Fonts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 &gt; TrueType &gt; Breakthrough-2022-Bold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Double click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 on the font file to open, then 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Install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in the top left hand corner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9D340-9822-F6CC-0D3E-636FD6CF61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712" y="2387802"/>
            <a:ext cx="1149014" cy="904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AEB2E-8446-30EC-DC01-22BBEB307A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666" y="3743206"/>
            <a:ext cx="3138712" cy="14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0"/>
            <a:ext cx="74676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8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080" y="0"/>
            <a:ext cx="850392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38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640" y="0"/>
            <a:ext cx="75793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40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8483"/>
          <a:stretch/>
        </p:blipFill>
        <p:spPr>
          <a:xfrm>
            <a:off x="4353560" y="0"/>
            <a:ext cx="7838439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27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C07F9-46D0-3BAC-8DDB-6BEC9B390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5F6819-58B7-E1AB-0624-43264AF71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2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A967A-F249-8EFF-5D93-365A0CD65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759E16-8B79-2468-22AA-F4B4243B6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52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2250C-717E-1693-D96C-F042EDE7F9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7BE6A8-131F-94FA-FC08-5CE97AC18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8802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A1CFE-48EF-FEA0-0812-4BF828357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BF4D4A-96E5-6FA8-7542-F3EC845BD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353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7247E-5C3E-4F9C-6DC8-E8F2F9FD9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642EC8-7090-6D57-64EE-24F64112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94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0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F663A6-5DAC-1964-3DE7-D9CEC5F3B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9D1DF81-5267-6DAB-F8E2-0DC15BDA3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B786C3C-985C-D2DC-ACF1-591B9068F375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5"/>
            <a:ext cx="10230126" cy="3876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29497E-AE59-D187-D8A8-E0704E86652C}"/>
              </a:ext>
            </a:extLst>
          </p:cNvPr>
          <p:cNvSpPr txBox="1"/>
          <p:nvPr userDrawn="1"/>
        </p:nvSpPr>
        <p:spPr>
          <a:xfrm>
            <a:off x="4212186" y="4814645"/>
            <a:ext cx="7575344" cy="373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000" b="0" i="0" dirty="0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Breakthrough 2022 (</a:t>
            </a:r>
            <a:r>
              <a:rPr lang="en-US" sz="1000" b="0" i="0" dirty="0" err="1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ViiV</a:t>
            </a:r>
            <a:r>
              <a:rPr lang="en-US" sz="1000" b="0" i="0" dirty="0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bespoke font)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39B11-498F-8974-55F4-8F68F1EE591A}"/>
              </a:ext>
            </a:extLst>
          </p:cNvPr>
          <p:cNvGrpSpPr/>
          <p:nvPr userDrawn="1"/>
        </p:nvGrpSpPr>
        <p:grpSpPr>
          <a:xfrm>
            <a:off x="4359594" y="5180258"/>
            <a:ext cx="7159306" cy="1433487"/>
            <a:chOff x="4423730" y="5330013"/>
            <a:chExt cx="3693644" cy="6973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0BBA1C-2BDD-D062-8A87-9F86C155532B}"/>
                </a:ext>
              </a:extLst>
            </p:cNvPr>
            <p:cNvSpPr txBox="1"/>
            <p:nvPr/>
          </p:nvSpPr>
          <p:spPr>
            <a:xfrm>
              <a:off x="4423730" y="5834188"/>
              <a:ext cx="1812522" cy="1319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000" dirty="0" err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Raleway</a:t>
              </a:r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 bold (Google font)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48C4CA-DAB3-EC51-025E-7188B9F7CA44}"/>
                </a:ext>
              </a:extLst>
            </p:cNvPr>
            <p:cNvSpPr/>
            <p:nvPr/>
          </p:nvSpPr>
          <p:spPr>
            <a:xfrm>
              <a:off x="4429119" y="5330014"/>
              <a:ext cx="1784806" cy="55225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AaBbCbDdEeFfGgHhIiJj</a:t>
              </a:r>
              <a:endParaRPr lang="en-US" sz="2000" b="1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KkLlMmNnOoPpQqRrSsTt</a:t>
              </a:r>
              <a:endParaRPr lang="en-US" sz="2000" b="1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UuVvWwXxYyZz</a:t>
              </a:r>
              <a:endParaRPr lang="en-US" sz="2000" dirty="0">
                <a:solidFill>
                  <a:srgbClr val="04295B"/>
                </a:solidFill>
                <a:effectLst/>
                <a:latin typeface="Raleway" charset="0"/>
                <a:ea typeface="Raleway" charset="0"/>
                <a:cs typeface="Raleway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112EF3-AEA1-4085-1EC6-6CBCDDB55772}"/>
                </a:ext>
              </a:extLst>
            </p:cNvPr>
            <p:cNvSpPr txBox="1"/>
            <p:nvPr/>
          </p:nvSpPr>
          <p:spPr>
            <a:xfrm>
              <a:off x="6357839" y="5834188"/>
              <a:ext cx="1497952" cy="193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000" dirty="0" err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Raleway</a:t>
              </a:r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 regular (Google font)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DC7C28-6B70-5EC5-52C3-DCBCCE8A898A}"/>
                </a:ext>
              </a:extLst>
            </p:cNvPr>
            <p:cNvSpPr/>
            <p:nvPr/>
          </p:nvSpPr>
          <p:spPr>
            <a:xfrm>
              <a:off x="6092901" y="5330013"/>
              <a:ext cx="2024473" cy="55225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AaBbCbDdEeFfGgHhIiJj</a:t>
              </a:r>
              <a:endParaRPr lang="en-US" sz="2000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KkLlMmNnOoPpQqRrSsTt</a:t>
              </a:r>
              <a:endParaRPr lang="en-US" sz="2000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UuVvWwXxYyZz</a:t>
              </a:r>
              <a:endParaRPr lang="en-US" sz="2000" dirty="0">
                <a:solidFill>
                  <a:srgbClr val="04295B"/>
                </a:solidFill>
                <a:effectLst/>
                <a:latin typeface="Raleway" charset="0"/>
                <a:ea typeface="Raleway" charset="0"/>
                <a:cs typeface="Raleway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7F3FD8-0D6B-9655-1170-503A08E057D5}"/>
              </a:ext>
            </a:extLst>
          </p:cNvPr>
          <p:cNvSpPr txBox="1"/>
          <p:nvPr userDrawn="1"/>
        </p:nvSpPr>
        <p:spPr>
          <a:xfrm>
            <a:off x="673100" y="1692000"/>
            <a:ext cx="3304608" cy="45091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  <a:t>Typography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The headline font for the </a:t>
            </a:r>
            <a:r>
              <a:rPr lang="en-GB" sz="1000" b="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Healthcare brand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is </a:t>
            </a: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font, a bespoke font created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as part of the brand refresh. This font is to be used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for headlines and bold statements only.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1000" b="1" i="0" dirty="0" err="1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Raleway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is the chosen typeface to be used for secondary executions, such as sub-headings and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body copy.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Typography – Special Instructions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The Breakthrough 2022 font is uppercase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Your content will display uppercase as default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Only the word ‘</a:t>
            </a:r>
            <a:r>
              <a:rPr lang="en-GB" sz="100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’ should use lower case ‘i’s (</a:t>
            </a:r>
            <a:r>
              <a:rPr lang="en-GB" sz="1000" b="1" i="0" dirty="0">
                <a:solidFill>
                  <a:schemeClr val="accent2"/>
                </a:solidFill>
                <a:latin typeface="Breakthrough 2022" panose="02060603040202040303"/>
                <a:ea typeface="Raleway" charset="0"/>
                <a:cs typeface="Raleway" charset="0"/>
              </a:rPr>
              <a:t>v||v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)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 can create this by typing shift and vertical bar^ keys (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shift + |)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simultaneously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</a:t>
            </a: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All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other circumstances the font should remain uppercase</a:t>
            </a:r>
          </a:p>
          <a:p>
            <a:pPr marL="144000" indent="-14400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Breakthrough 2022 should only be used for headlines, not supporting copy or bullet points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^The vertical bar key (|) can be found on a PC keyboard between the shift (↑) and Z keys. For the Mac, it is between the apostrophe (‘) and enter (⏎) keys.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244E80-4AA6-BF8F-3037-3E4A823BF6A6}"/>
              </a:ext>
            </a:extLst>
          </p:cNvPr>
          <p:cNvSpPr/>
          <p:nvPr userDrawn="1"/>
        </p:nvSpPr>
        <p:spPr>
          <a:xfrm>
            <a:off x="4416480" y="1717400"/>
            <a:ext cx="6628449" cy="224987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8800" b="0" i="0" dirty="0" err="1">
                <a:solidFill>
                  <a:srgbClr val="04295B"/>
                </a:solidFill>
                <a:latin typeface="Breakthrough 2022" panose="02060603040202040303"/>
                <a:ea typeface="Verdana" panose="020B0604030504040204" pitchFamily="34" charset="0"/>
                <a:cs typeface="Helvetica" panose="020B0604020202020204" pitchFamily="34" charset="0"/>
              </a:rPr>
              <a:t>Abcdefghijklmnopqrstuvwxyz</a:t>
            </a:r>
            <a:r>
              <a:rPr lang="en-US" sz="8800" b="0" i="0" dirty="0">
                <a:solidFill>
                  <a:srgbClr val="04295B"/>
                </a:solidFill>
                <a:latin typeface="Breakthrough 2022" panose="02060603040202040303"/>
                <a:ea typeface="Verdana" panose="020B0604030504040204" pitchFamily="34" charset="0"/>
                <a:cs typeface="Helvetica" panose="020B0604020202020204" pitchFamily="34" charset="0"/>
              </a:rPr>
              <a:t> – V||V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E25B9-3266-23FD-5ECF-5413253BF8C5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</p:spTree>
    <p:extLst>
      <p:ext uri="{BB962C8B-B14F-4D97-AF65-F5344CB8AC3E}">
        <p14:creationId xmlns:p14="http://schemas.microsoft.com/office/powerpoint/2010/main" val="3380203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86FA04C-1782-1057-3A26-A1E99F39A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0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396691-26BF-5F2A-B37E-CA5AD4307C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43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83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F45BC-BC04-75AF-4139-1DD6A913A8D1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1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36EAA3-BAC6-8EE7-8C6C-3382F9E1C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620000"/>
            <a:ext cx="540067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475" y="1620000"/>
            <a:ext cx="539990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381D321-A253-4E70-AA43-718E0175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07C8B8-5A07-4E08-B152-5B02A3BE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D5BD2-3E74-4F2F-BBF9-93A5E9CE5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1E0189-90F1-3016-745E-2C62AC0DBA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6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white/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FC1D2D-54DD-B467-51DC-E2B021320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58EAE9-F6C4-45A4-BEE8-44E17CE82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0C0FD4-5EFB-489E-A8D8-39512404FEA2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D59A18-034A-4802-9AD0-BFD864F3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EF059B-F04A-4D3E-A17E-C04E3CE0B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 err="1"/>
              <a:t>WHiTE</a:t>
            </a:r>
            <a:r>
              <a:rPr lang="en-US" dirty="0"/>
              <a:t>/GREY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678B2E1-94D5-7F53-7DD4-02955B4A4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1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Purple/D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6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6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accent6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350C5D-A4C3-4C3D-8034-7E7E0D522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bg1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purple/BLUE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28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27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36EAA3-BAC6-8EE7-8C6C-3382F9E1C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620000"/>
            <a:ext cx="540067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475" y="1620000"/>
            <a:ext cx="539990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07C8B8-5A07-4E08-B152-5B02A3BE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D5BD2-3E74-4F2F-BBF9-93A5E9CE5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1E0189-90F1-3016-745E-2C62AC0DBA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32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white/Grey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FC1D2D-54DD-B467-51DC-E2B021320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D59A18-034A-4802-9AD0-BFD864F3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EF059B-F04A-4D3E-A17E-C04E3CE0B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 err="1"/>
              <a:t>WHiTE</a:t>
            </a:r>
            <a:r>
              <a:rPr lang="en-US" dirty="0"/>
              <a:t>/GREY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678B2E1-94D5-7F53-7DD4-02955B4A4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2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4E35FE4-3428-763A-A1F0-5D5D8C74D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43"/>
          <a:stretch/>
        </p:blipFill>
        <p:spPr>
          <a:xfrm>
            <a:off x="673100" y="4712607"/>
            <a:ext cx="3483429" cy="1754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2D3A5DDD-8FF6-9B4C-B18B-C25568303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 dirty="0"/>
              <a:t>PowerPoint document title (Global update in Header and Footer)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03408-C283-19B6-71E7-DAE3F3A60A59}"/>
              </a:ext>
            </a:extLst>
          </p:cNvPr>
          <p:cNvGrpSpPr/>
          <p:nvPr userDrawn="1"/>
        </p:nvGrpSpPr>
        <p:grpSpPr>
          <a:xfrm>
            <a:off x="4583861" y="2027453"/>
            <a:ext cx="2878228" cy="2237082"/>
            <a:chOff x="3978005" y="2179914"/>
            <a:chExt cx="2878228" cy="2237082"/>
          </a:xfrm>
        </p:grpSpPr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1F3F5BE5-DE98-3CDB-DB70-A87FFB147840}"/>
                </a:ext>
              </a:extLst>
            </p:cNvPr>
            <p:cNvSpPr/>
            <p:nvPr/>
          </p:nvSpPr>
          <p:spPr>
            <a:xfrm>
              <a:off x="3978005" y="2179914"/>
              <a:ext cx="814298" cy="524097"/>
            </a:xfrm>
            <a:prstGeom prst="parallelogram">
              <a:avLst>
                <a:gd name="adj" fmla="val 3788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8D78B6A8-BB55-2448-5EB9-E5D45706C8D2}"/>
                </a:ext>
              </a:extLst>
            </p:cNvPr>
            <p:cNvSpPr/>
            <p:nvPr/>
          </p:nvSpPr>
          <p:spPr>
            <a:xfrm>
              <a:off x="5003439" y="2179914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E02E711C-CA22-1DE7-06B6-5BB49E202F00}"/>
                </a:ext>
              </a:extLst>
            </p:cNvPr>
            <p:cNvSpPr/>
            <p:nvPr/>
          </p:nvSpPr>
          <p:spPr>
            <a:xfrm>
              <a:off x="6041935" y="2179914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A3BBD1FC-2A30-91FA-6CF1-94246CACC9CD}"/>
                </a:ext>
              </a:extLst>
            </p:cNvPr>
            <p:cNvSpPr/>
            <p:nvPr/>
          </p:nvSpPr>
          <p:spPr>
            <a:xfrm>
              <a:off x="3978005" y="3448283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6DFE742E-8706-5A1A-F180-113C6740C39B}"/>
                </a:ext>
              </a:extLst>
            </p:cNvPr>
            <p:cNvSpPr/>
            <p:nvPr/>
          </p:nvSpPr>
          <p:spPr>
            <a:xfrm>
              <a:off x="5003439" y="3448283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AE54E000-8EEC-42D2-4B7F-DCF0D4141168}"/>
                </a:ext>
              </a:extLst>
            </p:cNvPr>
            <p:cNvSpPr/>
            <p:nvPr/>
          </p:nvSpPr>
          <p:spPr>
            <a:xfrm>
              <a:off x="6041935" y="3448283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485BBF-2B66-1EE2-0309-432E569AABB5}"/>
                </a:ext>
              </a:extLst>
            </p:cNvPr>
            <p:cNvSpPr txBox="1"/>
            <p:nvPr/>
          </p:nvSpPr>
          <p:spPr>
            <a:xfrm>
              <a:off x="4004129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228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0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DFB4B7-5489-CDA1-E4AC-29C9F5198E38}"/>
                </a:ext>
              </a:extLst>
            </p:cNvPr>
            <p:cNvSpPr txBox="1"/>
            <p:nvPr/>
          </p:nvSpPr>
          <p:spPr>
            <a:xfrm>
              <a:off x="5029965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</a:t>
              </a:r>
            </a:p>
            <a:p>
              <a:r>
                <a:rPr lang="en-US" sz="10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29</a:t>
              </a:r>
            </a:p>
            <a:p>
              <a:r>
                <a:rPr lang="en-US" sz="10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39015D7-5D02-8C1A-7E5E-A810F70A18B0}"/>
                </a:ext>
              </a:extLst>
            </p:cNvPr>
            <p:cNvSpPr txBox="1"/>
            <p:nvPr/>
          </p:nvSpPr>
          <p:spPr>
            <a:xfrm>
              <a:off x="6049555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112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32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130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1D284D-50E6-DBD6-5859-49501B240B8B}"/>
                </a:ext>
              </a:extLst>
            </p:cNvPr>
            <p:cNvSpPr txBox="1"/>
            <p:nvPr/>
          </p:nvSpPr>
          <p:spPr>
            <a:xfrm>
              <a:off x="4004129" y="4056659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91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194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231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738A49-A3A4-1384-50CF-76A1075C639B}"/>
                </a:ext>
              </a:extLst>
            </p:cNvPr>
            <p:cNvSpPr txBox="1"/>
            <p:nvPr/>
          </p:nvSpPr>
          <p:spPr>
            <a:xfrm>
              <a:off x="5029965" y="4056659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208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211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212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16C9F6-F6DD-9511-059C-361726E085DC}"/>
                </a:ext>
              </a:extLst>
            </p:cNvPr>
            <p:cNvSpPr txBox="1"/>
            <p:nvPr/>
          </p:nvSpPr>
          <p:spPr>
            <a:xfrm>
              <a:off x="6049555" y="4056659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0B821D-4386-C56B-7D6A-CDE114286CD6}"/>
              </a:ext>
            </a:extLst>
          </p:cNvPr>
          <p:cNvGrpSpPr/>
          <p:nvPr userDrawn="1"/>
        </p:nvGrpSpPr>
        <p:grpSpPr>
          <a:xfrm>
            <a:off x="4557600" y="4595331"/>
            <a:ext cx="3420000" cy="1957878"/>
            <a:chOff x="4557600" y="4671419"/>
            <a:chExt cx="3420000" cy="1957878"/>
          </a:xfrm>
        </p:grpSpPr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94B8ECB-E4A0-BD18-015E-49766B091832}"/>
                </a:ext>
              </a:extLst>
            </p:cNvPr>
            <p:cNvSpPr/>
            <p:nvPr/>
          </p:nvSpPr>
          <p:spPr>
            <a:xfrm>
              <a:off x="6677654" y="5309948"/>
              <a:ext cx="1270766" cy="1263139"/>
            </a:xfrm>
            <a:prstGeom prst="parallelogram">
              <a:avLst>
                <a:gd name="adj" fmla="val 37880"/>
              </a:avLst>
            </a:prstGeom>
            <a:solidFill>
              <a:srgbClr val="E400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6E9392-194E-1458-3E92-8DC503ED103B}"/>
                </a:ext>
              </a:extLst>
            </p:cNvPr>
            <p:cNvCxnSpPr>
              <a:cxnSpLocks/>
            </p:cNvCxnSpPr>
            <p:nvPr/>
          </p:nvCxnSpPr>
          <p:spPr>
            <a:xfrm>
              <a:off x="4557600" y="4671419"/>
              <a:ext cx="3420000" cy="0"/>
            </a:xfrm>
            <a:prstGeom prst="line">
              <a:avLst/>
            </a:prstGeom>
            <a:ln w="6350">
              <a:solidFill>
                <a:srgbClr val="071D4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30EC95-83A1-682C-838A-591BAB0F4B2F}"/>
                </a:ext>
              </a:extLst>
            </p:cNvPr>
            <p:cNvSpPr txBox="1"/>
            <p:nvPr/>
          </p:nvSpPr>
          <p:spPr>
            <a:xfrm>
              <a:off x="4557600" y="4802931"/>
              <a:ext cx="3420000" cy="193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Breakthrough device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540E9E1-0E5C-1765-DF9F-981B456713AC}"/>
                </a:ext>
              </a:extLst>
            </p:cNvPr>
            <p:cNvSpPr/>
            <p:nvPr/>
          </p:nvSpPr>
          <p:spPr>
            <a:xfrm>
              <a:off x="4557600" y="5025140"/>
              <a:ext cx="2303185" cy="1604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The Breakthrough device in this document is used as a housing</a:t>
              </a:r>
              <a:b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</a:b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device for;</a:t>
              </a:r>
            </a:p>
            <a:p>
              <a:pPr marL="171450" indent="-171450">
                <a:lnSpc>
                  <a:spcPct val="110000"/>
                </a:lnSpc>
                <a:buFontTx/>
                <a:buChar char="-"/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High impact photography</a:t>
              </a:r>
            </a:p>
            <a:p>
              <a:pPr marL="171450" indent="-171450">
                <a:lnSpc>
                  <a:spcPct val="110000"/>
                </a:lnSpc>
                <a:buFontTx/>
                <a:buChar char="-"/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Separating messaging/iconography</a:t>
              </a:r>
            </a:p>
            <a:p>
              <a:pPr>
                <a:lnSpc>
                  <a:spcPct val="110000"/>
                </a:lnSpc>
              </a:pPr>
              <a:endPara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>
                <a:lnSpc>
                  <a:spcPct val="110000"/>
                </a:lnSpc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Please do not create new devices</a:t>
              </a:r>
              <a:b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</a:b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to use in the document.</a:t>
              </a:r>
            </a:p>
          </p:txBody>
        </p:sp>
      </p:grp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597965DE-7289-0693-3DB7-42A6799A91ED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3"/>
            <a:ext cx="10163066" cy="69177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1C0407-F72A-140D-0075-E2BE18261904}"/>
              </a:ext>
            </a:extLst>
          </p:cNvPr>
          <p:cNvSpPr txBox="1"/>
          <p:nvPr userDrawn="1"/>
        </p:nvSpPr>
        <p:spPr>
          <a:xfrm>
            <a:off x="4557600" y="1692000"/>
            <a:ext cx="3304608" cy="2015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Colour RGB Values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679CF-0BBE-BD0A-E77F-D4C9C685C736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375EF8-CF34-583E-893B-0C46F994FD21}"/>
              </a:ext>
            </a:extLst>
          </p:cNvPr>
          <p:cNvSpPr/>
          <p:nvPr userDrawn="1"/>
        </p:nvSpPr>
        <p:spPr>
          <a:xfrm>
            <a:off x="3298374" y="5064538"/>
            <a:ext cx="461916" cy="461916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E35BB-F07D-8AAA-B8EF-C521E21A21ED}"/>
              </a:ext>
            </a:extLst>
          </p:cNvPr>
          <p:cNvSpPr txBox="1"/>
          <p:nvPr userDrawn="1"/>
        </p:nvSpPr>
        <p:spPr>
          <a:xfrm>
            <a:off x="673100" y="1692001"/>
            <a:ext cx="3304608" cy="2943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  <a:t>How to select images</a:t>
            </a:r>
            <a:b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</a:br>
            <a: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  <a:t>in your PPT template  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document contains a selection of example layout slides, charts, tables, photographic images, title and section divider slides. To use a slide from this template follow the next steps.</a:t>
            </a:r>
          </a:p>
          <a:p>
            <a:pPr marL="171450" indent="-17145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the slide you would like in Slide Sorter view and simply copy and paste or drag it into your presentation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change slide imagery using pre-set slides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change images and layout please select from the master slides using the following instructions: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Home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click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Layout 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the preferred slide from the drop down menu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A2ED91-C405-99BA-0BDE-19225293353F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3138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825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Purple/DBlue-no top hea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6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6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accent6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purple/BLUE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6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74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2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9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33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7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3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8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7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3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52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18B28-2268-DDC7-49B9-393CCD026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1A24D1B-38EC-49DC-B72C-A1DC037DD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4137F-7393-4536-A41E-70D6158F3270}"/>
              </a:ext>
            </a:extLst>
          </p:cNvPr>
          <p:cNvCxnSpPr>
            <a:cxnSpLocks/>
          </p:cNvCxnSpPr>
          <p:nvPr userDrawn="1"/>
        </p:nvCxnSpPr>
        <p:spPr>
          <a:xfrm>
            <a:off x="673099" y="540000"/>
            <a:ext cx="5793849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9531CF-479E-45BB-97C9-918313074A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2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icon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B47E17-2E75-4EF5-9EEA-3C5F3FCBDC35}"/>
              </a:ext>
            </a:extLst>
          </p:cNvPr>
          <p:cNvCxnSpPr>
            <a:cxnSpLocks/>
          </p:cNvCxnSpPr>
          <p:nvPr userDrawn="1"/>
        </p:nvCxnSpPr>
        <p:spPr>
          <a:xfrm>
            <a:off x="6466948" y="540000"/>
            <a:ext cx="52694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18F7755D-F529-420C-AAF1-3B2AA537FB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 -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18B28-2268-DDC7-49B9-393CCD026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1A24D1B-38EC-49DC-B72C-A1DC037DD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4137F-7393-4536-A41E-70D6158F3270}"/>
              </a:ext>
            </a:extLst>
          </p:cNvPr>
          <p:cNvCxnSpPr>
            <a:cxnSpLocks/>
          </p:cNvCxnSpPr>
          <p:nvPr userDrawn="1"/>
        </p:nvCxnSpPr>
        <p:spPr>
          <a:xfrm>
            <a:off x="673099" y="540000"/>
            <a:ext cx="5793849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9531CF-479E-45BB-97C9-918313074A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2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icon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B47E17-2E75-4EF5-9EEA-3C5F3FCBDC35}"/>
              </a:ext>
            </a:extLst>
          </p:cNvPr>
          <p:cNvCxnSpPr>
            <a:cxnSpLocks/>
          </p:cNvCxnSpPr>
          <p:nvPr userDrawn="1"/>
        </p:nvCxnSpPr>
        <p:spPr>
          <a:xfrm>
            <a:off x="6466948" y="540000"/>
            <a:ext cx="52694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18F7755D-F529-420C-AAF1-3B2AA537FB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2960" y="0"/>
            <a:ext cx="882904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90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Text and ico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18B28-2268-DDC7-49B9-393CCD026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9531CF-479E-45BB-97C9-918313074A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2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icon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1B7836-2A83-5746-87C6-E216E3CA2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56" y="2310605"/>
            <a:ext cx="4241800" cy="35941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8F7755D-F529-420C-AAF1-3B2AA537FB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9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DF7C91-86BE-2FC6-45EF-4A0CD8891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9B2FF45-684A-4476-8FDF-FD3ED711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19D3D7-574F-4A87-9788-F79A134915FC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9C3AF5-3EC7-42EB-9305-F88F96B8C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C3BF51-9EB4-4DDC-AA45-8497C3760F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TABLE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A0790-2F6F-CA4F-ADE5-B249464E583C}"/>
              </a:ext>
            </a:extLst>
          </p:cNvPr>
          <p:cNvSpPr txBox="1"/>
          <p:nvPr userDrawn="1"/>
        </p:nvSpPr>
        <p:spPr>
          <a:xfrm>
            <a:off x="2241755" y="13863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B34DE06-EC10-0463-0416-ACDDBD49C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8C71F4-F4E0-A2CB-D0B5-5728E840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8246EE-BD6D-49E4-AE67-37B994CA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E2A937-F3B9-4965-AE7D-7C5DD988B9F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B22A70-0A4A-4DAF-A185-B7FDC8418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30119-D94A-4641-9DB0-42A81B5380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GRAPH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014818F-1C05-7779-41B9-26A1A8B07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48AB77-8A2B-438D-5B20-2B4E9185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584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3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4744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lvl="3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6E57ED-5F41-460A-BC6E-20ADA85BE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42F090-0C38-493E-A6F4-7BEA5339419C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73E82B-F11A-485F-B951-0185544BD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228FA08-BA29-4820-91E9-9B8338EA10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FEF6C7-6050-184D-AFF7-0B1AD53F5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10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DF7C91-86BE-2FC6-45EF-4A0CD8891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9C3AF5-3EC7-42EB-9305-F88F96B8C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C3BF51-9EB4-4DDC-AA45-8497C3760F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TABLE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A0790-2F6F-CA4F-ADE5-B249464E583C}"/>
              </a:ext>
            </a:extLst>
          </p:cNvPr>
          <p:cNvSpPr txBox="1"/>
          <p:nvPr userDrawn="1"/>
        </p:nvSpPr>
        <p:spPr>
          <a:xfrm>
            <a:off x="2241755" y="13863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B34DE06-EC10-0463-0416-ACDDBD49C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8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tyl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8C71F4-F4E0-A2CB-D0B5-5728E840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B22A70-0A4A-4DAF-A185-B7FDC8418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30119-D94A-4641-9DB0-42A81B5380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GRAPH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014818F-1C05-7779-41B9-26A1A8B07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39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48AB77-8A2B-438D-5B20-2B4E9185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584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3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4744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lvl="3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73E82B-F11A-485F-B951-0185544BD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228FA08-BA29-4820-91E9-9B8338EA10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FEF6C7-6050-184D-AFF7-0B1AD53F5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7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5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31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79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37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3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52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" y="6095"/>
            <a:ext cx="12186579" cy="68488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95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" y="6095"/>
            <a:ext cx="12186579" cy="68488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10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Image_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7178DE-0944-F683-4FCC-61BD391262E3}"/>
              </a:ext>
            </a:extLst>
          </p:cNvPr>
          <p:cNvSpPr/>
          <p:nvPr userDrawn="1"/>
        </p:nvSpPr>
        <p:spPr>
          <a:xfrm>
            <a:off x="0" y="6145200"/>
            <a:ext cx="12192000" cy="7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and white rectangle&#10;&#10;Description automatically generated">
            <a:extLst>
              <a:ext uri="{FF2B5EF4-FFF2-40B4-BE49-F238E27FC236}">
                <a16:creationId xmlns:a16="http://schemas.microsoft.com/office/drawing/2014/main" id="{01C048CE-EDDC-DE64-C7EF-9F52D263D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608881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5764213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5548313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741A13-C4A5-946E-F9BB-9E0A2941D95B}"/>
              </a:ext>
            </a:extLst>
          </p:cNvPr>
          <p:cNvSpPr txBox="1">
            <a:spLocks/>
          </p:cNvSpPr>
          <p:nvPr userDrawn="1"/>
        </p:nvSpPr>
        <p:spPr>
          <a:xfrm>
            <a:off x="439737" y="337526"/>
            <a:ext cx="11306175" cy="13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2pPr>
            <a:lvl3pPr marL="1809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3pPr>
            <a:lvl4pPr marL="4476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2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/>
              <a:t>Presentation title here (edit master slide)</a:t>
            </a:r>
          </a:p>
        </p:txBody>
      </p:sp>
      <p:pic>
        <p:nvPicPr>
          <p:cNvPr id="7" name="Picture 6" descr="A red square with white text&#10;&#10;Description automatically generated">
            <a:extLst>
              <a:ext uri="{FF2B5EF4-FFF2-40B4-BE49-F238E27FC236}">
                <a16:creationId xmlns:a16="http://schemas.microsoft.com/office/drawing/2014/main" id="{EC23A099-4337-80B8-07B9-8D6551F4BA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88D506-C067-7C98-DC57-FC9B609D777C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5D9D8CF-AF0F-BA77-2C66-5F88D8C7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4DC6C2-282B-EA9A-D525-F2B687A48487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565FA-FA9D-EC1E-846A-0B1546497FAE}"/>
              </a:ext>
            </a:extLst>
          </p:cNvPr>
          <p:cNvSpPr txBox="1"/>
          <p:nvPr userDrawn="1"/>
        </p:nvSpPr>
        <p:spPr>
          <a:xfrm>
            <a:off x="12391809" y="98851"/>
            <a:ext cx="2305094" cy="519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endParaRPr lang="en-GB" sz="1400">
              <a:latin typeface="Branford" pitchFamily="2" charset="77"/>
            </a:endParaRPr>
          </a:p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 colour: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‘Solid fill’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a colour</a:t>
            </a:r>
          </a:p>
        </p:txBody>
      </p:sp>
    </p:spTree>
    <p:extLst>
      <p:ext uri="{BB962C8B-B14F-4D97-AF65-F5344CB8AC3E}">
        <p14:creationId xmlns:p14="http://schemas.microsoft.com/office/powerpoint/2010/main" val="1426809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nk 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rectangle&#10;&#10;Description automatically generated">
            <a:extLst>
              <a:ext uri="{FF2B5EF4-FFF2-40B4-BE49-F238E27FC236}">
                <a16:creationId xmlns:a16="http://schemas.microsoft.com/office/drawing/2014/main" id="{D80E37AB-84A7-9D6B-5647-314726337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1751-89C5-1390-1229-BAA89A6D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5C5769-8E57-DCF4-E4F8-C897EBBC1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4160C1-4959-01EC-F544-7237A9B32C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1130935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226322-75B8-63CC-95EF-4476B1D878A9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294462C-367D-D3C5-BC0E-B4E12A7C0C2D}"/>
              </a:ext>
            </a:extLst>
          </p:cNvPr>
          <p:cNvSpPr txBox="1">
            <a:spLocks/>
          </p:cNvSpPr>
          <p:nvPr userDrawn="1"/>
        </p:nvSpPr>
        <p:spPr>
          <a:xfrm>
            <a:off x="439737" y="337526"/>
            <a:ext cx="11306175" cy="13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2pPr>
            <a:lvl3pPr marL="1809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3pPr>
            <a:lvl4pPr marL="4476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2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/>
              <a:t>Presentation title here (edit master slide)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F8EE9-A973-8F0C-9581-2F97989FE39E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377142-CB46-FA2E-48AB-4FF706DD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61FA14-7F85-7045-E0D9-34BEA5BBA5A5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0489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8278D-FEF3-62F7-CA11-24CE55F7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1130935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B9FE4B-1438-8DB4-9980-8013A36CC75B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20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09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040" y="0"/>
            <a:ext cx="81889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840" y="0"/>
            <a:ext cx="76301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8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440" y="0"/>
            <a:ext cx="75285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4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4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240" y="0"/>
            <a:ext cx="84937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4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2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B16D0A5-399E-4374-8B69-5E565DF55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</p:spTree>
    <p:extLst>
      <p:ext uri="{BB962C8B-B14F-4D97-AF65-F5344CB8AC3E}">
        <p14:creationId xmlns:p14="http://schemas.microsoft.com/office/powerpoint/2010/main" val="224684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0" r:id="rId2"/>
    <p:sldLayoutId id="2147483676" r:id="rId3"/>
    <p:sldLayoutId id="2147483691" r:id="rId4"/>
    <p:sldLayoutId id="2147483706" r:id="rId5"/>
    <p:sldLayoutId id="2147483692" r:id="rId6"/>
    <p:sldLayoutId id="2147483707" r:id="rId7"/>
    <p:sldLayoutId id="2147483693" r:id="rId8"/>
    <p:sldLayoutId id="2147483708" r:id="rId9"/>
    <p:sldLayoutId id="2147483694" r:id="rId10"/>
    <p:sldLayoutId id="2147483709" r:id="rId11"/>
    <p:sldLayoutId id="2147483695" r:id="rId12"/>
    <p:sldLayoutId id="2147483710" r:id="rId13"/>
    <p:sldLayoutId id="2147483652" r:id="rId14"/>
    <p:sldLayoutId id="2147483715" r:id="rId15"/>
    <p:sldLayoutId id="2147483711" r:id="rId16"/>
    <p:sldLayoutId id="2147483712" r:id="rId17"/>
    <p:sldLayoutId id="2147483713" r:id="rId18"/>
    <p:sldLayoutId id="2147483653" r:id="rId19"/>
    <p:sldLayoutId id="2147483654" r:id="rId20"/>
    <p:sldLayoutId id="2147483655" r:id="rId21"/>
    <p:sldLayoutId id="2147483697" r:id="rId22"/>
    <p:sldLayoutId id="2147483650" r:id="rId23"/>
    <p:sldLayoutId id="2147483656" r:id="rId24"/>
    <p:sldLayoutId id="2147483657" r:id="rId25"/>
    <p:sldLayoutId id="2147483658" r:id="rId26"/>
    <p:sldLayoutId id="2147483677" r:id="rId27"/>
    <p:sldLayoutId id="2147483678" r:id="rId28"/>
    <p:sldLayoutId id="2147483679" r:id="rId29"/>
    <p:sldLayoutId id="2147483680" r:id="rId30"/>
    <p:sldLayoutId id="2147483659" r:id="rId31"/>
    <p:sldLayoutId id="2147483698" r:id="rId32"/>
    <p:sldLayoutId id="2147483699" r:id="rId33"/>
    <p:sldLayoutId id="2147483700" r:id="rId34"/>
    <p:sldLayoutId id="2147483701" r:id="rId35"/>
    <p:sldLayoutId id="2147483716" r:id="rId36"/>
    <p:sldLayoutId id="2147483717" r:id="rId37"/>
    <p:sldLayoutId id="2147483660" r:id="rId38"/>
    <p:sldLayoutId id="2147483726" r:id="rId39"/>
    <p:sldLayoutId id="2147483681" r:id="rId40"/>
    <p:sldLayoutId id="2147483661" r:id="rId41"/>
    <p:sldLayoutId id="2147483662" r:id="rId42"/>
    <p:sldLayoutId id="2147483663" r:id="rId43"/>
    <p:sldLayoutId id="2147483682" r:id="rId44"/>
    <p:sldLayoutId id="2147483683" r:id="rId45"/>
    <p:sldLayoutId id="2147483684" r:id="rId46"/>
    <p:sldLayoutId id="2147483664" r:id="rId47"/>
    <p:sldLayoutId id="2147483702" r:id="rId48"/>
    <p:sldLayoutId id="2147483703" r:id="rId49"/>
    <p:sldLayoutId id="2147483704" r:id="rId50"/>
    <p:sldLayoutId id="2147483705" r:id="rId51"/>
    <p:sldLayoutId id="2147483718" r:id="rId52"/>
    <p:sldLayoutId id="2147483719" r:id="rId53"/>
    <p:sldLayoutId id="2147483721" r:id="rId54"/>
    <p:sldLayoutId id="2147483722" r:id="rId55"/>
    <p:sldLayoutId id="2147483724" r:id="rId56"/>
    <p:sldLayoutId id="2147483725" r:id="rId5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3" userDrawn="1">
          <p15:clr>
            <a:srgbClr val="F26B43"/>
          </p15:clr>
        </p15:guide>
        <p15:guide id="2" pos="424" userDrawn="1">
          <p15:clr>
            <a:srgbClr val="F26B43"/>
          </p15:clr>
        </p15:guide>
        <p15:guide id="3" pos="3908" userDrawn="1">
          <p15:clr>
            <a:srgbClr val="F26B43"/>
          </p15:clr>
        </p15:guide>
        <p15:guide id="4" pos="7272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4157" userDrawn="1">
          <p15:clr>
            <a:srgbClr val="F26B43"/>
          </p15:clr>
        </p15:guide>
        <p15:guide id="7" pos="3994" userDrawn="1">
          <p15:clr>
            <a:srgbClr val="F26B43"/>
          </p15:clr>
        </p15:guide>
        <p15:guide id="8" pos="3826" userDrawn="1">
          <p15:clr>
            <a:srgbClr val="F26B43"/>
          </p15:clr>
        </p15:guide>
        <p15:guide id="9" orient="horz" pos="10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hpv/about/" TargetMode="Externa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epatitis/statistics/2021surveillance/hepatitis-c.htm" TargetMode="External"/><Relationship Id="rId2" Type="http://schemas.openxmlformats.org/officeDocument/2006/relationships/hyperlink" Target="https://www.cdc.gov/hepatitis/statistics/2021surveillance/hepatitis-b.htm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trichomoniasis/about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cdc.gov/sti/media/pdfs/2024/10/StateOfSTIs508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sti/testing/index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afp.org/pubs/afp/issues/2020/1115/od1.html#:~:text=Intervention%20approaches%20include%20in%2Dperson,delivered%20in%20a%20single%20session" TargetMode="Externa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sti/about/index.html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8570344/" TargetMode="External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sti/index.html" TargetMode="Externa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sti/media/pdfs/2024/10/StateOfSTIs508.pdf" TargetMode="External"/><Relationship Id="rId2" Type="http://schemas.openxmlformats.org/officeDocument/2006/relationships/hyperlink" Target="https://www.cdc.gov/chlamydia/about/index.html" TargetMode="Externa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sti/media/pdfs/2024/10/StateOfSTIs508.pdf" TargetMode="External"/><Relationship Id="rId2" Type="http://schemas.openxmlformats.org/officeDocument/2006/relationships/hyperlink" Target="https://www.cdc.gov/chlamydia/about/index.html" TargetMode="Externa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sti/media/pdfs/2024/10/StateOfSTIs508.pdf" TargetMode="External"/><Relationship Id="rId2" Type="http://schemas.openxmlformats.org/officeDocument/2006/relationships/hyperlink" Target="https://www.cdc.gov/syphilis/about/index.html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trichomoniasis/about/index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cdc.gov/sti/media/pdfs/2024/10/StateOfSTIs508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aid.nih.gov/sites/default/files/nih-herpes-simplex-strategic-plan-2023.pdf" TargetMode="Externa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>
            <a:extLst>
              <a:ext uri="{FF2B5EF4-FFF2-40B4-BE49-F238E27FC236}">
                <a16:creationId xmlns:a16="http://schemas.microsoft.com/office/drawing/2014/main" id="{65C6E0BE-A91E-4A02-72AC-F0FE89649EEF}"/>
              </a:ext>
            </a:extLst>
          </p:cNvPr>
          <p:cNvSpPr txBox="1">
            <a:spLocks/>
          </p:cNvSpPr>
          <p:nvPr/>
        </p:nvSpPr>
        <p:spPr>
          <a:xfrm>
            <a:off x="1067288" y="1675817"/>
            <a:ext cx="5028711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0" i="0" kern="120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GB" sz="5800" dirty="0"/>
              <a:t>UNDERSTANDING STI</a:t>
            </a:r>
            <a:r>
              <a:rPr lang="en-GB" sz="4000" dirty="0"/>
              <a:t>s</a:t>
            </a:r>
          </a:p>
          <a:p>
            <a:pPr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latin typeface="Raleway" panose="020B0503030101060003" pitchFamily="34" charset="77"/>
              </a:rPr>
              <a:t>A guide for Case Managers and Community Educators</a:t>
            </a:r>
          </a:p>
        </p:txBody>
      </p:sp>
    </p:spTree>
    <p:extLst>
      <p:ext uri="{BB962C8B-B14F-4D97-AF65-F5344CB8AC3E}">
        <p14:creationId xmlns:p14="http://schemas.microsoft.com/office/powerpoint/2010/main" val="71513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F2581-BF2A-F785-D486-774DC266C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40E8FE-A61F-1CE7-B06A-5D90CAED7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DD8C96-1A28-EA52-95DF-42A8B230C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Human Papillomavirus (HPV)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57AF1E-3E49-F759-451F-B39291BB024E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D14B5E9-57D6-2532-512F-E4611D7C5FD0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F9DFFA5-66EA-BD5C-69E0-39973B54ADC8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51B06DE-0130-D6CC-FB6F-7C7064331C19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B9AF63A-4391-AA46-EFDD-FF603E506CAE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E37494B-9502-A860-B5E6-E7062A12B6AF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0F4C7E3-3967-7E4A-D9F2-9755E1920675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770ADA2-2395-574C-D975-2261EE59EBA1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BD3C582-D647-3D5D-AF3B-FF761EB70094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CF58926-4CE2-8A02-A0FF-8CC6A401B4F9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C47B59-FF85-8A51-7821-04EAD79028F0}"/>
              </a:ext>
            </a:extLst>
          </p:cNvPr>
          <p:cNvSpPr txBox="1"/>
          <p:nvPr/>
        </p:nvSpPr>
        <p:spPr>
          <a:xfrm>
            <a:off x="602841" y="1447800"/>
            <a:ext cx="663615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Most common STI in the U.S.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Over 100 types; some can cause cancer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Spread through skin-to-skin contact</a:t>
            </a:r>
            <a:endParaRPr lang="en-US" sz="2000" dirty="0">
              <a:solidFill>
                <a:schemeClr val="accent2"/>
              </a:solidFill>
              <a:effectLst/>
              <a:latin typeface="+mj-lt"/>
            </a:endParaRP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Vaccine available and recommended for ages 9–26 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9 out of 10 HPV infections resolve on their own within 2 years</a:t>
            </a:r>
          </a:p>
          <a:p>
            <a:pPr lvl="0">
              <a:buSzPts val="1000"/>
              <a:tabLst>
                <a:tab pos="457200" algn="l"/>
              </a:tabLst>
            </a:pPr>
            <a:endParaRPr lang="en-US" sz="2000" kern="0" dirty="0">
              <a:solidFill>
                <a:schemeClr val="accent2"/>
              </a:solidFill>
              <a:latin typeface="+mj-lt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2023 U.S. Cases: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US" sz="24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over 42 million chronically, with </a:t>
            </a:r>
            <a:b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13 million new infections a year</a:t>
            </a:r>
            <a:r>
              <a:rPr lang="en-US" sz="2000" kern="0" baseline="3000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</a:t>
            </a:r>
            <a:endParaRPr lang="en-US" sz="2000" baseline="30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E079A-7E6F-C94F-90E7-D932B6CFA3A4}"/>
              </a:ext>
            </a:extLst>
          </p:cNvPr>
          <p:cNvSpPr txBox="1"/>
          <p:nvPr/>
        </p:nvSpPr>
        <p:spPr>
          <a:xfrm>
            <a:off x="673100" y="6450643"/>
            <a:ext cx="6361813" cy="10772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en-US" sz="700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1. Centers for Disease Control and Prevention. Human Papillomavirus (HPV). CDC. </a:t>
            </a:r>
            <a:r>
              <a:rPr lang="en-US" sz="700" u="sng" dirty="0">
                <a:effectLst/>
                <a:latin typeface="Raleway" panose="020B0503030101060003" pitchFamily="34" charset="77"/>
                <a:hlinkClick r:id="rId2"/>
              </a:rPr>
              <a:t>https://www.cdc.gov/hpv/about/</a:t>
            </a:r>
            <a:r>
              <a:rPr lang="en-US" sz="700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.</a:t>
            </a:r>
            <a:endParaRPr lang="en-US" sz="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4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0F169-E0B2-72B2-9841-8746EDB74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AE13B-E70A-7F44-9599-3DD056DFF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92D8A7-194B-E608-A551-474198A89A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Hepatitis b &amp; c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EF944B-9C0B-F284-05D7-6DEA746647F8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57A1738-D14F-247E-20B1-D7D1B3C07F97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C367F2E9-85AC-E927-0DBA-140647225526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113314D-1750-F6D9-D40F-A5C2DBD0DFBE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2772C2E-D460-1FF8-2E13-C328693B0188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608830-6C46-4DC1-88BF-844B380A86A2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00F0824-67AC-7924-A6A7-F5D4B9C38F37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0B9E322-9795-EF0A-F1F5-64DA0A03C9E2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9DA665B-E9B9-E0A6-49A7-F02B145F6B97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07656BD-EACB-1F1B-44A2-AD0A8FB4FF5E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Hepatitis  (B &amp; C)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3EFFA-0421-9A78-CC19-ED583C1A9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401" y="6327641"/>
            <a:ext cx="6195533" cy="473754"/>
          </a:xfrm>
        </p:spPr>
        <p:txBody>
          <a:bodyPr/>
          <a:lstStyle/>
          <a:p>
            <a:pPr marL="228600" indent="-228600" algn="l">
              <a:buAutoNum type="arabicPeriod"/>
            </a:pPr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Centers for Disease Control and Prevention. Hepatitis B. CDC. </a:t>
            </a:r>
            <a:r>
              <a:rPr lang="en-US" u="sng" dirty="0">
                <a:effectLst/>
                <a:latin typeface="Raleway" panose="020B0503030101060003" pitchFamily="34" charset="77"/>
                <a:hlinkClick r:id="rId2"/>
              </a:rPr>
              <a:t>https://www.cdc.gov/hepatitis/statistics/2021surveillance/hepatitis-b.htm</a:t>
            </a:r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. </a:t>
            </a:r>
          </a:p>
          <a:p>
            <a:pPr marL="228600" indent="-228600" algn="l">
              <a:buAutoNum type="arabicPeriod"/>
            </a:pPr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Centers for Disease Control and Prevention. Hepatitis C. CDC. </a:t>
            </a:r>
            <a:r>
              <a:rPr lang="en-US" b="0" i="0" u="sng" dirty="0">
                <a:effectLst/>
                <a:latin typeface="GSKPrecision-Regular"/>
                <a:hlinkClick r:id="rId3"/>
              </a:rPr>
              <a:t>https://www.cdc.gov/hepatitis/statistics/2021surveillance/hepatitis-c.htm</a:t>
            </a:r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DC252-1572-858A-8BBE-2F65F75B22FC}"/>
              </a:ext>
            </a:extLst>
          </p:cNvPr>
          <p:cNvSpPr txBox="1"/>
          <p:nvPr/>
        </p:nvSpPr>
        <p:spPr>
          <a:xfrm>
            <a:off x="619265" y="1204336"/>
            <a:ext cx="419775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Have acute and chronic stages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Sometimes, but not always, spread by sexual transmission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Hepatitis B is spread through blood and body fluids. </a:t>
            </a: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Vaccine and treatments available, but it cannot be cured</a:t>
            </a:r>
            <a:r>
              <a:rPr lang="en-US" sz="2000" baseline="30000" dirty="0">
                <a:solidFill>
                  <a:schemeClr val="accent2"/>
                </a:solidFill>
                <a:effectLst/>
                <a:latin typeface="+mj-lt"/>
              </a:rPr>
              <a:t>1</a:t>
            </a:r>
            <a:endParaRPr lang="en-US" sz="2000" dirty="0">
              <a:solidFill>
                <a:schemeClr val="accent2"/>
              </a:solidFill>
              <a:effectLst/>
              <a:latin typeface="+mj-lt"/>
            </a:endParaRP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Hepatitis C is spread through blood. There is no vaccine, but it can be cured</a:t>
            </a:r>
            <a:r>
              <a:rPr lang="en-US" sz="2000" baseline="30000" dirty="0">
                <a:solidFill>
                  <a:schemeClr val="accent2"/>
                </a:solidFill>
                <a:latin typeface="+mj-lt"/>
              </a:rPr>
              <a:t>2</a:t>
            </a:r>
            <a:endParaRPr lang="en-US" sz="2000" dirty="0"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4D318-AC47-80E7-90E2-559A107761E1}"/>
              </a:ext>
            </a:extLst>
          </p:cNvPr>
          <p:cNvSpPr txBox="1"/>
          <p:nvPr/>
        </p:nvSpPr>
        <p:spPr>
          <a:xfrm>
            <a:off x="5008208" y="1419040"/>
            <a:ext cx="2939452" cy="2215991"/>
          </a:xfrm>
          <a:prstGeom prst="rect">
            <a:avLst/>
          </a:prstGeom>
          <a:solidFill>
            <a:srgbClr val="FAE670"/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74320" tIns="274320" rIns="274320" bIns="274320" rtlCol="0" anchor="t" anchorCtr="0">
            <a:spAutoFit/>
          </a:bodyPr>
          <a:lstStyle/>
          <a:p>
            <a:pPr algn="ctr"/>
            <a:r>
              <a:rPr lang="en-US" b="1" dirty="0"/>
              <a:t>Some people that have Hepatitis B or C are able to clear the infection. Other people end up with chronic hepatitis. </a:t>
            </a:r>
          </a:p>
        </p:txBody>
      </p:sp>
      <p:pic>
        <p:nvPicPr>
          <p:cNvPr id="8" name="Picture 7" descr="A picture containing nail&#10;&#10;Description automatically generated">
            <a:extLst>
              <a:ext uri="{FF2B5EF4-FFF2-40B4-BE49-F238E27FC236}">
                <a16:creationId xmlns:a16="http://schemas.microsoft.com/office/drawing/2014/main" id="{EDB0B6B9-E92B-3A6C-7843-26F7348A2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38125" y="1204336"/>
            <a:ext cx="510470" cy="544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C66DED-8719-69BA-5203-AED8FF7DF528}"/>
              </a:ext>
            </a:extLst>
          </p:cNvPr>
          <p:cNvSpPr txBox="1"/>
          <p:nvPr/>
        </p:nvSpPr>
        <p:spPr>
          <a:xfrm>
            <a:off x="547871" y="4904243"/>
            <a:ext cx="610131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2021 U.S. Cases: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Hep B: 2,045 acute and 14,229 chronic cases</a:t>
            </a:r>
            <a:r>
              <a:rPr lang="en-US" sz="2000" baseline="30000" dirty="0">
                <a:solidFill>
                  <a:schemeClr val="accent2"/>
                </a:solidFill>
                <a:latin typeface="+mj-lt"/>
              </a:rPr>
              <a:t>1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Hep C: 4,848 acute and 2.4 million chronic cases</a:t>
            </a:r>
            <a:r>
              <a:rPr lang="en-US" sz="2000" baseline="30000" dirty="0">
                <a:solidFill>
                  <a:schemeClr val="accent2"/>
                </a:solidFill>
                <a:latin typeface="+mj-lt"/>
              </a:rPr>
              <a:t>2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5410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0C143-E12A-6B40-5404-E0A1A84B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09C04-1953-A69C-E97E-E19259645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582129-FDC4-96E2-A5A8-4EC3A8BE72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Human Immunodeficiency Virus (</a:t>
            </a:r>
            <a:r>
              <a:rPr lang="en-US" dirty="0" err="1"/>
              <a:t>HiV</a:t>
            </a:r>
            <a:r>
              <a:rPr lang="en-US" dirty="0"/>
              <a:t>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5DA154-1BC2-E0D0-DD4C-C7F0BD806426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433F3B9-FA19-EA2A-EA6C-48D45E28598B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C311B308-B3BF-EF2D-0AA6-BF8E2DDCD827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34149CA-B8D4-BB64-5125-AA44EF75B2B8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39C5899-92FC-9083-BE0E-A8ED8D0213B0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3183DBE-D2C5-7A13-E2F4-07DCA84098D6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636F0DA-90D2-6F60-7410-F22F0B27D323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B3CD9F6-E2C5-5BC1-1403-3B473D43C8B8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A2BFEAA-80D5-96F0-A6C9-3879CE679C4B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36F702-8F58-E3C0-D67B-5CF18FF64C47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42F47A-A64C-99C6-3812-C55C83666C77}"/>
              </a:ext>
            </a:extLst>
          </p:cNvPr>
          <p:cNvSpPr txBox="1"/>
          <p:nvPr/>
        </p:nvSpPr>
        <p:spPr>
          <a:xfrm>
            <a:off x="602841" y="1447800"/>
            <a:ext cx="555313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</a:rPr>
              <a:t>STIs can increase the chance of getting or spreading HIV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</a:rPr>
              <a:t>Some STIs cause sores or inflammation, making it easier for HIV to enter the body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</a:rPr>
              <a:t>Getting tested and treated helps reduce the likelihood of HIV transmission</a:t>
            </a:r>
            <a:r>
              <a:rPr lang="en-US" sz="2000" baseline="30000" dirty="0">
                <a:solidFill>
                  <a:schemeClr val="accent2"/>
                </a:solidFill>
              </a:rPr>
              <a:t>1</a:t>
            </a:r>
            <a:endParaRPr lang="en-US" sz="2000" dirty="0">
              <a:solidFill>
                <a:schemeClr val="accent2"/>
              </a:solidFill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chemeClr val="accent2"/>
              </a:solidFill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2022 U.S. Cases: </a:t>
            </a:r>
            <a:b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31,800 new cases in 2022, totaling an estimated 1.2 million people living with HIV</a:t>
            </a:r>
            <a:r>
              <a:rPr lang="en-US" sz="2000" baseline="30000" dirty="0">
                <a:solidFill>
                  <a:schemeClr val="accent2"/>
                </a:solidFill>
                <a:latin typeface="+mj-lt"/>
              </a:rPr>
              <a:t>2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 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	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2EC6FD0-4219-A901-C6FE-5A6106FCBF27}"/>
              </a:ext>
            </a:extLst>
          </p:cNvPr>
          <p:cNvSpPr txBox="1">
            <a:spLocks/>
          </p:cNvSpPr>
          <p:nvPr/>
        </p:nvSpPr>
        <p:spPr>
          <a:xfrm rot="10800000" flipV="1">
            <a:off x="389276" y="6368560"/>
            <a:ext cx="5930900" cy="3529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1. Centers for Disease Control and Prevention. About HIV. CDC. </a:t>
            </a:r>
            <a:r>
              <a:rPr lang="en-US" b="0" i="0" u="sng" dirty="0">
                <a:effectLst/>
                <a:latin typeface="GSKPrecision-Regular"/>
                <a:hlinkClick r:id="rId3"/>
              </a:rPr>
              <a:t>https://www.cdc.gov/HIV/about/index.html</a:t>
            </a:r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.</a:t>
            </a:r>
          </a:p>
          <a:p>
            <a:pPr algn="l"/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2. Centers for Disease Control and Prevention. State of STIs: 2024 Sexually Transmitted Infections in the United States. CDC. </a:t>
            </a:r>
            <a:r>
              <a:rPr lang="en-US" u="sng" dirty="0">
                <a:latin typeface="Raleway" panose="020B0503030101060003" pitchFamily="34" charset="77"/>
                <a:hlinkClick r:id="rId4"/>
              </a:rPr>
              <a:t>https://www.cdc.gov/sti/media/pdfs/2024/10/StateOfSTIs508.pdf</a:t>
            </a:r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. Published October 2024</a:t>
            </a:r>
            <a:endParaRPr lang="en-US" dirty="0">
              <a:latin typeface="Raleway" panose="020B0503030101060003" pitchFamily="34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E2F68A-E836-B5D9-67F6-88A750541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0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00F9EFD-3E32-86FD-3D87-A78606C72017}"/>
              </a:ext>
            </a:extLst>
          </p:cNvPr>
          <p:cNvSpPr txBox="1"/>
          <p:nvPr/>
        </p:nvSpPr>
        <p:spPr>
          <a:xfrm>
            <a:off x="5034708" y="1620000"/>
            <a:ext cx="6881486" cy="45129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</a:ln>
          <a:effectLst>
            <a:outerShdw blurRad="190500" dist="88900" dir="4200000" sx="98000" sy="98000" algn="t" rotWithShape="0">
              <a:schemeClr val="tx1">
                <a:alpha val="0"/>
              </a:schemeClr>
            </a:outerShdw>
          </a:effectLst>
        </p:spPr>
        <p:txBody>
          <a:bodyPr vert="horz" wrap="square" lIns="365760" tIns="365760" rIns="365760" bIns="27432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defRPr/>
            </a:pPr>
            <a:endParaRPr lang="en-US" sz="1500" b="1" dirty="0">
              <a:effectLst/>
            </a:endParaRPr>
          </a:p>
        </p:txBody>
      </p:sp>
      <p:pic>
        <p:nvPicPr>
          <p:cNvPr id="16" name="Picture 15" descr="A toolbox with tools on it&#10;&#10;AI-generated content may be incorrect.">
            <a:extLst>
              <a:ext uri="{FF2B5EF4-FFF2-40B4-BE49-F238E27FC236}">
                <a16:creationId xmlns:a16="http://schemas.microsoft.com/office/drawing/2014/main" id="{B025FEB2-1153-AB5E-53D3-66A98B1D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766" b="17202"/>
          <a:stretch/>
        </p:blipFill>
        <p:spPr>
          <a:xfrm>
            <a:off x="9134035" y="1824579"/>
            <a:ext cx="2790670" cy="181484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3DA250-2B57-05E4-CA2D-3A66AF8DED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1620000"/>
            <a:ext cx="3887883" cy="2781879"/>
          </a:xfrm>
        </p:spPr>
        <p:txBody>
          <a:bodyPr/>
          <a:lstStyle/>
          <a:p>
            <a:pPr lvl="0">
              <a:buSzPts val="1000"/>
              <a:tabLst>
                <a:tab pos="457200" algn="l"/>
              </a:tabLst>
            </a:pPr>
            <a:r>
              <a:rPr lang="en-US" dirty="0">
                <a:solidFill>
                  <a:schemeClr val="accent2"/>
                </a:solidFill>
                <a:effectLst/>
              </a:rPr>
              <a:t>Testing is recommended at least once a year for all people having any type of sex, and m</a:t>
            </a:r>
            <a:r>
              <a:rPr lang="en-US" dirty="0">
                <a:solidFill>
                  <a:schemeClr val="accent2"/>
                </a:solidFill>
              </a:rPr>
              <a:t>ore often if someone has multiple partners, or their partner has other partners</a:t>
            </a:r>
            <a:r>
              <a:rPr lang="en-US" baseline="30000" dirty="0">
                <a:solidFill>
                  <a:schemeClr val="accent2"/>
                </a:solidFill>
              </a:rPr>
              <a:t>1</a:t>
            </a:r>
          </a:p>
          <a:p>
            <a:pPr lvl="0">
              <a:buSzPts val="1000"/>
              <a:tabLst>
                <a:tab pos="457200" algn="l"/>
              </a:tabLst>
            </a:pPr>
            <a:endParaRPr lang="en-US" baseline="30000" dirty="0">
              <a:solidFill>
                <a:schemeClr val="accent2"/>
              </a:solidFill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dirty="0">
                <a:solidFill>
                  <a:schemeClr val="accent2"/>
                </a:solidFill>
              </a:rPr>
              <a:t>It is important to tell the health care provider what types of sex you have (oral, anal, vaginal) so that the right places on the body get tested!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F06C39-1C96-9AFE-3436-750A70423B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6518366"/>
            <a:ext cx="7131788" cy="3272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1. Centers for Disease Control and Prevention. STI Testing and Diagnosis. CDC. </a:t>
            </a:r>
            <a:r>
              <a:rPr lang="en-US" u="sng" dirty="0">
                <a:effectLst/>
                <a:latin typeface="Raleway" panose="020B0503030101060003" pitchFamily="34" charset="77"/>
                <a:hlinkClick r:id="rId3"/>
              </a:rPr>
              <a:t>https://www.cdc.gov/sti/testing/index.html</a:t>
            </a:r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79418C-2719-1978-7DC0-B6EC76903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Sti testing &amp; Prevention</a:t>
            </a:r>
          </a:p>
        </p:txBody>
      </p:sp>
      <p:sp>
        <p:nvSpPr>
          <p:cNvPr id="10" name="Paragraph 1">
            <a:extLst>
              <a:ext uri="{FF2B5EF4-FFF2-40B4-BE49-F238E27FC236}">
                <a16:creationId xmlns:a16="http://schemas.microsoft.com/office/drawing/2014/main" id="{C1AECA60-983F-B075-0110-6794DD8658E2}"/>
              </a:ext>
            </a:extLst>
          </p:cNvPr>
          <p:cNvSpPr/>
          <p:nvPr/>
        </p:nvSpPr>
        <p:spPr>
          <a:xfrm>
            <a:off x="5278662" y="1854672"/>
            <a:ext cx="3678051" cy="2270819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Safer Sex Toolbox for 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STI Prevention</a:t>
            </a:r>
          </a:p>
          <a:p>
            <a:pPr marL="0" indent="0" algn="l">
              <a:buNone/>
            </a:pPr>
            <a:r>
              <a:rPr lang="en-US" sz="15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There are many tools that you can have in your </a:t>
            </a:r>
            <a:r>
              <a:rPr lang="en-US" sz="1500" dirty="0">
                <a:solidFill>
                  <a:schemeClr val="accent1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“Safer Sex Toolbox”</a:t>
            </a:r>
            <a:r>
              <a:rPr lang="en-US" sz="15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.</a:t>
            </a:r>
            <a:r>
              <a:rPr lang="en-US" sz="1500" dirty="0">
                <a:solidFill>
                  <a:schemeClr val="accent1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 </a:t>
            </a:r>
            <a:r>
              <a:rPr lang="en-US" sz="15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These are things that can be done to help reduce the chances of STI transmissions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18E59-C971-4440-C717-DBCEC801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05EF6-A2B3-3714-3701-4007E92073CA}"/>
              </a:ext>
            </a:extLst>
          </p:cNvPr>
          <p:cNvSpPr txBox="1"/>
          <p:nvPr/>
        </p:nvSpPr>
        <p:spPr>
          <a:xfrm>
            <a:off x="5034709" y="292999"/>
            <a:ext cx="6881486" cy="1044388"/>
          </a:xfrm>
          <a:prstGeom prst="rect">
            <a:avLst/>
          </a:prstGeom>
          <a:solidFill>
            <a:srgbClr val="FAE670"/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74320" tIns="274320" rIns="274320" bIns="274320" rtlCol="0" anchor="t" anchorCtr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  <a:defRPr/>
            </a:pPr>
            <a:r>
              <a:rPr lang="en-US" sz="1500" b="1" dirty="0"/>
              <a:t>Check with your local health department to find testing resources nearby </a:t>
            </a:r>
          </a:p>
        </p:txBody>
      </p:sp>
      <p:pic>
        <p:nvPicPr>
          <p:cNvPr id="13" name="Picture 12" descr="A picture containing nail&#10;&#10;Description automatically generated">
            <a:extLst>
              <a:ext uri="{FF2B5EF4-FFF2-40B4-BE49-F238E27FC236}">
                <a16:creationId xmlns:a16="http://schemas.microsoft.com/office/drawing/2014/main" id="{CAB9230F-BF1F-1177-7789-0B8C735DA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25577" y="114490"/>
            <a:ext cx="510470" cy="544883"/>
          </a:xfrm>
          <a:prstGeom prst="rect">
            <a:avLst/>
          </a:prstGeom>
        </p:spPr>
      </p:pic>
      <p:sp>
        <p:nvSpPr>
          <p:cNvPr id="17" name="Paragraph 1">
            <a:extLst>
              <a:ext uri="{FF2B5EF4-FFF2-40B4-BE49-F238E27FC236}">
                <a16:creationId xmlns:a16="http://schemas.microsoft.com/office/drawing/2014/main" id="{0F3967C5-8166-CA73-6480-C6462284C148}"/>
              </a:ext>
            </a:extLst>
          </p:cNvPr>
          <p:cNvSpPr/>
          <p:nvPr/>
        </p:nvSpPr>
        <p:spPr>
          <a:xfrm>
            <a:off x="5278662" y="3844914"/>
            <a:ext cx="6626515" cy="2197893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Using condoms correctly and consistently reduces STI transmissions </a:t>
            </a:r>
          </a:p>
          <a:p>
            <a:pPr marL="174625" indent="-1746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Vaccines are available for HPV and Hepatitis B to prevent infections before exposure</a:t>
            </a:r>
          </a:p>
          <a:p>
            <a:pPr marL="174625" indent="-1746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HIV can be prevented with medications known as PrEP, or Pre-exposure Prophylaxis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Routine STI screenings help with early detection and treatment to prevent spread</a:t>
            </a:r>
            <a:r>
              <a:rPr lang="en-US" sz="1500" dirty="0">
                <a:solidFill>
                  <a:srgbClr val="000000"/>
                </a:solidFill>
                <a:latin typeface="OpenSans-Regular" pitchFamily="34" charset="0"/>
                <a:ea typeface="OpenSans-Regular" pitchFamily="34" charset="-122"/>
                <a:cs typeface="OpenSans-Regular" pitchFamily="34" charset="-120"/>
              </a:rPr>
              <a:t>.</a:t>
            </a:r>
            <a:r>
              <a:rPr lang="en-US" sz="1500" baseline="30000" dirty="0">
                <a:solidFill>
                  <a:srgbClr val="000000"/>
                </a:solidFill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1</a:t>
            </a:r>
            <a:endParaRPr lang="en-US" sz="1500" dirty="0"/>
          </a:p>
          <a:p>
            <a:pPr marL="0" indent="0" algn="l">
              <a:spcAft>
                <a:spcPts val="1200"/>
              </a:spcAft>
              <a:buNone/>
            </a:pPr>
            <a:endParaRPr lang="en-US" sz="1823" dirty="0"/>
          </a:p>
        </p:txBody>
      </p:sp>
    </p:spTree>
    <p:extLst>
      <p:ext uri="{BB962C8B-B14F-4D97-AF65-F5344CB8AC3E}">
        <p14:creationId xmlns:p14="http://schemas.microsoft.com/office/powerpoint/2010/main" val="291292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187F2-063B-4FAC-760C-BDBA37976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14</a:t>
            </a:fld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15E1D22-EBD5-166D-58D4-C79EAC277A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Counseling </a:t>
            </a:r>
            <a:br>
              <a:rPr lang="en-US" dirty="0"/>
            </a:br>
            <a:r>
              <a:rPr lang="en-US" dirty="0"/>
              <a:t>and support</a:t>
            </a:r>
          </a:p>
        </p:txBody>
      </p:sp>
      <p:sp>
        <p:nvSpPr>
          <p:cNvPr id="6" name="Subtitle 1"/>
          <p:cNvSpPr/>
          <p:nvPr/>
        </p:nvSpPr>
        <p:spPr>
          <a:xfrm>
            <a:off x="4621117" y="928688"/>
            <a:ext cx="6985000" cy="190500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US" sz="1715" dirty="0"/>
          </a:p>
        </p:txBody>
      </p:sp>
      <p:sp>
        <p:nvSpPr>
          <p:cNvPr id="7" name="Paragraph 1"/>
          <p:cNvSpPr/>
          <p:nvPr/>
        </p:nvSpPr>
        <p:spPr>
          <a:xfrm>
            <a:off x="344138" y="1597419"/>
            <a:ext cx="3037015" cy="190500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.</a:t>
            </a:r>
            <a:endParaRPr lang="en-US" sz="1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AC5833-12A4-9274-ACE7-5739DCAEE66B}"/>
              </a:ext>
            </a:extLst>
          </p:cNvPr>
          <p:cNvSpPr/>
          <p:nvPr/>
        </p:nvSpPr>
        <p:spPr>
          <a:xfrm>
            <a:off x="2799523" y="820877"/>
            <a:ext cx="3147338" cy="3147338"/>
          </a:xfrm>
          <a:custGeom>
            <a:avLst/>
            <a:gdLst>
              <a:gd name="connsiteX0" fmla="*/ 0 w 3147338"/>
              <a:gd name="connsiteY0" fmla="*/ 1573669 h 3147338"/>
              <a:gd name="connsiteX1" fmla="*/ 1573669 w 3147338"/>
              <a:gd name="connsiteY1" fmla="*/ 0 h 3147338"/>
              <a:gd name="connsiteX2" fmla="*/ 3147338 w 3147338"/>
              <a:gd name="connsiteY2" fmla="*/ 1573669 h 3147338"/>
              <a:gd name="connsiteX3" fmla="*/ 1573669 w 3147338"/>
              <a:gd name="connsiteY3" fmla="*/ 3147338 h 3147338"/>
              <a:gd name="connsiteX4" fmla="*/ 0 w 3147338"/>
              <a:gd name="connsiteY4" fmla="*/ 1573669 h 314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338" h="3147338">
                <a:moveTo>
                  <a:pt x="0" y="1573669"/>
                </a:moveTo>
                <a:cubicBezTo>
                  <a:pt x="0" y="704556"/>
                  <a:pt x="704556" y="0"/>
                  <a:pt x="1573669" y="0"/>
                </a:cubicBezTo>
                <a:cubicBezTo>
                  <a:pt x="2442782" y="0"/>
                  <a:pt x="3147338" y="704556"/>
                  <a:pt x="3147338" y="1573669"/>
                </a:cubicBezTo>
                <a:cubicBezTo>
                  <a:pt x="3147338" y="2442782"/>
                  <a:pt x="2442782" y="3147338"/>
                  <a:pt x="1573669" y="3147338"/>
                </a:cubicBezTo>
                <a:cubicBezTo>
                  <a:pt x="704556" y="3147338"/>
                  <a:pt x="0" y="2442782"/>
                  <a:pt x="0" y="157366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3">
                  <a:lumMod val="40000"/>
                  <a:lumOff val="60000"/>
                  <a:alpha val="32000"/>
                </a:schemeClr>
              </a:gs>
              <a:gs pos="98000">
                <a:schemeClr val="accent1">
                  <a:lumMod val="60000"/>
                  <a:lumOff val="40000"/>
                  <a:alpha val="52057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19646" tIns="822960" rIns="419645" bIns="118025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accent2"/>
                </a:solidFill>
                <a:latin typeface="+mj-lt"/>
                <a:ea typeface="OpenSans-Bold" pitchFamily="34" charset="-122"/>
                <a:cs typeface="OpenSans-Bold" pitchFamily="34" charset="-120"/>
              </a:rPr>
              <a:t>Nonjudgmental Support</a:t>
            </a:r>
            <a:endParaRPr lang="en-US" kern="1200" dirty="0">
              <a:solidFill>
                <a:schemeClr val="accent2"/>
              </a:solidFill>
              <a:latin typeface="+mj-lt"/>
              <a:ea typeface="OpenSans-Regular" pitchFamily="34" charset="-122"/>
              <a:cs typeface="OpenSans-Regular" pitchFamily="34" charset="-120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Strive to create a safe space for discussing STIs, sexual health, and prevention without stigma</a:t>
            </a:r>
            <a:endParaRPr lang="en-US" sz="1600" kern="12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C98F0CE-C385-9019-42E9-BF27CAA05657}"/>
              </a:ext>
            </a:extLst>
          </p:cNvPr>
          <p:cNvSpPr/>
          <p:nvPr/>
        </p:nvSpPr>
        <p:spPr>
          <a:xfrm>
            <a:off x="4201012" y="2990662"/>
            <a:ext cx="3147338" cy="3147338"/>
          </a:xfrm>
          <a:custGeom>
            <a:avLst/>
            <a:gdLst>
              <a:gd name="connsiteX0" fmla="*/ 0 w 3147338"/>
              <a:gd name="connsiteY0" fmla="*/ 1573669 h 3147338"/>
              <a:gd name="connsiteX1" fmla="*/ 1573669 w 3147338"/>
              <a:gd name="connsiteY1" fmla="*/ 0 h 3147338"/>
              <a:gd name="connsiteX2" fmla="*/ 3147338 w 3147338"/>
              <a:gd name="connsiteY2" fmla="*/ 1573669 h 3147338"/>
              <a:gd name="connsiteX3" fmla="*/ 1573669 w 3147338"/>
              <a:gd name="connsiteY3" fmla="*/ 3147338 h 3147338"/>
              <a:gd name="connsiteX4" fmla="*/ 0 w 3147338"/>
              <a:gd name="connsiteY4" fmla="*/ 1573669 h 314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338" h="3147338">
                <a:moveTo>
                  <a:pt x="0" y="1573669"/>
                </a:moveTo>
                <a:cubicBezTo>
                  <a:pt x="0" y="704556"/>
                  <a:pt x="704556" y="0"/>
                  <a:pt x="1573669" y="0"/>
                </a:cubicBezTo>
                <a:cubicBezTo>
                  <a:pt x="2442782" y="0"/>
                  <a:pt x="3147338" y="704556"/>
                  <a:pt x="3147338" y="1573669"/>
                </a:cubicBezTo>
                <a:cubicBezTo>
                  <a:pt x="3147338" y="2442782"/>
                  <a:pt x="2442782" y="3147338"/>
                  <a:pt x="1573669" y="3147338"/>
                </a:cubicBezTo>
                <a:cubicBezTo>
                  <a:pt x="704556" y="3147338"/>
                  <a:pt x="0" y="2442782"/>
                  <a:pt x="0" y="157366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3">
                  <a:lumMod val="40000"/>
                  <a:lumOff val="60000"/>
                  <a:alpha val="39158"/>
                </a:schemeClr>
              </a:gs>
              <a:gs pos="96000">
                <a:schemeClr val="accent1">
                  <a:lumMod val="60000"/>
                  <a:lumOff val="40000"/>
                  <a:alpha val="36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8640" tIns="914400" rIns="274320" bIns="60324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accent2"/>
                </a:solidFill>
                <a:latin typeface="+mj-lt"/>
                <a:ea typeface="OpenSans-Bold" pitchFamily="34" charset="-122"/>
                <a:cs typeface="OpenSans-Bold" pitchFamily="34" charset="-120"/>
              </a:rPr>
              <a:t>Motivational Interviewing</a:t>
            </a:r>
            <a:endParaRPr lang="en-US" kern="1200" dirty="0">
              <a:solidFill>
                <a:schemeClr val="accent2"/>
              </a:solidFill>
              <a:latin typeface="+mj-lt"/>
              <a:ea typeface="OpenSans-Regular" pitchFamily="34" charset="-122"/>
              <a:cs typeface="OpenSans-Regular" pitchFamily="34" charset="-120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Encouraging clients to explore their health goals and behaviors increases engagement in STI prevention and treatment.</a:t>
            </a:r>
            <a:endParaRPr lang="en-US" sz="1600" kern="12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51E7775-039E-23A7-23CE-7F2B19D26D8B}"/>
              </a:ext>
            </a:extLst>
          </p:cNvPr>
          <p:cNvSpPr/>
          <p:nvPr/>
        </p:nvSpPr>
        <p:spPr>
          <a:xfrm>
            <a:off x="1406596" y="2990662"/>
            <a:ext cx="3147338" cy="3147338"/>
          </a:xfrm>
          <a:custGeom>
            <a:avLst/>
            <a:gdLst>
              <a:gd name="connsiteX0" fmla="*/ 0 w 3147338"/>
              <a:gd name="connsiteY0" fmla="*/ 1573669 h 3147338"/>
              <a:gd name="connsiteX1" fmla="*/ 1573669 w 3147338"/>
              <a:gd name="connsiteY1" fmla="*/ 0 h 3147338"/>
              <a:gd name="connsiteX2" fmla="*/ 3147338 w 3147338"/>
              <a:gd name="connsiteY2" fmla="*/ 1573669 h 3147338"/>
              <a:gd name="connsiteX3" fmla="*/ 1573669 w 3147338"/>
              <a:gd name="connsiteY3" fmla="*/ 3147338 h 3147338"/>
              <a:gd name="connsiteX4" fmla="*/ 0 w 3147338"/>
              <a:gd name="connsiteY4" fmla="*/ 1573669 h 314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338" h="3147338">
                <a:moveTo>
                  <a:pt x="0" y="1573669"/>
                </a:moveTo>
                <a:cubicBezTo>
                  <a:pt x="0" y="704556"/>
                  <a:pt x="704556" y="0"/>
                  <a:pt x="1573669" y="0"/>
                </a:cubicBezTo>
                <a:cubicBezTo>
                  <a:pt x="2442782" y="0"/>
                  <a:pt x="3147338" y="704556"/>
                  <a:pt x="3147338" y="1573669"/>
                </a:cubicBezTo>
                <a:cubicBezTo>
                  <a:pt x="3147338" y="2442782"/>
                  <a:pt x="2442782" y="3147338"/>
                  <a:pt x="1573669" y="3147338"/>
                </a:cubicBezTo>
                <a:cubicBezTo>
                  <a:pt x="704556" y="3147338"/>
                  <a:pt x="0" y="2442782"/>
                  <a:pt x="0" y="157366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3">
                  <a:lumMod val="40000"/>
                  <a:lumOff val="60000"/>
                  <a:alpha val="39158"/>
                </a:schemeClr>
              </a:gs>
              <a:gs pos="96000">
                <a:schemeClr val="accent1">
                  <a:lumMod val="60000"/>
                  <a:lumOff val="40000"/>
                  <a:alpha val="36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4320" tIns="731520" rIns="548640" bIns="60324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accent2"/>
                </a:solidFill>
                <a:latin typeface="+mj-lt"/>
                <a:ea typeface="OpenSans-Bold" pitchFamily="34" charset="-122"/>
              </a:rPr>
              <a:t>Cultural </a:t>
            </a:r>
            <a:br>
              <a:rPr lang="en-US" b="1" kern="1200" dirty="0">
                <a:solidFill>
                  <a:schemeClr val="accent2"/>
                </a:solidFill>
                <a:latin typeface="+mj-lt"/>
                <a:ea typeface="OpenSans-Bold" pitchFamily="34" charset="-122"/>
              </a:rPr>
            </a:br>
            <a:r>
              <a:rPr lang="en-US" b="1" kern="1200" dirty="0">
                <a:solidFill>
                  <a:schemeClr val="accent2"/>
                </a:solidFill>
                <a:latin typeface="+mj-lt"/>
                <a:ea typeface="OpenSans-Bold" pitchFamily="34" charset="-122"/>
              </a:rPr>
              <a:t>Sensitivity </a:t>
            </a:r>
            <a:endParaRPr lang="en-US" kern="1200" dirty="0">
              <a:solidFill>
                <a:schemeClr val="accent2"/>
              </a:solidFill>
              <a:latin typeface="+mj-lt"/>
              <a:ea typeface="OpenSans-Bold" pitchFamily="34" charset="-122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2"/>
                </a:solidFill>
                <a:latin typeface="+mj-lt"/>
                <a:ea typeface="OpenSans-Bold" pitchFamily="34" charset="-122"/>
              </a:rPr>
              <a:t>Tailoring messages and interventions to diverse populations ensures more effective education and support.</a:t>
            </a:r>
            <a:endParaRPr lang="en-US" sz="1600" kern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0D832-E0D3-BF48-6B25-C13806D967B9}"/>
              </a:ext>
            </a:extLst>
          </p:cNvPr>
          <p:cNvSpPr txBox="1"/>
          <p:nvPr/>
        </p:nvSpPr>
        <p:spPr>
          <a:xfrm>
            <a:off x="144810" y="6400800"/>
            <a:ext cx="595119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en-US" sz="800" b="0" i="0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1. American Academy of Family Physicians. Behavioral Interventions to Prevent Sexually Transmitted Infections. Am Fam Physician. </a:t>
            </a:r>
            <a:r>
              <a:rPr lang="en-US" sz="800" b="0" i="0" u="sng" dirty="0">
                <a:effectLst/>
                <a:latin typeface="Raleway" panose="020B0503030101060003" pitchFamily="34" charset="77"/>
                <a:hlinkClick r:id="rId2"/>
              </a:rPr>
              <a:t>https://www.aafp.org/pubs/afp/issues/2020/1115/od1.html#:~:text=Intervention%20approaches%20include%20in%2Dperson,delivered%20in%20a%20single%20session</a:t>
            </a:r>
            <a:r>
              <a:rPr lang="en-US" sz="800" b="0" i="0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. Published November 15, 2020. </a:t>
            </a:r>
            <a:endParaRPr lang="en-US" sz="800" dirty="0">
              <a:solidFill>
                <a:schemeClr val="accent2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931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in a line&#10;&#10;AI-generated content may be incorrect.">
            <a:extLst>
              <a:ext uri="{FF2B5EF4-FFF2-40B4-BE49-F238E27FC236}">
                <a16:creationId xmlns:a16="http://schemas.microsoft.com/office/drawing/2014/main" id="{A5666B36-F86C-3C02-E9EB-44CDB3DD44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41" t="23737" b="2192"/>
          <a:stretch/>
        </p:blipFill>
        <p:spPr>
          <a:xfrm>
            <a:off x="4153359" y="0"/>
            <a:ext cx="8038641" cy="6858000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0CCD9227-B680-E02B-84B3-15B659303732}"/>
              </a:ext>
            </a:extLst>
          </p:cNvPr>
          <p:cNvSpPr/>
          <p:nvPr/>
        </p:nvSpPr>
        <p:spPr>
          <a:xfrm>
            <a:off x="1090670" y="0"/>
            <a:ext cx="5574535" cy="6858000"/>
          </a:xfrm>
          <a:prstGeom prst="parallelogram">
            <a:avLst>
              <a:gd name="adj" fmla="val 44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graph 1"/>
          <p:cNvSpPr/>
          <p:nvPr/>
        </p:nvSpPr>
        <p:spPr>
          <a:xfrm>
            <a:off x="606998" y="1621446"/>
            <a:ext cx="4628105" cy="1620268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100" dirty="0">
                <a:solidFill>
                  <a:schemeClr val="accent2"/>
                </a:solidFill>
                <a:latin typeface="+mj-lt"/>
                <a:ea typeface="OpenSans-Regular" pitchFamily="34" charset="-122"/>
                <a:cs typeface="OpenSans-Regular" pitchFamily="34" charset="-120"/>
              </a:rPr>
              <a:t>Educators play a vital role in changing how people think about STI risks, testing, and treatment.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9CED89-F13F-6FAD-B0C7-A462E027FB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100" y="645275"/>
            <a:ext cx="11067281" cy="720725"/>
          </a:xfrm>
        </p:spPr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Paragraph 1">
            <a:extLst>
              <a:ext uri="{FF2B5EF4-FFF2-40B4-BE49-F238E27FC236}">
                <a16:creationId xmlns:a16="http://schemas.microsoft.com/office/drawing/2014/main" id="{6F89A780-17BD-E98A-10F6-1F4D11595D90}"/>
              </a:ext>
            </a:extLst>
          </p:cNvPr>
          <p:cNvSpPr/>
          <p:nvPr/>
        </p:nvSpPr>
        <p:spPr>
          <a:xfrm>
            <a:off x="606997" y="3010954"/>
            <a:ext cx="4416695" cy="2649846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100" dirty="0">
                <a:solidFill>
                  <a:schemeClr val="accent2"/>
                </a:solidFill>
                <a:latin typeface="+mj-lt"/>
                <a:ea typeface="OpenSans-Regular" pitchFamily="34" charset="-122"/>
              </a:rPr>
              <a:t>Nonjudgemental support, myth busting with accurate information, and helping connect people to resources in your community are all things we can do to have a </a:t>
            </a:r>
          </a:p>
          <a:p>
            <a:pPr marL="0" indent="0" algn="l">
              <a:buNone/>
            </a:pPr>
            <a:r>
              <a:rPr lang="en-US" sz="2100" dirty="0">
                <a:solidFill>
                  <a:schemeClr val="accent2"/>
                </a:solidFill>
                <a:latin typeface="+mj-lt"/>
                <a:ea typeface="OpenSans-Regular" pitchFamily="34" charset="-122"/>
              </a:rPr>
              <a:t>big impact.</a:t>
            </a:r>
            <a:endParaRPr lang="en-US" sz="21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DEAE0-6926-30D8-FB8A-03FF20685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FF361-D933-DE49-5140-E3E419F37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2ABFB9-520C-A0DD-1763-CA5952373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2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EC547E-5A4B-A8EC-FD1D-D81F2BA043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What are STI</a:t>
            </a:r>
            <a:r>
              <a:rPr lang="en-US" sz="1600" dirty="0"/>
              <a:t>s</a:t>
            </a:r>
            <a:r>
              <a:rPr lang="en-US" dirty="0"/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71B52F-DBE3-202A-91A1-96F0B3973CD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7512" y="6435770"/>
            <a:ext cx="4140906" cy="422230"/>
          </a:xfrm>
        </p:spPr>
        <p:txBody>
          <a:bodyPr/>
          <a:lstStyle/>
          <a:p>
            <a:r>
              <a:rPr lang="en-US" sz="800" b="0" i="0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1. Centers for Disease Control and Prevention. About Sexually Transmitted Infections (STIs). CDC. </a:t>
            </a:r>
            <a:r>
              <a:rPr lang="en-US" sz="800" b="0" i="0" u="sng" dirty="0">
                <a:effectLst/>
                <a:latin typeface="Raleway" panose="020B0503030101060003" pitchFamily="34" charset="77"/>
                <a:hlinkClick r:id="rId2"/>
              </a:rPr>
              <a:t>https://www.cdc.gov/sti/about/index.html</a:t>
            </a:r>
            <a:r>
              <a:rPr lang="en-US" sz="800" b="0" i="0" u="sng" dirty="0">
                <a:effectLst/>
                <a:latin typeface="Raleway" panose="020B0503030101060003" pitchFamily="34" charset="77"/>
              </a:rPr>
              <a:t> </a:t>
            </a:r>
            <a:r>
              <a:rPr lang="en-US" sz="800" b="0" i="0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Accessed April 9, 2025.</a:t>
            </a:r>
            <a:endParaRPr lang="en-GB" sz="800" dirty="0">
              <a:latin typeface="Raleway" panose="020B0503030101060003" pitchFamily="34" charset="77"/>
            </a:endParaRPr>
          </a:p>
        </p:txBody>
      </p:sp>
      <p:sp>
        <p:nvSpPr>
          <p:cNvPr id="7" name="Bullet text 1"/>
          <p:cNvSpPr/>
          <p:nvPr/>
        </p:nvSpPr>
        <p:spPr>
          <a:xfrm>
            <a:off x="901215" y="2361115"/>
            <a:ext cx="3444152" cy="136975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Sexually transmitted infections 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2"/>
              </a:solidFill>
              <a:latin typeface="Raleway" panose="020B0503030101060003" pitchFamily="34" charset="77"/>
              <a:ea typeface="OpenSans-Regular" pitchFamily="34" charset="-122"/>
              <a:cs typeface="OpenSans-Regular" pitchFamily="34" charset="-120"/>
            </a:endParaRPr>
          </a:p>
          <a:p>
            <a:r>
              <a:rPr lang="en-US" sz="1600" dirty="0">
                <a:solidFill>
                  <a:schemeClr val="accent2"/>
                </a:solidFill>
                <a:latin typeface="Raleway"/>
                <a:ea typeface="OpenSans-Regular"/>
                <a:cs typeface="Segoe UI"/>
              </a:rPr>
              <a:t>A sexually transmitted infection (STI) is caused by a virus, bacteria, fungus, or parasite spread through sexual contact. When an STI leads to symptoms, it becomes known as a sexually transmitted disease (STD)</a:t>
            </a:r>
            <a:endParaRPr lang="en-US" dirty="0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0D7A0F55-C61B-C740-DE49-344A1046F542}"/>
              </a:ext>
            </a:extLst>
          </p:cNvPr>
          <p:cNvSpPr/>
          <p:nvPr/>
        </p:nvSpPr>
        <p:spPr>
          <a:xfrm>
            <a:off x="545175" y="1703982"/>
            <a:ext cx="3839359" cy="2777617"/>
          </a:xfrm>
          <a:prstGeom prst="bracketPair">
            <a:avLst>
              <a:gd name="adj" fmla="val 11324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5D39AC8-493B-EF13-23C4-4585A1E10BC8}"/>
              </a:ext>
            </a:extLst>
          </p:cNvPr>
          <p:cNvSpPr/>
          <p:nvPr/>
        </p:nvSpPr>
        <p:spPr>
          <a:xfrm>
            <a:off x="6006826" y="1201365"/>
            <a:ext cx="5604952" cy="1280160"/>
          </a:xfrm>
          <a:custGeom>
            <a:avLst/>
            <a:gdLst>
              <a:gd name="connsiteX0" fmla="*/ 0 w 5243098"/>
              <a:gd name="connsiteY0" fmla="*/ 0 h 1097515"/>
              <a:gd name="connsiteX1" fmla="*/ 4694341 w 5243098"/>
              <a:gd name="connsiteY1" fmla="*/ 0 h 1097515"/>
              <a:gd name="connsiteX2" fmla="*/ 5243098 w 5243098"/>
              <a:gd name="connsiteY2" fmla="*/ 548758 h 1097515"/>
              <a:gd name="connsiteX3" fmla="*/ 4694341 w 5243098"/>
              <a:gd name="connsiteY3" fmla="*/ 1097515 h 1097515"/>
              <a:gd name="connsiteX4" fmla="*/ 0 w 5243098"/>
              <a:gd name="connsiteY4" fmla="*/ 1097515 h 1097515"/>
              <a:gd name="connsiteX5" fmla="*/ 0 w 5243098"/>
              <a:gd name="connsiteY5" fmla="*/ 0 h 109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3098" h="1097515">
                <a:moveTo>
                  <a:pt x="5243098" y="1097514"/>
                </a:moveTo>
                <a:lnTo>
                  <a:pt x="548757" y="1097514"/>
                </a:lnTo>
                <a:lnTo>
                  <a:pt x="0" y="548757"/>
                </a:lnTo>
                <a:lnTo>
                  <a:pt x="548757" y="1"/>
                </a:lnTo>
                <a:lnTo>
                  <a:pt x="5243098" y="1"/>
                </a:lnTo>
                <a:lnTo>
                  <a:pt x="5243098" y="1097514"/>
                </a:lnTo>
                <a:close/>
              </a:path>
            </a:pathLst>
          </a:custGeom>
          <a:solidFill>
            <a:schemeClr val="accent1"/>
          </a:solidFill>
          <a:effectLst>
            <a:outerShdw blurRad="381000" dist="127000" dir="5400000" algn="ctr" rotWithShape="0">
              <a:schemeClr val="tx1">
                <a:alpha val="20000"/>
              </a:scheme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353" tIns="68581" rIns="128016" bIns="6858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Some are caused by bacteria (like chlamydia and gonorrhea). Others are caused by viruses (like HIV and herpes).</a:t>
            </a:r>
            <a:endParaRPr lang="en-US" sz="1800" kern="1200">
              <a:latin typeface="Raleway" panose="020B0503030101060003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C02263-932E-5D66-B9F5-8EF689AFDF64}"/>
              </a:ext>
            </a:extLst>
          </p:cNvPr>
          <p:cNvSpPr>
            <a:spLocks noChangeAspect="1"/>
          </p:cNvSpPr>
          <p:nvPr/>
        </p:nvSpPr>
        <p:spPr>
          <a:xfrm>
            <a:off x="5458068" y="1204551"/>
            <a:ext cx="1280160" cy="1280160"/>
          </a:xfrm>
          <a:prstGeom prst="ellipse">
            <a:avLst/>
          </a:prstGeom>
          <a:solidFill>
            <a:schemeClr val="bg1"/>
          </a:solidFill>
          <a:effectLst>
            <a:outerShdw blurRad="381000" dist="228600" dir="5400000" sx="90000" sy="90000" algn="ctr" rotWithShape="0">
              <a:srgbClr val="000000">
                <a:alpha val="1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AD535D-AE89-109E-467D-0F349352AD87}"/>
              </a:ext>
            </a:extLst>
          </p:cNvPr>
          <p:cNvSpPr/>
          <p:nvPr/>
        </p:nvSpPr>
        <p:spPr>
          <a:xfrm>
            <a:off x="6006826" y="2714634"/>
            <a:ext cx="5604952" cy="1280160"/>
          </a:xfrm>
          <a:custGeom>
            <a:avLst/>
            <a:gdLst>
              <a:gd name="connsiteX0" fmla="*/ 0 w 5243098"/>
              <a:gd name="connsiteY0" fmla="*/ 0 h 1097515"/>
              <a:gd name="connsiteX1" fmla="*/ 4694341 w 5243098"/>
              <a:gd name="connsiteY1" fmla="*/ 0 h 1097515"/>
              <a:gd name="connsiteX2" fmla="*/ 5243098 w 5243098"/>
              <a:gd name="connsiteY2" fmla="*/ 548758 h 1097515"/>
              <a:gd name="connsiteX3" fmla="*/ 4694341 w 5243098"/>
              <a:gd name="connsiteY3" fmla="*/ 1097515 h 1097515"/>
              <a:gd name="connsiteX4" fmla="*/ 0 w 5243098"/>
              <a:gd name="connsiteY4" fmla="*/ 1097515 h 1097515"/>
              <a:gd name="connsiteX5" fmla="*/ 0 w 5243098"/>
              <a:gd name="connsiteY5" fmla="*/ 0 h 109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3098" h="1097515">
                <a:moveTo>
                  <a:pt x="5243098" y="1097514"/>
                </a:moveTo>
                <a:lnTo>
                  <a:pt x="548757" y="1097514"/>
                </a:lnTo>
                <a:lnTo>
                  <a:pt x="0" y="548757"/>
                </a:lnTo>
                <a:lnTo>
                  <a:pt x="548757" y="1"/>
                </a:lnTo>
                <a:lnTo>
                  <a:pt x="5243098" y="1"/>
                </a:lnTo>
                <a:lnTo>
                  <a:pt x="5243098" y="1097514"/>
                </a:lnTo>
                <a:close/>
              </a:path>
            </a:pathLst>
          </a:custGeom>
          <a:solidFill>
            <a:schemeClr val="accent1"/>
          </a:solidFill>
          <a:effectLst>
            <a:outerShdw blurRad="381000" dist="127000" dir="5400000" algn="ctr" rotWithShape="0">
              <a:schemeClr val="tx1">
                <a:alpha val="20000"/>
              </a:scheme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353" tIns="68581" rIns="128016" bIns="6857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Most STIs can be treated and cured. </a:t>
            </a:r>
            <a:br>
              <a:rPr lang="en-US" sz="1800" kern="1200"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</a:br>
            <a:r>
              <a:rPr lang="en-US" sz="1800" kern="1200"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Others can be managed with medicines.</a:t>
            </a:r>
            <a:endParaRPr lang="en-US" sz="1800" kern="1200">
              <a:latin typeface="Raleway" panose="020B0503030101060003" pitchFamily="34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C3C8AE-BE9E-3BB5-6D49-8F488845572C}"/>
              </a:ext>
            </a:extLst>
          </p:cNvPr>
          <p:cNvSpPr>
            <a:spLocks noChangeAspect="1"/>
          </p:cNvSpPr>
          <p:nvPr/>
        </p:nvSpPr>
        <p:spPr>
          <a:xfrm>
            <a:off x="5458068" y="2717820"/>
            <a:ext cx="1280160" cy="1280160"/>
          </a:xfrm>
          <a:prstGeom prst="ellipse">
            <a:avLst/>
          </a:prstGeom>
          <a:solidFill>
            <a:schemeClr val="bg1"/>
          </a:solidFill>
          <a:effectLst>
            <a:outerShdw blurRad="381000" dist="228600" dir="5400000" sx="90000" sy="90000" algn="ctr" rotWithShape="0">
              <a:srgbClr val="000000">
                <a:alpha val="1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B1FAE24-B6DC-933B-03DB-474603AE8D44}"/>
              </a:ext>
            </a:extLst>
          </p:cNvPr>
          <p:cNvSpPr/>
          <p:nvPr/>
        </p:nvSpPr>
        <p:spPr>
          <a:xfrm>
            <a:off x="6006826" y="4227902"/>
            <a:ext cx="5604952" cy="1280160"/>
          </a:xfrm>
          <a:custGeom>
            <a:avLst/>
            <a:gdLst>
              <a:gd name="connsiteX0" fmla="*/ 0 w 5243098"/>
              <a:gd name="connsiteY0" fmla="*/ 0 h 1097515"/>
              <a:gd name="connsiteX1" fmla="*/ 4694341 w 5243098"/>
              <a:gd name="connsiteY1" fmla="*/ 0 h 1097515"/>
              <a:gd name="connsiteX2" fmla="*/ 5243098 w 5243098"/>
              <a:gd name="connsiteY2" fmla="*/ 548758 h 1097515"/>
              <a:gd name="connsiteX3" fmla="*/ 4694341 w 5243098"/>
              <a:gd name="connsiteY3" fmla="*/ 1097515 h 1097515"/>
              <a:gd name="connsiteX4" fmla="*/ 0 w 5243098"/>
              <a:gd name="connsiteY4" fmla="*/ 1097515 h 1097515"/>
              <a:gd name="connsiteX5" fmla="*/ 0 w 5243098"/>
              <a:gd name="connsiteY5" fmla="*/ 0 h 109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3098" h="1097515">
                <a:moveTo>
                  <a:pt x="5243098" y="1097514"/>
                </a:moveTo>
                <a:lnTo>
                  <a:pt x="548757" y="1097514"/>
                </a:lnTo>
                <a:lnTo>
                  <a:pt x="0" y="548757"/>
                </a:lnTo>
                <a:lnTo>
                  <a:pt x="548757" y="1"/>
                </a:lnTo>
                <a:lnTo>
                  <a:pt x="5243098" y="1"/>
                </a:lnTo>
                <a:lnTo>
                  <a:pt x="5243098" y="1097514"/>
                </a:lnTo>
                <a:close/>
              </a:path>
            </a:pathLst>
          </a:custGeom>
          <a:solidFill>
            <a:schemeClr val="accent1"/>
          </a:solidFill>
          <a:effectLst>
            <a:outerShdw blurRad="381000" dist="127000" dir="5400000" algn="ctr" rotWithShape="0">
              <a:schemeClr val="tx1">
                <a:alpha val="20000"/>
              </a:scheme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353" tIns="68581" rIns="128016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While most are passed through sexual contact (oral, anal, vaginal), some can be spread through skin-to-skin contact or sharing needles.</a:t>
            </a:r>
            <a:endParaRPr lang="en-US" sz="1800" kern="1200" dirty="0">
              <a:latin typeface="Raleway" panose="020B0503030101060003" pitchFamily="34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65EE70-6E6A-2A6E-3C19-E9ACF75DF685}"/>
              </a:ext>
            </a:extLst>
          </p:cNvPr>
          <p:cNvSpPr>
            <a:spLocks noChangeAspect="1"/>
          </p:cNvSpPr>
          <p:nvPr/>
        </p:nvSpPr>
        <p:spPr>
          <a:xfrm>
            <a:off x="5458068" y="4231088"/>
            <a:ext cx="1280160" cy="1280160"/>
          </a:xfrm>
          <a:prstGeom prst="ellipse">
            <a:avLst/>
          </a:prstGeom>
          <a:solidFill>
            <a:schemeClr val="bg1"/>
          </a:solidFill>
          <a:effectLst>
            <a:outerShdw blurRad="381000" dist="228600" dir="5400000" sx="90000" sy="90000" algn="ctr" rotWithShape="0">
              <a:srgbClr val="000000">
                <a:alpha val="1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Raleway" panose="020B0503030101060003" pitchFamily="34" charset="77"/>
            </a:endParaRPr>
          </a:p>
        </p:txBody>
      </p:sp>
      <p:grpSp>
        <p:nvGrpSpPr>
          <p:cNvPr id="21" name="Graphic 19">
            <a:extLst>
              <a:ext uri="{FF2B5EF4-FFF2-40B4-BE49-F238E27FC236}">
                <a16:creationId xmlns:a16="http://schemas.microsoft.com/office/drawing/2014/main" id="{2E741212-B982-EFFC-B7EC-833497F7C56C}"/>
              </a:ext>
            </a:extLst>
          </p:cNvPr>
          <p:cNvGrpSpPr/>
          <p:nvPr/>
        </p:nvGrpSpPr>
        <p:grpSpPr>
          <a:xfrm>
            <a:off x="5736931" y="1488801"/>
            <a:ext cx="723459" cy="702095"/>
            <a:chOff x="5792016" y="1499818"/>
            <a:chExt cx="723459" cy="702095"/>
          </a:xfrm>
          <a:noFill/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06161B8-4388-A4BB-3971-0DAF98BC0088}"/>
                </a:ext>
              </a:extLst>
            </p:cNvPr>
            <p:cNvSpPr/>
            <p:nvPr/>
          </p:nvSpPr>
          <p:spPr>
            <a:xfrm>
              <a:off x="5792016" y="1903164"/>
              <a:ext cx="306930" cy="298749"/>
            </a:xfrm>
            <a:custGeom>
              <a:avLst/>
              <a:gdLst>
                <a:gd name="connsiteX0" fmla="*/ 226007 w 306930"/>
                <a:gd name="connsiteY0" fmla="*/ 0 h 298749"/>
                <a:gd name="connsiteX1" fmla="*/ 20801 w 306930"/>
                <a:gd name="connsiteY1" fmla="*/ 175622 h 298749"/>
                <a:gd name="connsiteX2" fmla="*/ 119024 w 306930"/>
                <a:gd name="connsiteY2" fmla="*/ 280752 h 298749"/>
                <a:gd name="connsiteX3" fmla="*/ 306930 w 306930"/>
                <a:gd name="connsiteY3" fmla="*/ 86597 h 29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930" h="298749">
                  <a:moveTo>
                    <a:pt x="226007" y="0"/>
                  </a:moveTo>
                  <a:lnTo>
                    <a:pt x="20801" y="175622"/>
                  </a:lnTo>
                  <a:cubicBezTo>
                    <a:pt x="-43190" y="235817"/>
                    <a:pt x="55033" y="340947"/>
                    <a:pt x="119024" y="280752"/>
                  </a:cubicBezTo>
                  <a:lnTo>
                    <a:pt x="306930" y="86597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1E8B0A5-4C9E-5B48-2B7A-369FA30212BC}"/>
                </a:ext>
              </a:extLst>
            </p:cNvPr>
            <p:cNvSpPr/>
            <p:nvPr/>
          </p:nvSpPr>
          <p:spPr>
            <a:xfrm>
              <a:off x="5981118" y="1499818"/>
              <a:ext cx="534357" cy="536163"/>
            </a:xfrm>
            <a:custGeom>
              <a:avLst/>
              <a:gdLst>
                <a:gd name="connsiteX0" fmla="*/ 462122 w 534357"/>
                <a:gd name="connsiteY0" fmla="*/ 84720 h 536163"/>
                <a:gd name="connsiteX1" fmla="*/ 84440 w 534357"/>
                <a:gd name="connsiteY1" fmla="*/ 72511 h 536163"/>
                <a:gd name="connsiteX2" fmla="*/ 72272 w 534357"/>
                <a:gd name="connsiteY2" fmla="*/ 451444 h 536163"/>
                <a:gd name="connsiteX3" fmla="*/ 449917 w 534357"/>
                <a:gd name="connsiteY3" fmla="*/ 463652 h 536163"/>
                <a:gd name="connsiteX4" fmla="*/ 462085 w 534357"/>
                <a:gd name="connsiteY4" fmla="*/ 84720 h 53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57" h="536163">
                  <a:moveTo>
                    <a:pt x="462122" y="84720"/>
                  </a:moveTo>
                  <a:cubicBezTo>
                    <a:pt x="361187" y="-23279"/>
                    <a:pt x="192119" y="-28758"/>
                    <a:pt x="84440" y="72511"/>
                  </a:cubicBezTo>
                  <a:cubicBezTo>
                    <a:pt x="-23202" y="173781"/>
                    <a:pt x="-28663" y="343408"/>
                    <a:pt x="72272" y="451444"/>
                  </a:cubicBezTo>
                  <a:cubicBezTo>
                    <a:pt x="173207" y="559442"/>
                    <a:pt x="342275" y="564921"/>
                    <a:pt x="449917" y="463652"/>
                  </a:cubicBezTo>
                  <a:cubicBezTo>
                    <a:pt x="557559" y="362383"/>
                    <a:pt x="563020" y="192755"/>
                    <a:pt x="462085" y="8472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D0964E0-F2B3-E1AD-B96A-F7A963028656}"/>
                </a:ext>
              </a:extLst>
            </p:cNvPr>
            <p:cNvSpPr/>
            <p:nvPr/>
          </p:nvSpPr>
          <p:spPr>
            <a:xfrm>
              <a:off x="6168291" y="1588254"/>
              <a:ext cx="171225" cy="111964"/>
            </a:xfrm>
            <a:custGeom>
              <a:avLst/>
              <a:gdLst>
                <a:gd name="connsiteX0" fmla="*/ 115519 w 171225"/>
                <a:gd name="connsiteY0" fmla="*/ 110202 h 111964"/>
                <a:gd name="connsiteX1" fmla="*/ 31334 w 171225"/>
                <a:gd name="connsiteY1" fmla="*/ 85565 h 111964"/>
                <a:gd name="connsiteX2" fmla="*/ 1757 w 171225"/>
                <a:gd name="connsiteY2" fmla="*/ 31437 h 111964"/>
                <a:gd name="connsiteX3" fmla="*/ 55706 w 171225"/>
                <a:gd name="connsiteY3" fmla="*/ 1763 h 111964"/>
                <a:gd name="connsiteX4" fmla="*/ 139892 w 171225"/>
                <a:gd name="connsiteY4" fmla="*/ 26400 h 111964"/>
                <a:gd name="connsiteX5" fmla="*/ 169469 w 171225"/>
                <a:gd name="connsiteY5" fmla="*/ 80528 h 111964"/>
                <a:gd name="connsiteX6" fmla="*/ 115519 w 171225"/>
                <a:gd name="connsiteY6" fmla="*/ 110202 h 11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225" h="111964">
                  <a:moveTo>
                    <a:pt x="115519" y="110202"/>
                  </a:moveTo>
                  <a:lnTo>
                    <a:pt x="31334" y="85565"/>
                  </a:lnTo>
                  <a:cubicBezTo>
                    <a:pt x="8281" y="78799"/>
                    <a:pt x="-4987" y="54567"/>
                    <a:pt x="1757" y="31437"/>
                  </a:cubicBezTo>
                  <a:cubicBezTo>
                    <a:pt x="8500" y="8308"/>
                    <a:pt x="32653" y="-5003"/>
                    <a:pt x="55706" y="1763"/>
                  </a:cubicBezTo>
                  <a:lnTo>
                    <a:pt x="139892" y="26400"/>
                  </a:lnTo>
                  <a:cubicBezTo>
                    <a:pt x="162945" y="33166"/>
                    <a:pt x="176212" y="57398"/>
                    <a:pt x="169469" y="80528"/>
                  </a:cubicBezTo>
                  <a:cubicBezTo>
                    <a:pt x="162725" y="103657"/>
                    <a:pt x="138573" y="116968"/>
                    <a:pt x="115519" y="110202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CAC0E0F-75C1-7380-4296-B4DE6D27A4DE}"/>
                </a:ext>
              </a:extLst>
            </p:cNvPr>
            <p:cNvSpPr/>
            <p:nvPr/>
          </p:nvSpPr>
          <p:spPr>
            <a:xfrm>
              <a:off x="6160265" y="1806752"/>
              <a:ext cx="174009" cy="98615"/>
            </a:xfrm>
            <a:custGeom>
              <a:avLst/>
              <a:gdLst>
                <a:gd name="connsiteX0" fmla="*/ 136080 w 174009"/>
                <a:gd name="connsiteY0" fmla="*/ 86962 h 98615"/>
                <a:gd name="connsiteX1" fmla="*/ 49108 w 174009"/>
                <a:gd name="connsiteY1" fmla="*/ 98251 h 98615"/>
                <a:gd name="connsiteX2" fmla="*/ 363 w 174009"/>
                <a:gd name="connsiteY2" fmla="*/ 60560 h 98615"/>
                <a:gd name="connsiteX3" fmla="*/ 37930 w 174009"/>
                <a:gd name="connsiteY3" fmla="*/ 11654 h 98615"/>
                <a:gd name="connsiteX4" fmla="*/ 124901 w 174009"/>
                <a:gd name="connsiteY4" fmla="*/ 365 h 98615"/>
                <a:gd name="connsiteX5" fmla="*/ 173646 w 174009"/>
                <a:gd name="connsiteY5" fmla="*/ 38056 h 98615"/>
                <a:gd name="connsiteX6" fmla="*/ 136080 w 174009"/>
                <a:gd name="connsiteY6" fmla="*/ 86962 h 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009" h="98615">
                  <a:moveTo>
                    <a:pt x="136080" y="86962"/>
                  </a:moveTo>
                  <a:lnTo>
                    <a:pt x="49108" y="98251"/>
                  </a:lnTo>
                  <a:cubicBezTo>
                    <a:pt x="25286" y="101340"/>
                    <a:pt x="3442" y="84461"/>
                    <a:pt x="363" y="60560"/>
                  </a:cubicBezTo>
                  <a:cubicBezTo>
                    <a:pt x="-2715" y="36658"/>
                    <a:pt x="14107" y="14742"/>
                    <a:pt x="37930" y="11654"/>
                  </a:cubicBezTo>
                  <a:lnTo>
                    <a:pt x="124901" y="365"/>
                  </a:lnTo>
                  <a:cubicBezTo>
                    <a:pt x="148724" y="-2724"/>
                    <a:pt x="170568" y="14154"/>
                    <a:pt x="173646" y="38056"/>
                  </a:cubicBezTo>
                  <a:cubicBezTo>
                    <a:pt x="176725" y="61957"/>
                    <a:pt x="159902" y="83873"/>
                    <a:pt x="136080" y="86962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12622CA-2EE0-41FE-3261-7201A3EDB809}"/>
                </a:ext>
              </a:extLst>
            </p:cNvPr>
            <p:cNvSpPr/>
            <p:nvPr/>
          </p:nvSpPr>
          <p:spPr>
            <a:xfrm>
              <a:off x="6236092" y="1769352"/>
              <a:ext cx="5754" cy="44604"/>
            </a:xfrm>
            <a:custGeom>
              <a:avLst/>
              <a:gdLst>
                <a:gd name="connsiteX0" fmla="*/ 0 w 5754"/>
                <a:gd name="connsiteY0" fmla="*/ 0 h 44604"/>
                <a:gd name="connsiteX1" fmla="*/ 1906 w 5754"/>
                <a:gd name="connsiteY1" fmla="*/ 14856 h 44604"/>
                <a:gd name="connsiteX2" fmla="*/ 3812 w 5754"/>
                <a:gd name="connsiteY2" fmla="*/ 29748 h 44604"/>
                <a:gd name="connsiteX3" fmla="*/ 5754 w 5754"/>
                <a:gd name="connsiteY3" fmla="*/ 44604 h 4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4" h="44604">
                  <a:moveTo>
                    <a:pt x="0" y="0"/>
                  </a:moveTo>
                  <a:lnTo>
                    <a:pt x="1906" y="14856"/>
                  </a:lnTo>
                  <a:lnTo>
                    <a:pt x="3812" y="29748"/>
                  </a:lnTo>
                  <a:lnTo>
                    <a:pt x="5754" y="44604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0A8DA8B-3B32-5E34-3754-61FFF05854E7}"/>
                </a:ext>
              </a:extLst>
            </p:cNvPr>
            <p:cNvSpPr/>
            <p:nvPr/>
          </p:nvSpPr>
          <p:spPr>
            <a:xfrm>
              <a:off x="6252695" y="1898163"/>
              <a:ext cx="5754" cy="44604"/>
            </a:xfrm>
            <a:custGeom>
              <a:avLst/>
              <a:gdLst>
                <a:gd name="connsiteX0" fmla="*/ 0 w 5754"/>
                <a:gd name="connsiteY0" fmla="*/ 0 h 44604"/>
                <a:gd name="connsiteX1" fmla="*/ 1906 w 5754"/>
                <a:gd name="connsiteY1" fmla="*/ 14856 h 44604"/>
                <a:gd name="connsiteX2" fmla="*/ 3848 w 5754"/>
                <a:gd name="connsiteY2" fmla="*/ 29712 h 44604"/>
                <a:gd name="connsiteX3" fmla="*/ 5754 w 5754"/>
                <a:gd name="connsiteY3" fmla="*/ 44604 h 4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4" h="44604">
                  <a:moveTo>
                    <a:pt x="0" y="0"/>
                  </a:moveTo>
                  <a:lnTo>
                    <a:pt x="1906" y="14856"/>
                  </a:lnTo>
                  <a:lnTo>
                    <a:pt x="3848" y="29712"/>
                  </a:lnTo>
                  <a:lnTo>
                    <a:pt x="5754" y="44604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5945CA7-59CE-97C2-B3D6-D03C632A8215}"/>
                </a:ext>
              </a:extLst>
            </p:cNvPr>
            <p:cNvSpPr/>
            <p:nvPr/>
          </p:nvSpPr>
          <p:spPr>
            <a:xfrm>
              <a:off x="6158906" y="1788069"/>
              <a:ext cx="25215" cy="37176"/>
            </a:xfrm>
            <a:custGeom>
              <a:avLst/>
              <a:gdLst>
                <a:gd name="connsiteX0" fmla="*/ 0 w 25215"/>
                <a:gd name="connsiteY0" fmla="*/ 0 h 37176"/>
                <a:gd name="connsiteX1" fmla="*/ 8393 w 25215"/>
                <a:gd name="connsiteY1" fmla="*/ 12392 h 37176"/>
                <a:gd name="connsiteX2" fmla="*/ 16786 w 25215"/>
                <a:gd name="connsiteY2" fmla="*/ 24784 h 37176"/>
                <a:gd name="connsiteX3" fmla="*/ 25215 w 25215"/>
                <a:gd name="connsiteY3" fmla="*/ 37176 h 3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15" h="37176">
                  <a:moveTo>
                    <a:pt x="0" y="0"/>
                  </a:moveTo>
                  <a:lnTo>
                    <a:pt x="8393" y="12392"/>
                  </a:lnTo>
                  <a:lnTo>
                    <a:pt x="16786" y="24784"/>
                  </a:lnTo>
                  <a:lnTo>
                    <a:pt x="25215" y="37176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0402508-3E0C-15A7-0DCA-E87773F5EDC8}"/>
                </a:ext>
              </a:extLst>
            </p:cNvPr>
            <p:cNvSpPr/>
            <p:nvPr/>
          </p:nvSpPr>
          <p:spPr>
            <a:xfrm>
              <a:off x="6179064" y="1901987"/>
              <a:ext cx="14953" cy="42360"/>
            </a:xfrm>
            <a:custGeom>
              <a:avLst/>
              <a:gdLst>
                <a:gd name="connsiteX0" fmla="*/ 0 w 14953"/>
                <a:gd name="connsiteY0" fmla="*/ 42361 h 42360"/>
                <a:gd name="connsiteX1" fmla="*/ 4984 w 14953"/>
                <a:gd name="connsiteY1" fmla="*/ 28241 h 42360"/>
                <a:gd name="connsiteX2" fmla="*/ 9969 w 14953"/>
                <a:gd name="connsiteY2" fmla="*/ 14120 h 42360"/>
                <a:gd name="connsiteX3" fmla="*/ 14953 w 14953"/>
                <a:gd name="connsiteY3" fmla="*/ 0 h 4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3" h="42360">
                  <a:moveTo>
                    <a:pt x="0" y="42361"/>
                  </a:moveTo>
                  <a:lnTo>
                    <a:pt x="4984" y="28241"/>
                  </a:lnTo>
                  <a:lnTo>
                    <a:pt x="9969" y="14120"/>
                  </a:lnTo>
                  <a:lnTo>
                    <a:pt x="14953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ADDBFA3-DBAF-1D5B-A4F7-A1506B3C0194}"/>
                </a:ext>
              </a:extLst>
            </p:cNvPr>
            <p:cNvSpPr/>
            <p:nvPr/>
          </p:nvSpPr>
          <p:spPr>
            <a:xfrm>
              <a:off x="6300523" y="1767771"/>
              <a:ext cx="14953" cy="42360"/>
            </a:xfrm>
            <a:custGeom>
              <a:avLst/>
              <a:gdLst>
                <a:gd name="connsiteX0" fmla="*/ 14953 w 14953"/>
                <a:gd name="connsiteY0" fmla="*/ 0 h 42360"/>
                <a:gd name="connsiteX1" fmla="*/ 9969 w 14953"/>
                <a:gd name="connsiteY1" fmla="*/ 14120 h 42360"/>
                <a:gd name="connsiteX2" fmla="*/ 4984 w 14953"/>
                <a:gd name="connsiteY2" fmla="*/ 28241 h 42360"/>
                <a:gd name="connsiteX3" fmla="*/ 0 w 14953"/>
                <a:gd name="connsiteY3" fmla="*/ 42361 h 4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3" h="42360">
                  <a:moveTo>
                    <a:pt x="14953" y="0"/>
                  </a:moveTo>
                  <a:lnTo>
                    <a:pt x="9969" y="14120"/>
                  </a:lnTo>
                  <a:lnTo>
                    <a:pt x="4984" y="28241"/>
                  </a:lnTo>
                  <a:lnTo>
                    <a:pt x="0" y="42361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4EC96F1-7B1E-1475-EDEE-BAC7BB8473B7}"/>
                </a:ext>
              </a:extLst>
            </p:cNvPr>
            <p:cNvSpPr/>
            <p:nvPr/>
          </p:nvSpPr>
          <p:spPr>
            <a:xfrm>
              <a:off x="6310419" y="1886874"/>
              <a:ext cx="25215" cy="37176"/>
            </a:xfrm>
            <a:custGeom>
              <a:avLst/>
              <a:gdLst>
                <a:gd name="connsiteX0" fmla="*/ 25215 w 25215"/>
                <a:gd name="connsiteY0" fmla="*/ 37176 h 37176"/>
                <a:gd name="connsiteX1" fmla="*/ 16822 w 25215"/>
                <a:gd name="connsiteY1" fmla="*/ 24784 h 37176"/>
                <a:gd name="connsiteX2" fmla="*/ 8393 w 25215"/>
                <a:gd name="connsiteY2" fmla="*/ 12392 h 37176"/>
                <a:gd name="connsiteX3" fmla="*/ 0 w 25215"/>
                <a:gd name="connsiteY3" fmla="*/ 0 h 3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15" h="37176">
                  <a:moveTo>
                    <a:pt x="25215" y="37176"/>
                  </a:moveTo>
                  <a:lnTo>
                    <a:pt x="16822" y="24784"/>
                  </a:lnTo>
                  <a:lnTo>
                    <a:pt x="8393" y="12392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F02683F-97EA-89C5-51B5-294A3A2B44CB}"/>
                </a:ext>
              </a:extLst>
            </p:cNvPr>
            <p:cNvSpPr/>
            <p:nvPr/>
          </p:nvSpPr>
          <p:spPr>
            <a:xfrm>
              <a:off x="6328487" y="1839733"/>
              <a:ext cx="44456" cy="5773"/>
            </a:xfrm>
            <a:custGeom>
              <a:avLst/>
              <a:gdLst>
                <a:gd name="connsiteX0" fmla="*/ 44457 w 44456"/>
                <a:gd name="connsiteY0" fmla="*/ 0 h 5773"/>
                <a:gd name="connsiteX1" fmla="*/ 29650 w 44456"/>
                <a:gd name="connsiteY1" fmla="*/ 1949 h 5773"/>
                <a:gd name="connsiteX2" fmla="*/ 14807 w 44456"/>
                <a:gd name="connsiteY2" fmla="*/ 3861 h 5773"/>
                <a:gd name="connsiteX3" fmla="*/ 0 w 44456"/>
                <a:gd name="connsiteY3" fmla="*/ 5773 h 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6" h="5773">
                  <a:moveTo>
                    <a:pt x="44457" y="0"/>
                  </a:moveTo>
                  <a:lnTo>
                    <a:pt x="29650" y="1949"/>
                  </a:lnTo>
                  <a:lnTo>
                    <a:pt x="14807" y="3861"/>
                  </a:lnTo>
                  <a:lnTo>
                    <a:pt x="0" y="5773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2BE127-EA7E-5F8F-9206-682AB2AF47EB}"/>
                </a:ext>
              </a:extLst>
            </p:cNvPr>
            <p:cNvSpPr/>
            <p:nvPr/>
          </p:nvSpPr>
          <p:spPr>
            <a:xfrm>
              <a:off x="6121596" y="1866613"/>
              <a:ext cx="44456" cy="5773"/>
            </a:xfrm>
            <a:custGeom>
              <a:avLst/>
              <a:gdLst>
                <a:gd name="connsiteX0" fmla="*/ 44457 w 44456"/>
                <a:gd name="connsiteY0" fmla="*/ 0 h 5773"/>
                <a:gd name="connsiteX1" fmla="*/ 29613 w 44456"/>
                <a:gd name="connsiteY1" fmla="*/ 1912 h 5773"/>
                <a:gd name="connsiteX2" fmla="*/ 14807 w 44456"/>
                <a:gd name="connsiteY2" fmla="*/ 3824 h 5773"/>
                <a:gd name="connsiteX3" fmla="*/ 0 w 44456"/>
                <a:gd name="connsiteY3" fmla="*/ 5773 h 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6" h="5773">
                  <a:moveTo>
                    <a:pt x="44457" y="0"/>
                  </a:moveTo>
                  <a:lnTo>
                    <a:pt x="29613" y="1912"/>
                  </a:lnTo>
                  <a:lnTo>
                    <a:pt x="14807" y="3824"/>
                  </a:lnTo>
                  <a:lnTo>
                    <a:pt x="0" y="5773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aphic 34">
            <a:extLst>
              <a:ext uri="{FF2B5EF4-FFF2-40B4-BE49-F238E27FC236}">
                <a16:creationId xmlns:a16="http://schemas.microsoft.com/office/drawing/2014/main" id="{11C2BB60-B0A1-2AC7-5B8B-68FA5A5F7C9E}"/>
              </a:ext>
            </a:extLst>
          </p:cNvPr>
          <p:cNvGrpSpPr/>
          <p:nvPr/>
        </p:nvGrpSpPr>
        <p:grpSpPr>
          <a:xfrm>
            <a:off x="5606098" y="4547419"/>
            <a:ext cx="845523" cy="729261"/>
            <a:chOff x="4931718" y="3863418"/>
            <a:chExt cx="672605" cy="580120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40D703-16CF-B84A-723C-65410E4C6BA3}"/>
                </a:ext>
              </a:extLst>
            </p:cNvPr>
            <p:cNvSpPr/>
            <p:nvPr/>
          </p:nvSpPr>
          <p:spPr>
            <a:xfrm>
              <a:off x="5062159" y="4072743"/>
              <a:ext cx="22168" cy="22194"/>
            </a:xfrm>
            <a:custGeom>
              <a:avLst/>
              <a:gdLst>
                <a:gd name="connsiteX0" fmla="*/ 22169 w 22168"/>
                <a:gd name="connsiteY0" fmla="*/ 11097 h 22194"/>
                <a:gd name="connsiteX1" fmla="*/ 11084 w 22168"/>
                <a:gd name="connsiteY1" fmla="*/ 22194 h 22194"/>
                <a:gd name="connsiteX2" fmla="*/ 0 w 22168"/>
                <a:gd name="connsiteY2" fmla="*/ 11097 h 22194"/>
                <a:gd name="connsiteX3" fmla="*/ 11084 w 22168"/>
                <a:gd name="connsiteY3" fmla="*/ 0 h 22194"/>
                <a:gd name="connsiteX4" fmla="*/ 22169 w 22168"/>
                <a:gd name="connsiteY4" fmla="*/ 11097 h 2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8" h="22194">
                  <a:moveTo>
                    <a:pt x="22169" y="11097"/>
                  </a:moveTo>
                  <a:cubicBezTo>
                    <a:pt x="22169" y="17213"/>
                    <a:pt x="17193" y="22194"/>
                    <a:pt x="11084" y="22194"/>
                  </a:cubicBezTo>
                  <a:cubicBezTo>
                    <a:pt x="4976" y="22194"/>
                    <a:pt x="0" y="17213"/>
                    <a:pt x="0" y="11097"/>
                  </a:cubicBezTo>
                  <a:cubicBezTo>
                    <a:pt x="0" y="4981"/>
                    <a:pt x="4976" y="0"/>
                    <a:pt x="11084" y="0"/>
                  </a:cubicBezTo>
                  <a:cubicBezTo>
                    <a:pt x="17193" y="0"/>
                    <a:pt x="22169" y="4981"/>
                    <a:pt x="22169" y="110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D677542-C486-A4DB-AB53-996570BC0B9D}"/>
                </a:ext>
              </a:extLst>
            </p:cNvPr>
            <p:cNvSpPr/>
            <p:nvPr/>
          </p:nvSpPr>
          <p:spPr>
            <a:xfrm>
              <a:off x="5092786" y="4185099"/>
              <a:ext cx="22168" cy="22194"/>
            </a:xfrm>
            <a:custGeom>
              <a:avLst/>
              <a:gdLst>
                <a:gd name="connsiteX0" fmla="*/ 22169 w 22168"/>
                <a:gd name="connsiteY0" fmla="*/ 11097 h 22194"/>
                <a:gd name="connsiteX1" fmla="*/ 11084 w 22168"/>
                <a:gd name="connsiteY1" fmla="*/ 22194 h 22194"/>
                <a:gd name="connsiteX2" fmla="*/ 0 w 22168"/>
                <a:gd name="connsiteY2" fmla="*/ 11097 h 22194"/>
                <a:gd name="connsiteX3" fmla="*/ 11084 w 22168"/>
                <a:gd name="connsiteY3" fmla="*/ 0 h 22194"/>
                <a:gd name="connsiteX4" fmla="*/ 22169 w 22168"/>
                <a:gd name="connsiteY4" fmla="*/ 11097 h 2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8" h="22194">
                  <a:moveTo>
                    <a:pt x="22169" y="11097"/>
                  </a:moveTo>
                  <a:cubicBezTo>
                    <a:pt x="22169" y="17213"/>
                    <a:pt x="17193" y="22194"/>
                    <a:pt x="11084" y="22194"/>
                  </a:cubicBezTo>
                  <a:cubicBezTo>
                    <a:pt x="4976" y="22194"/>
                    <a:pt x="0" y="17213"/>
                    <a:pt x="0" y="11097"/>
                  </a:cubicBezTo>
                  <a:cubicBezTo>
                    <a:pt x="0" y="4981"/>
                    <a:pt x="4976" y="0"/>
                    <a:pt x="11084" y="0"/>
                  </a:cubicBezTo>
                  <a:cubicBezTo>
                    <a:pt x="17193" y="0"/>
                    <a:pt x="22169" y="4981"/>
                    <a:pt x="22169" y="110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94866ED-B1D0-72E2-BA2D-542694E17EA5}"/>
                </a:ext>
              </a:extLst>
            </p:cNvPr>
            <p:cNvSpPr/>
            <p:nvPr/>
          </p:nvSpPr>
          <p:spPr>
            <a:xfrm>
              <a:off x="5117000" y="4119872"/>
              <a:ext cx="22168" cy="22194"/>
            </a:xfrm>
            <a:custGeom>
              <a:avLst/>
              <a:gdLst>
                <a:gd name="connsiteX0" fmla="*/ 22169 w 22168"/>
                <a:gd name="connsiteY0" fmla="*/ 11097 h 22194"/>
                <a:gd name="connsiteX1" fmla="*/ 11084 w 22168"/>
                <a:gd name="connsiteY1" fmla="*/ 22194 h 22194"/>
                <a:gd name="connsiteX2" fmla="*/ 0 w 22168"/>
                <a:gd name="connsiteY2" fmla="*/ 11097 h 22194"/>
                <a:gd name="connsiteX3" fmla="*/ 11084 w 22168"/>
                <a:gd name="connsiteY3" fmla="*/ 0 h 22194"/>
                <a:gd name="connsiteX4" fmla="*/ 22169 w 22168"/>
                <a:gd name="connsiteY4" fmla="*/ 11097 h 2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8" h="22194">
                  <a:moveTo>
                    <a:pt x="22169" y="11097"/>
                  </a:moveTo>
                  <a:cubicBezTo>
                    <a:pt x="22169" y="17213"/>
                    <a:pt x="17193" y="22194"/>
                    <a:pt x="11084" y="22194"/>
                  </a:cubicBezTo>
                  <a:cubicBezTo>
                    <a:pt x="4976" y="22194"/>
                    <a:pt x="0" y="17213"/>
                    <a:pt x="0" y="11097"/>
                  </a:cubicBezTo>
                  <a:cubicBezTo>
                    <a:pt x="0" y="4981"/>
                    <a:pt x="4976" y="0"/>
                    <a:pt x="11084" y="0"/>
                  </a:cubicBezTo>
                  <a:cubicBezTo>
                    <a:pt x="17193" y="0"/>
                    <a:pt x="22169" y="4981"/>
                    <a:pt x="22169" y="110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D7FEDB2-E98B-2E45-1C50-761D73F1C0E9}"/>
                </a:ext>
              </a:extLst>
            </p:cNvPr>
            <p:cNvSpPr/>
            <p:nvPr/>
          </p:nvSpPr>
          <p:spPr>
            <a:xfrm>
              <a:off x="5151553" y="4229682"/>
              <a:ext cx="22168" cy="22194"/>
            </a:xfrm>
            <a:custGeom>
              <a:avLst/>
              <a:gdLst>
                <a:gd name="connsiteX0" fmla="*/ 22169 w 22168"/>
                <a:gd name="connsiteY0" fmla="*/ 11097 h 22194"/>
                <a:gd name="connsiteX1" fmla="*/ 11084 w 22168"/>
                <a:gd name="connsiteY1" fmla="*/ 22194 h 22194"/>
                <a:gd name="connsiteX2" fmla="*/ 0 w 22168"/>
                <a:gd name="connsiteY2" fmla="*/ 11097 h 22194"/>
                <a:gd name="connsiteX3" fmla="*/ 11084 w 22168"/>
                <a:gd name="connsiteY3" fmla="*/ 0 h 22194"/>
                <a:gd name="connsiteX4" fmla="*/ 22169 w 22168"/>
                <a:gd name="connsiteY4" fmla="*/ 11097 h 2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8" h="22194">
                  <a:moveTo>
                    <a:pt x="22169" y="11097"/>
                  </a:moveTo>
                  <a:cubicBezTo>
                    <a:pt x="22169" y="17213"/>
                    <a:pt x="17193" y="22194"/>
                    <a:pt x="11084" y="22194"/>
                  </a:cubicBezTo>
                  <a:cubicBezTo>
                    <a:pt x="4976" y="22194"/>
                    <a:pt x="0" y="17213"/>
                    <a:pt x="0" y="11097"/>
                  </a:cubicBezTo>
                  <a:cubicBezTo>
                    <a:pt x="0" y="4981"/>
                    <a:pt x="4976" y="0"/>
                    <a:pt x="11084" y="0"/>
                  </a:cubicBezTo>
                  <a:cubicBezTo>
                    <a:pt x="17193" y="0"/>
                    <a:pt x="22169" y="4981"/>
                    <a:pt x="22169" y="110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6BA49BC-5529-5C55-E4B3-2B4155E3663A}"/>
                </a:ext>
              </a:extLst>
            </p:cNvPr>
            <p:cNvSpPr/>
            <p:nvPr/>
          </p:nvSpPr>
          <p:spPr>
            <a:xfrm>
              <a:off x="5388746" y="4233058"/>
              <a:ext cx="86961" cy="120227"/>
            </a:xfrm>
            <a:custGeom>
              <a:avLst/>
              <a:gdLst>
                <a:gd name="connsiteX0" fmla="*/ 0 w 86961"/>
                <a:gd name="connsiteY0" fmla="*/ 0 h 120227"/>
                <a:gd name="connsiteX1" fmla="*/ 76650 w 86961"/>
                <a:gd name="connsiteY1" fmla="*/ 68687 h 120227"/>
                <a:gd name="connsiteX2" fmla="*/ 80410 w 86961"/>
                <a:gd name="connsiteY2" fmla="*/ 109865 h 120227"/>
                <a:gd name="connsiteX3" fmla="*/ 38837 w 86961"/>
                <a:gd name="connsiteY3" fmla="*/ 112826 h 1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61" h="120227">
                  <a:moveTo>
                    <a:pt x="0" y="0"/>
                  </a:moveTo>
                  <a:lnTo>
                    <a:pt x="76650" y="68687"/>
                  </a:lnTo>
                  <a:cubicBezTo>
                    <a:pt x="88481" y="79286"/>
                    <a:pt x="90665" y="97689"/>
                    <a:pt x="80410" y="109865"/>
                  </a:cubicBezTo>
                  <a:cubicBezTo>
                    <a:pt x="69823" y="122457"/>
                    <a:pt x="50999" y="123730"/>
                    <a:pt x="38837" y="112826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36C7C5D-2341-ED72-A56B-4E671BE172F8}"/>
                </a:ext>
              </a:extLst>
            </p:cNvPr>
            <p:cNvSpPr/>
            <p:nvPr/>
          </p:nvSpPr>
          <p:spPr>
            <a:xfrm>
              <a:off x="5143454" y="4007295"/>
              <a:ext cx="125576" cy="25321"/>
            </a:xfrm>
            <a:custGeom>
              <a:avLst/>
              <a:gdLst>
                <a:gd name="connsiteX0" fmla="*/ 0 w 125576"/>
                <a:gd name="connsiteY0" fmla="*/ 0 h 25321"/>
                <a:gd name="connsiteX1" fmla="*/ 125576 w 125576"/>
                <a:gd name="connsiteY1" fmla="*/ 25322 h 2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576" h="25321">
                  <a:moveTo>
                    <a:pt x="0" y="0"/>
                  </a:moveTo>
                  <a:cubicBezTo>
                    <a:pt x="45415" y="1245"/>
                    <a:pt x="87320" y="9547"/>
                    <a:pt x="125576" y="25322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741518-03A3-4908-709C-E710831CB6C9}"/>
                </a:ext>
              </a:extLst>
            </p:cNvPr>
            <p:cNvSpPr/>
            <p:nvPr/>
          </p:nvSpPr>
          <p:spPr>
            <a:xfrm>
              <a:off x="5196111" y="4294466"/>
              <a:ext cx="199814" cy="143094"/>
            </a:xfrm>
            <a:custGeom>
              <a:avLst/>
              <a:gdLst>
                <a:gd name="connsiteX0" fmla="*/ 0 w 199814"/>
                <a:gd name="connsiteY0" fmla="*/ 0 h 143094"/>
                <a:gd name="connsiteX1" fmla="*/ 151421 w 199814"/>
                <a:gd name="connsiteY1" fmla="*/ 135685 h 143094"/>
                <a:gd name="connsiteX2" fmla="*/ 192414 w 199814"/>
                <a:gd name="connsiteY2" fmla="*/ 133416 h 143094"/>
                <a:gd name="connsiteX3" fmla="*/ 190147 w 199814"/>
                <a:gd name="connsiteY3" fmla="*/ 92375 h 14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814" h="143094">
                  <a:moveTo>
                    <a:pt x="0" y="0"/>
                  </a:moveTo>
                  <a:lnTo>
                    <a:pt x="151421" y="135685"/>
                  </a:lnTo>
                  <a:cubicBezTo>
                    <a:pt x="163363" y="146395"/>
                    <a:pt x="181717" y="145371"/>
                    <a:pt x="192414" y="133416"/>
                  </a:cubicBezTo>
                  <a:cubicBezTo>
                    <a:pt x="203111" y="121461"/>
                    <a:pt x="202089" y="103085"/>
                    <a:pt x="190147" y="92375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2D2B2FC-36B1-300E-303D-CA92618284B9}"/>
                </a:ext>
              </a:extLst>
            </p:cNvPr>
            <p:cNvSpPr/>
            <p:nvPr/>
          </p:nvSpPr>
          <p:spPr>
            <a:xfrm>
              <a:off x="5261926" y="4257300"/>
              <a:ext cx="198764" cy="160279"/>
            </a:xfrm>
            <a:custGeom>
              <a:avLst/>
              <a:gdLst>
                <a:gd name="connsiteX0" fmla="*/ 0 w 198764"/>
                <a:gd name="connsiteY0" fmla="*/ 18126 h 160279"/>
                <a:gd name="connsiteX1" fmla="*/ 150371 w 198764"/>
                <a:gd name="connsiteY1" fmla="*/ 152870 h 160279"/>
                <a:gd name="connsiteX2" fmla="*/ 191364 w 198764"/>
                <a:gd name="connsiteY2" fmla="*/ 150601 h 160279"/>
                <a:gd name="connsiteX3" fmla="*/ 189097 w 198764"/>
                <a:gd name="connsiteY3" fmla="*/ 109561 h 160279"/>
                <a:gd name="connsiteX4" fmla="*/ 66838 w 198764"/>
                <a:gd name="connsiteY4" fmla="*/ 0 h 16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64" h="160279">
                  <a:moveTo>
                    <a:pt x="0" y="18126"/>
                  </a:moveTo>
                  <a:lnTo>
                    <a:pt x="150371" y="152870"/>
                  </a:lnTo>
                  <a:cubicBezTo>
                    <a:pt x="162312" y="163580"/>
                    <a:pt x="180666" y="162556"/>
                    <a:pt x="191364" y="150601"/>
                  </a:cubicBezTo>
                  <a:cubicBezTo>
                    <a:pt x="202061" y="138646"/>
                    <a:pt x="201038" y="120271"/>
                    <a:pt x="189097" y="109561"/>
                  </a:cubicBezTo>
                  <a:lnTo>
                    <a:pt x="66838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6F1B32D-8A7C-1F77-4E7D-673BD72FF364}"/>
                </a:ext>
              </a:extLst>
            </p:cNvPr>
            <p:cNvSpPr/>
            <p:nvPr/>
          </p:nvSpPr>
          <p:spPr>
            <a:xfrm>
              <a:off x="4931718" y="4077033"/>
              <a:ext cx="383825" cy="366505"/>
            </a:xfrm>
            <a:custGeom>
              <a:avLst/>
              <a:gdLst>
                <a:gd name="connsiteX0" fmla="*/ 374158 w 383825"/>
                <a:gd name="connsiteY0" fmla="*/ 315786 h 366505"/>
                <a:gd name="connsiteX1" fmla="*/ 376425 w 383825"/>
                <a:gd name="connsiteY1" fmla="*/ 356827 h 366505"/>
                <a:gd name="connsiteX2" fmla="*/ 335432 w 383825"/>
                <a:gd name="connsiteY2" fmla="*/ 359096 h 366505"/>
                <a:gd name="connsiteX3" fmla="*/ 225667 w 383825"/>
                <a:gd name="connsiteY3" fmla="*/ 260743 h 366505"/>
                <a:gd name="connsiteX4" fmla="*/ 222460 w 383825"/>
                <a:gd name="connsiteY4" fmla="*/ 257727 h 366505"/>
                <a:gd name="connsiteX5" fmla="*/ 0 w 383825"/>
                <a:gd name="connsiteY5" fmla="*/ 0 h 36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3825" h="366505">
                  <a:moveTo>
                    <a:pt x="374158" y="315786"/>
                  </a:moveTo>
                  <a:cubicBezTo>
                    <a:pt x="386099" y="326496"/>
                    <a:pt x="387122" y="344872"/>
                    <a:pt x="376425" y="356827"/>
                  </a:cubicBezTo>
                  <a:cubicBezTo>
                    <a:pt x="365727" y="368782"/>
                    <a:pt x="347373" y="369806"/>
                    <a:pt x="335432" y="359096"/>
                  </a:cubicBezTo>
                  <a:lnTo>
                    <a:pt x="225667" y="260743"/>
                  </a:lnTo>
                  <a:lnTo>
                    <a:pt x="222460" y="257727"/>
                  </a:lnTo>
                  <a:cubicBezTo>
                    <a:pt x="67446" y="114708"/>
                    <a:pt x="96995" y="70070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CD5EB23-D32C-4D12-BF51-D06804A43D12}"/>
                </a:ext>
              </a:extLst>
            </p:cNvPr>
            <p:cNvSpPr/>
            <p:nvPr/>
          </p:nvSpPr>
          <p:spPr>
            <a:xfrm>
              <a:off x="5173682" y="3863418"/>
              <a:ext cx="407035" cy="263417"/>
            </a:xfrm>
            <a:custGeom>
              <a:avLst/>
              <a:gdLst>
                <a:gd name="connsiteX0" fmla="*/ 407035 w 407035"/>
                <a:gd name="connsiteY0" fmla="*/ 11901 h 263417"/>
                <a:gd name="connsiteX1" fmla="*/ 265842 w 407035"/>
                <a:gd name="connsiteY1" fmla="*/ 3958 h 263417"/>
                <a:gd name="connsiteX2" fmla="*/ 97310 w 407035"/>
                <a:gd name="connsiteY2" fmla="*/ 28394 h 263417"/>
                <a:gd name="connsiteX3" fmla="*/ 133825 w 407035"/>
                <a:gd name="connsiteY3" fmla="*/ 77654 h 263417"/>
                <a:gd name="connsiteX4" fmla="*/ 228608 w 407035"/>
                <a:gd name="connsiteY4" fmla="*/ 67470 h 263417"/>
                <a:gd name="connsiteX5" fmla="*/ 237481 w 407035"/>
                <a:gd name="connsiteY5" fmla="*/ 99876 h 263417"/>
                <a:gd name="connsiteX6" fmla="*/ 17260 w 407035"/>
                <a:gd name="connsiteY6" fmla="*/ 207693 h 263417"/>
                <a:gd name="connsiteX7" fmla="*/ 2444 w 407035"/>
                <a:gd name="connsiteY7" fmla="*/ 246298 h 263417"/>
                <a:gd name="connsiteX8" fmla="*/ 41667 w 407035"/>
                <a:gd name="connsiteY8" fmla="*/ 260467 h 26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035" h="263417">
                  <a:moveTo>
                    <a:pt x="407035" y="11901"/>
                  </a:moveTo>
                  <a:cubicBezTo>
                    <a:pt x="358165" y="-497"/>
                    <a:pt x="311091" y="-3320"/>
                    <a:pt x="265842" y="3958"/>
                  </a:cubicBezTo>
                  <a:lnTo>
                    <a:pt x="97310" y="28394"/>
                  </a:lnTo>
                  <a:cubicBezTo>
                    <a:pt x="66960" y="33735"/>
                    <a:pt x="72792" y="83465"/>
                    <a:pt x="133825" y="77654"/>
                  </a:cubicBezTo>
                  <a:lnTo>
                    <a:pt x="228608" y="67470"/>
                  </a:lnTo>
                  <a:cubicBezTo>
                    <a:pt x="248538" y="65699"/>
                    <a:pt x="256526" y="90660"/>
                    <a:pt x="237481" y="99876"/>
                  </a:cubicBezTo>
                  <a:lnTo>
                    <a:pt x="17260" y="207693"/>
                  </a:lnTo>
                  <a:cubicBezTo>
                    <a:pt x="2997" y="214695"/>
                    <a:pt x="-4080" y="231797"/>
                    <a:pt x="2444" y="246298"/>
                  </a:cubicBezTo>
                  <a:cubicBezTo>
                    <a:pt x="9216" y="261297"/>
                    <a:pt x="26990" y="267635"/>
                    <a:pt x="41667" y="260467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5269E7B-1D5D-575D-3105-6002FA80B442}"/>
                </a:ext>
              </a:extLst>
            </p:cNvPr>
            <p:cNvSpPr/>
            <p:nvPr/>
          </p:nvSpPr>
          <p:spPr>
            <a:xfrm>
              <a:off x="5227730" y="4137362"/>
              <a:ext cx="224370" cy="92350"/>
            </a:xfrm>
            <a:custGeom>
              <a:avLst/>
              <a:gdLst>
                <a:gd name="connsiteX0" fmla="*/ 224370 w 224370"/>
                <a:gd name="connsiteY0" fmla="*/ 0 h 92350"/>
                <a:gd name="connsiteX1" fmla="*/ 41797 w 224370"/>
                <a:gd name="connsiteY1" fmla="*/ 89387 h 92350"/>
                <a:gd name="connsiteX2" fmla="*/ 2960 w 224370"/>
                <a:gd name="connsiteY2" fmla="*/ 76048 h 92350"/>
                <a:gd name="connsiteX3" fmla="*/ 16284 w 224370"/>
                <a:gd name="connsiteY3" fmla="*/ 37166 h 9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70" h="92350">
                  <a:moveTo>
                    <a:pt x="224370" y="0"/>
                  </a:moveTo>
                  <a:lnTo>
                    <a:pt x="41797" y="89387"/>
                  </a:lnTo>
                  <a:cubicBezTo>
                    <a:pt x="27396" y="96443"/>
                    <a:pt x="10009" y="90466"/>
                    <a:pt x="2960" y="76048"/>
                  </a:cubicBezTo>
                  <a:cubicBezTo>
                    <a:pt x="-4088" y="61630"/>
                    <a:pt x="1882" y="44223"/>
                    <a:pt x="16284" y="37166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BD3C399-3F75-8D27-8963-981207D8EA36}"/>
                </a:ext>
              </a:extLst>
            </p:cNvPr>
            <p:cNvSpPr/>
            <p:nvPr/>
          </p:nvSpPr>
          <p:spPr>
            <a:xfrm>
              <a:off x="5170816" y="4032921"/>
              <a:ext cx="255771" cy="159929"/>
            </a:xfrm>
            <a:custGeom>
              <a:avLst/>
              <a:gdLst>
                <a:gd name="connsiteX0" fmla="*/ 255771 w 255771"/>
                <a:gd name="connsiteY0" fmla="*/ 52221 h 159929"/>
                <a:gd name="connsiteX1" fmla="*/ 41797 w 255771"/>
                <a:gd name="connsiteY1" fmla="*/ 156966 h 159929"/>
                <a:gd name="connsiteX2" fmla="*/ 2960 w 255771"/>
                <a:gd name="connsiteY2" fmla="*/ 143627 h 159929"/>
                <a:gd name="connsiteX3" fmla="*/ 16284 w 255771"/>
                <a:gd name="connsiteY3" fmla="*/ 104746 h 159929"/>
                <a:gd name="connsiteX4" fmla="*/ 230258 w 255771"/>
                <a:gd name="connsiteY4" fmla="*/ 0 h 15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771" h="159929">
                  <a:moveTo>
                    <a:pt x="255771" y="52221"/>
                  </a:moveTo>
                  <a:lnTo>
                    <a:pt x="41797" y="156966"/>
                  </a:lnTo>
                  <a:cubicBezTo>
                    <a:pt x="27396" y="164023"/>
                    <a:pt x="10009" y="158045"/>
                    <a:pt x="2960" y="143627"/>
                  </a:cubicBezTo>
                  <a:cubicBezTo>
                    <a:pt x="-4088" y="129209"/>
                    <a:pt x="1882" y="111802"/>
                    <a:pt x="16284" y="104746"/>
                  </a:cubicBezTo>
                  <a:lnTo>
                    <a:pt x="230258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AB37183-2242-35F1-1C9B-6AA1B6635636}"/>
                </a:ext>
              </a:extLst>
            </p:cNvPr>
            <p:cNvSpPr/>
            <p:nvPr/>
          </p:nvSpPr>
          <p:spPr>
            <a:xfrm>
              <a:off x="5303469" y="4112898"/>
              <a:ext cx="300855" cy="144432"/>
            </a:xfrm>
            <a:custGeom>
              <a:avLst/>
              <a:gdLst>
                <a:gd name="connsiteX0" fmla="*/ 16284 w 300855"/>
                <a:gd name="connsiteY0" fmla="*/ 89248 h 144432"/>
                <a:gd name="connsiteX1" fmla="*/ 2960 w 300855"/>
                <a:gd name="connsiteY1" fmla="*/ 128130 h 144432"/>
                <a:gd name="connsiteX2" fmla="*/ 41797 w 300855"/>
                <a:gd name="connsiteY2" fmla="*/ 141469 h 144432"/>
                <a:gd name="connsiteX3" fmla="*/ 174145 w 300855"/>
                <a:gd name="connsiteY3" fmla="*/ 76684 h 144432"/>
                <a:gd name="connsiteX4" fmla="*/ 178071 w 300855"/>
                <a:gd name="connsiteY4" fmla="*/ 74664 h 144432"/>
                <a:gd name="connsiteX5" fmla="*/ 300855 w 300855"/>
                <a:gd name="connsiteY5" fmla="*/ 0 h 14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855" h="144432">
                  <a:moveTo>
                    <a:pt x="16284" y="89248"/>
                  </a:moveTo>
                  <a:cubicBezTo>
                    <a:pt x="1882" y="96305"/>
                    <a:pt x="-4088" y="113712"/>
                    <a:pt x="2960" y="128130"/>
                  </a:cubicBezTo>
                  <a:cubicBezTo>
                    <a:pt x="10009" y="142548"/>
                    <a:pt x="27396" y="148526"/>
                    <a:pt x="41797" y="141469"/>
                  </a:cubicBezTo>
                  <a:lnTo>
                    <a:pt x="174145" y="76684"/>
                  </a:lnTo>
                  <a:lnTo>
                    <a:pt x="178071" y="74664"/>
                  </a:lnTo>
                  <a:cubicBezTo>
                    <a:pt x="234321" y="46105"/>
                    <a:pt x="272273" y="21530"/>
                    <a:pt x="300855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50">
            <a:extLst>
              <a:ext uri="{FF2B5EF4-FFF2-40B4-BE49-F238E27FC236}">
                <a16:creationId xmlns:a16="http://schemas.microsoft.com/office/drawing/2014/main" id="{4A88738C-85D9-2561-39B1-1805FAE19A66}"/>
              </a:ext>
            </a:extLst>
          </p:cNvPr>
          <p:cNvGrpSpPr/>
          <p:nvPr/>
        </p:nvGrpSpPr>
        <p:grpSpPr>
          <a:xfrm>
            <a:off x="5697674" y="3086837"/>
            <a:ext cx="795063" cy="618223"/>
            <a:chOff x="4913629" y="2507002"/>
            <a:chExt cx="2369015" cy="1842092"/>
          </a:xfrm>
          <a:noFill/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0BDC71D-E3E7-74D9-C35C-A2C1FB39C9D9}"/>
                </a:ext>
              </a:extLst>
            </p:cNvPr>
            <p:cNvSpPr/>
            <p:nvPr/>
          </p:nvSpPr>
          <p:spPr>
            <a:xfrm>
              <a:off x="4913629" y="2645739"/>
              <a:ext cx="932425" cy="1355989"/>
            </a:xfrm>
            <a:custGeom>
              <a:avLst/>
              <a:gdLst>
                <a:gd name="connsiteX0" fmla="*/ 932425 w 932425"/>
                <a:gd name="connsiteY0" fmla="*/ 1097724 h 1355989"/>
                <a:gd name="connsiteX1" fmla="*/ 932425 w 932425"/>
                <a:gd name="connsiteY1" fmla="*/ 66563 h 1355989"/>
                <a:gd name="connsiteX2" fmla="*/ 865925 w 932425"/>
                <a:gd name="connsiteY2" fmla="*/ 0 h 1355989"/>
                <a:gd name="connsiteX3" fmla="*/ 66500 w 932425"/>
                <a:gd name="connsiteY3" fmla="*/ 0 h 1355989"/>
                <a:gd name="connsiteX4" fmla="*/ 0 w 932425"/>
                <a:gd name="connsiteY4" fmla="*/ 66563 h 1355989"/>
                <a:gd name="connsiteX5" fmla="*/ 0 w 932425"/>
                <a:gd name="connsiteY5" fmla="*/ 1289427 h 1355989"/>
                <a:gd name="connsiteX6" fmla="*/ 66500 w 932425"/>
                <a:gd name="connsiteY6" fmla="*/ 1355990 h 1355989"/>
                <a:gd name="connsiteX7" fmla="*/ 778905 w 932425"/>
                <a:gd name="connsiteY7" fmla="*/ 1355990 h 135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2425" h="1355989">
                  <a:moveTo>
                    <a:pt x="932425" y="1097724"/>
                  </a:moveTo>
                  <a:lnTo>
                    <a:pt x="932425" y="66563"/>
                  </a:lnTo>
                  <a:cubicBezTo>
                    <a:pt x="932425" y="29763"/>
                    <a:pt x="902690" y="0"/>
                    <a:pt x="865925" y="0"/>
                  </a:cubicBezTo>
                  <a:lnTo>
                    <a:pt x="66500" y="0"/>
                  </a:lnTo>
                  <a:cubicBezTo>
                    <a:pt x="29735" y="0"/>
                    <a:pt x="0" y="29763"/>
                    <a:pt x="0" y="66563"/>
                  </a:cubicBezTo>
                  <a:lnTo>
                    <a:pt x="0" y="1289427"/>
                  </a:lnTo>
                  <a:cubicBezTo>
                    <a:pt x="0" y="1326227"/>
                    <a:pt x="29735" y="1355990"/>
                    <a:pt x="66500" y="1355990"/>
                  </a:cubicBezTo>
                  <a:lnTo>
                    <a:pt x="778905" y="135599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3ADBD59-9215-36FC-291D-769943D3E3AE}"/>
                </a:ext>
              </a:extLst>
            </p:cNvPr>
            <p:cNvSpPr/>
            <p:nvPr/>
          </p:nvSpPr>
          <p:spPr>
            <a:xfrm>
              <a:off x="5088726" y="2845215"/>
              <a:ext cx="218287" cy="218530"/>
            </a:xfrm>
            <a:custGeom>
              <a:avLst/>
              <a:gdLst>
                <a:gd name="connsiteX0" fmla="*/ 51099 w 218287"/>
                <a:gd name="connsiteY0" fmla="*/ 203233 h 218530"/>
                <a:gd name="connsiteX1" fmla="*/ 203004 w 218287"/>
                <a:gd name="connsiteY1" fmla="*/ 51183 h 218530"/>
                <a:gd name="connsiteX2" fmla="*/ 167189 w 218287"/>
                <a:gd name="connsiteY2" fmla="*/ 15334 h 218530"/>
                <a:gd name="connsiteX3" fmla="*/ 15284 w 218287"/>
                <a:gd name="connsiteY3" fmla="*/ 167384 h 218530"/>
                <a:gd name="connsiteX4" fmla="*/ 51099 w 218287"/>
                <a:gd name="connsiteY4" fmla="*/ 203233 h 2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87" h="218530">
                  <a:moveTo>
                    <a:pt x="51099" y="203233"/>
                  </a:moveTo>
                  <a:cubicBezTo>
                    <a:pt x="153794" y="258480"/>
                    <a:pt x="258199" y="153976"/>
                    <a:pt x="203004" y="51183"/>
                  </a:cubicBezTo>
                  <a:cubicBezTo>
                    <a:pt x="194834" y="36064"/>
                    <a:pt x="182294" y="23512"/>
                    <a:pt x="167189" y="15334"/>
                  </a:cubicBezTo>
                  <a:cubicBezTo>
                    <a:pt x="64494" y="-40009"/>
                    <a:pt x="-39911" y="64591"/>
                    <a:pt x="15284" y="167384"/>
                  </a:cubicBezTo>
                  <a:cubicBezTo>
                    <a:pt x="23454" y="182503"/>
                    <a:pt x="35994" y="195055"/>
                    <a:pt x="51099" y="203233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16E1D84-1F90-B386-CCDA-AD395F2F5C25}"/>
                </a:ext>
              </a:extLst>
            </p:cNvPr>
            <p:cNvSpPr/>
            <p:nvPr/>
          </p:nvSpPr>
          <p:spPr>
            <a:xfrm>
              <a:off x="5452671" y="2845215"/>
              <a:ext cx="218287" cy="218530"/>
            </a:xfrm>
            <a:custGeom>
              <a:avLst/>
              <a:gdLst>
                <a:gd name="connsiteX0" fmla="*/ 51099 w 218287"/>
                <a:gd name="connsiteY0" fmla="*/ 203233 h 218530"/>
                <a:gd name="connsiteX1" fmla="*/ 203004 w 218287"/>
                <a:gd name="connsiteY1" fmla="*/ 51183 h 218530"/>
                <a:gd name="connsiteX2" fmla="*/ 167189 w 218287"/>
                <a:gd name="connsiteY2" fmla="*/ 15334 h 218530"/>
                <a:gd name="connsiteX3" fmla="*/ 15284 w 218287"/>
                <a:gd name="connsiteY3" fmla="*/ 167384 h 218530"/>
                <a:gd name="connsiteX4" fmla="*/ 51099 w 218287"/>
                <a:gd name="connsiteY4" fmla="*/ 203233 h 2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87" h="218530">
                  <a:moveTo>
                    <a:pt x="51099" y="203233"/>
                  </a:moveTo>
                  <a:cubicBezTo>
                    <a:pt x="153794" y="258480"/>
                    <a:pt x="258199" y="153976"/>
                    <a:pt x="203004" y="51183"/>
                  </a:cubicBezTo>
                  <a:cubicBezTo>
                    <a:pt x="194834" y="36064"/>
                    <a:pt x="182294" y="23512"/>
                    <a:pt x="167189" y="15334"/>
                  </a:cubicBezTo>
                  <a:cubicBezTo>
                    <a:pt x="64494" y="-40009"/>
                    <a:pt x="-39911" y="64591"/>
                    <a:pt x="15284" y="167384"/>
                  </a:cubicBezTo>
                  <a:cubicBezTo>
                    <a:pt x="23454" y="182503"/>
                    <a:pt x="35994" y="195055"/>
                    <a:pt x="51099" y="203233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780921C-0C3C-CBFE-8922-4BA5559627E9}"/>
                </a:ext>
              </a:extLst>
            </p:cNvPr>
            <p:cNvSpPr/>
            <p:nvPr/>
          </p:nvSpPr>
          <p:spPr>
            <a:xfrm>
              <a:off x="5088726" y="3214451"/>
              <a:ext cx="218287" cy="218530"/>
            </a:xfrm>
            <a:custGeom>
              <a:avLst/>
              <a:gdLst>
                <a:gd name="connsiteX0" fmla="*/ 51099 w 218287"/>
                <a:gd name="connsiteY0" fmla="*/ 203233 h 218530"/>
                <a:gd name="connsiteX1" fmla="*/ 203004 w 218287"/>
                <a:gd name="connsiteY1" fmla="*/ 51183 h 218530"/>
                <a:gd name="connsiteX2" fmla="*/ 167189 w 218287"/>
                <a:gd name="connsiteY2" fmla="*/ 15334 h 218530"/>
                <a:gd name="connsiteX3" fmla="*/ 15284 w 218287"/>
                <a:gd name="connsiteY3" fmla="*/ 167384 h 218530"/>
                <a:gd name="connsiteX4" fmla="*/ 51099 w 218287"/>
                <a:gd name="connsiteY4" fmla="*/ 203233 h 2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87" h="218530">
                  <a:moveTo>
                    <a:pt x="51099" y="203233"/>
                  </a:moveTo>
                  <a:cubicBezTo>
                    <a:pt x="153794" y="258480"/>
                    <a:pt x="258199" y="153976"/>
                    <a:pt x="203004" y="51183"/>
                  </a:cubicBezTo>
                  <a:cubicBezTo>
                    <a:pt x="194834" y="36064"/>
                    <a:pt x="182294" y="23512"/>
                    <a:pt x="167189" y="15334"/>
                  </a:cubicBezTo>
                  <a:cubicBezTo>
                    <a:pt x="64494" y="-40009"/>
                    <a:pt x="-39911" y="64591"/>
                    <a:pt x="15284" y="167384"/>
                  </a:cubicBezTo>
                  <a:cubicBezTo>
                    <a:pt x="23454" y="182503"/>
                    <a:pt x="35994" y="195055"/>
                    <a:pt x="51099" y="203233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382D0D-CDD7-F376-E339-123B725D52DA}"/>
                </a:ext>
              </a:extLst>
            </p:cNvPr>
            <p:cNvSpPr/>
            <p:nvPr/>
          </p:nvSpPr>
          <p:spPr>
            <a:xfrm>
              <a:off x="5452671" y="3214451"/>
              <a:ext cx="218287" cy="218530"/>
            </a:xfrm>
            <a:custGeom>
              <a:avLst/>
              <a:gdLst>
                <a:gd name="connsiteX0" fmla="*/ 51099 w 218287"/>
                <a:gd name="connsiteY0" fmla="*/ 203233 h 218530"/>
                <a:gd name="connsiteX1" fmla="*/ 203004 w 218287"/>
                <a:gd name="connsiteY1" fmla="*/ 51183 h 218530"/>
                <a:gd name="connsiteX2" fmla="*/ 167189 w 218287"/>
                <a:gd name="connsiteY2" fmla="*/ 15334 h 218530"/>
                <a:gd name="connsiteX3" fmla="*/ 15284 w 218287"/>
                <a:gd name="connsiteY3" fmla="*/ 167384 h 218530"/>
                <a:gd name="connsiteX4" fmla="*/ 51099 w 218287"/>
                <a:gd name="connsiteY4" fmla="*/ 203233 h 2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87" h="218530">
                  <a:moveTo>
                    <a:pt x="51099" y="203233"/>
                  </a:moveTo>
                  <a:cubicBezTo>
                    <a:pt x="153794" y="258480"/>
                    <a:pt x="258199" y="153976"/>
                    <a:pt x="203004" y="51183"/>
                  </a:cubicBezTo>
                  <a:cubicBezTo>
                    <a:pt x="194834" y="36064"/>
                    <a:pt x="182294" y="23512"/>
                    <a:pt x="167189" y="15334"/>
                  </a:cubicBezTo>
                  <a:cubicBezTo>
                    <a:pt x="64494" y="-40009"/>
                    <a:pt x="-39911" y="64591"/>
                    <a:pt x="15284" y="167384"/>
                  </a:cubicBezTo>
                  <a:cubicBezTo>
                    <a:pt x="23454" y="182503"/>
                    <a:pt x="35994" y="195055"/>
                    <a:pt x="51099" y="203233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C2DCE47-E1B2-F553-4F6E-05B1C758D552}"/>
                </a:ext>
              </a:extLst>
            </p:cNvPr>
            <p:cNvSpPr/>
            <p:nvPr/>
          </p:nvSpPr>
          <p:spPr>
            <a:xfrm>
              <a:off x="5088726" y="3583592"/>
              <a:ext cx="218287" cy="218530"/>
            </a:xfrm>
            <a:custGeom>
              <a:avLst/>
              <a:gdLst>
                <a:gd name="connsiteX0" fmla="*/ 51099 w 218287"/>
                <a:gd name="connsiteY0" fmla="*/ 203233 h 218530"/>
                <a:gd name="connsiteX1" fmla="*/ 203004 w 218287"/>
                <a:gd name="connsiteY1" fmla="*/ 51183 h 218530"/>
                <a:gd name="connsiteX2" fmla="*/ 167189 w 218287"/>
                <a:gd name="connsiteY2" fmla="*/ 15334 h 218530"/>
                <a:gd name="connsiteX3" fmla="*/ 15284 w 218287"/>
                <a:gd name="connsiteY3" fmla="*/ 167384 h 218530"/>
                <a:gd name="connsiteX4" fmla="*/ 51099 w 218287"/>
                <a:gd name="connsiteY4" fmla="*/ 203233 h 2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87" h="218530">
                  <a:moveTo>
                    <a:pt x="51099" y="203233"/>
                  </a:moveTo>
                  <a:cubicBezTo>
                    <a:pt x="153794" y="258480"/>
                    <a:pt x="258199" y="153976"/>
                    <a:pt x="203004" y="51183"/>
                  </a:cubicBezTo>
                  <a:cubicBezTo>
                    <a:pt x="194834" y="36064"/>
                    <a:pt x="182294" y="23512"/>
                    <a:pt x="167189" y="15334"/>
                  </a:cubicBezTo>
                  <a:cubicBezTo>
                    <a:pt x="64494" y="-40009"/>
                    <a:pt x="-39911" y="64591"/>
                    <a:pt x="15284" y="167384"/>
                  </a:cubicBezTo>
                  <a:cubicBezTo>
                    <a:pt x="23454" y="182503"/>
                    <a:pt x="35994" y="195055"/>
                    <a:pt x="51099" y="203233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8EEADDA-FC33-51E7-BAE7-5358990BEB67}"/>
                </a:ext>
              </a:extLst>
            </p:cNvPr>
            <p:cNvSpPr/>
            <p:nvPr/>
          </p:nvSpPr>
          <p:spPr>
            <a:xfrm>
              <a:off x="5452671" y="3583592"/>
              <a:ext cx="218287" cy="218530"/>
            </a:xfrm>
            <a:custGeom>
              <a:avLst/>
              <a:gdLst>
                <a:gd name="connsiteX0" fmla="*/ 51099 w 218287"/>
                <a:gd name="connsiteY0" fmla="*/ 203233 h 218530"/>
                <a:gd name="connsiteX1" fmla="*/ 203004 w 218287"/>
                <a:gd name="connsiteY1" fmla="*/ 51183 h 218530"/>
                <a:gd name="connsiteX2" fmla="*/ 167189 w 218287"/>
                <a:gd name="connsiteY2" fmla="*/ 15334 h 218530"/>
                <a:gd name="connsiteX3" fmla="*/ 15284 w 218287"/>
                <a:gd name="connsiteY3" fmla="*/ 167384 h 218530"/>
                <a:gd name="connsiteX4" fmla="*/ 51099 w 218287"/>
                <a:gd name="connsiteY4" fmla="*/ 203233 h 2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87" h="218530">
                  <a:moveTo>
                    <a:pt x="51099" y="203233"/>
                  </a:moveTo>
                  <a:cubicBezTo>
                    <a:pt x="153794" y="258480"/>
                    <a:pt x="258199" y="153976"/>
                    <a:pt x="203004" y="51183"/>
                  </a:cubicBezTo>
                  <a:cubicBezTo>
                    <a:pt x="194834" y="36064"/>
                    <a:pt x="182294" y="23512"/>
                    <a:pt x="167189" y="15334"/>
                  </a:cubicBezTo>
                  <a:cubicBezTo>
                    <a:pt x="64494" y="-40009"/>
                    <a:pt x="-39911" y="64591"/>
                    <a:pt x="15284" y="167384"/>
                  </a:cubicBezTo>
                  <a:cubicBezTo>
                    <a:pt x="23454" y="182503"/>
                    <a:pt x="35994" y="195055"/>
                    <a:pt x="51099" y="203233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DDFDF3F-E709-7D04-7D5B-02AEDCF3B07F}"/>
                </a:ext>
              </a:extLst>
            </p:cNvPr>
            <p:cNvSpPr/>
            <p:nvPr/>
          </p:nvSpPr>
          <p:spPr>
            <a:xfrm>
              <a:off x="6289610" y="2821467"/>
              <a:ext cx="884069" cy="1357986"/>
            </a:xfrm>
            <a:custGeom>
              <a:avLst/>
              <a:gdLst>
                <a:gd name="connsiteX0" fmla="*/ 884070 w 884069"/>
                <a:gd name="connsiteY0" fmla="*/ 0 h 1357986"/>
                <a:gd name="connsiteX1" fmla="*/ 884070 w 884069"/>
                <a:gd name="connsiteY1" fmla="*/ 1291423 h 1357986"/>
                <a:gd name="connsiteX2" fmla="*/ 817570 w 884069"/>
                <a:gd name="connsiteY2" fmla="*/ 1357987 h 1357986"/>
                <a:gd name="connsiteX3" fmla="*/ 260585 w 884069"/>
                <a:gd name="connsiteY3" fmla="*/ 1357987 h 1357986"/>
                <a:gd name="connsiteX4" fmla="*/ 0 w 884069"/>
                <a:gd name="connsiteY4" fmla="*/ 1195858 h 1357986"/>
                <a:gd name="connsiteX5" fmla="*/ 0 w 884069"/>
                <a:gd name="connsiteY5" fmla="*/ 0 h 135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4069" h="1357986">
                  <a:moveTo>
                    <a:pt x="884070" y="0"/>
                  </a:moveTo>
                  <a:lnTo>
                    <a:pt x="884070" y="1291423"/>
                  </a:lnTo>
                  <a:cubicBezTo>
                    <a:pt x="884070" y="1328223"/>
                    <a:pt x="854335" y="1357987"/>
                    <a:pt x="817570" y="1357987"/>
                  </a:cubicBezTo>
                  <a:lnTo>
                    <a:pt x="260585" y="1357987"/>
                  </a:lnTo>
                  <a:moveTo>
                    <a:pt x="0" y="1195858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B431E87-52E9-B102-99CD-1CAE34F7E5C4}"/>
                </a:ext>
              </a:extLst>
            </p:cNvPr>
            <p:cNvSpPr/>
            <p:nvPr/>
          </p:nvSpPr>
          <p:spPr>
            <a:xfrm>
              <a:off x="6180740" y="2507002"/>
              <a:ext cx="1101904" cy="308948"/>
            </a:xfrm>
            <a:custGeom>
              <a:avLst/>
              <a:gdLst>
                <a:gd name="connsiteX0" fmla="*/ 1092405 w 1101904"/>
                <a:gd name="connsiteY0" fmla="*/ 0 h 308948"/>
                <a:gd name="connsiteX1" fmla="*/ 1101905 w 1101904"/>
                <a:gd name="connsiteY1" fmla="*/ 9509 h 308948"/>
                <a:gd name="connsiteX2" fmla="*/ 1101905 w 1101904"/>
                <a:gd name="connsiteY2" fmla="*/ 299440 h 308948"/>
                <a:gd name="connsiteX3" fmla="*/ 1092405 w 1101904"/>
                <a:gd name="connsiteY3" fmla="*/ 308949 h 308948"/>
                <a:gd name="connsiteX4" fmla="*/ 9500 w 1101904"/>
                <a:gd name="connsiteY4" fmla="*/ 308949 h 308948"/>
                <a:gd name="connsiteX5" fmla="*/ 0 w 1101904"/>
                <a:gd name="connsiteY5" fmla="*/ 299440 h 308948"/>
                <a:gd name="connsiteX6" fmla="*/ 0 w 1101904"/>
                <a:gd name="connsiteY6" fmla="*/ 9509 h 308948"/>
                <a:gd name="connsiteX7" fmla="*/ 9500 w 1101904"/>
                <a:gd name="connsiteY7" fmla="*/ 0 h 30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1904" h="308948">
                  <a:moveTo>
                    <a:pt x="1092405" y="0"/>
                  </a:moveTo>
                  <a:cubicBezTo>
                    <a:pt x="1097652" y="0"/>
                    <a:pt x="1101905" y="4257"/>
                    <a:pt x="1101905" y="9509"/>
                  </a:cubicBezTo>
                  <a:lnTo>
                    <a:pt x="1101905" y="299440"/>
                  </a:lnTo>
                  <a:cubicBezTo>
                    <a:pt x="1101905" y="304692"/>
                    <a:pt x="1097652" y="308949"/>
                    <a:pt x="1092405" y="308949"/>
                  </a:cubicBezTo>
                  <a:lnTo>
                    <a:pt x="9500" y="308949"/>
                  </a:lnTo>
                  <a:cubicBezTo>
                    <a:pt x="4253" y="308949"/>
                    <a:pt x="0" y="304692"/>
                    <a:pt x="0" y="299440"/>
                  </a:cubicBezTo>
                  <a:lnTo>
                    <a:pt x="0" y="9509"/>
                  </a:lnTo>
                  <a:cubicBezTo>
                    <a:pt x="0" y="4257"/>
                    <a:pt x="4253" y="0"/>
                    <a:pt x="9500" y="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3B0F30D-74F0-B476-B6F1-2217C7A20467}"/>
                </a:ext>
              </a:extLst>
            </p:cNvPr>
            <p:cNvSpPr/>
            <p:nvPr/>
          </p:nvSpPr>
          <p:spPr>
            <a:xfrm>
              <a:off x="6441420" y="3140780"/>
              <a:ext cx="580450" cy="9509"/>
            </a:xfrm>
            <a:custGeom>
              <a:avLst/>
              <a:gdLst>
                <a:gd name="connsiteX0" fmla="*/ 0 w 580450"/>
                <a:gd name="connsiteY0" fmla="*/ 0 h 9509"/>
                <a:gd name="connsiteX1" fmla="*/ 580450 w 580450"/>
                <a:gd name="connsiteY1" fmla="*/ 0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0450" h="9509">
                  <a:moveTo>
                    <a:pt x="0" y="0"/>
                  </a:moveTo>
                  <a:lnTo>
                    <a:pt x="580450" y="0"/>
                  </a:lnTo>
                </a:path>
              </a:pathLst>
            </a:custGeom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BC3F1B40-7400-CBAD-34A5-5A13D6361ABF}"/>
                </a:ext>
              </a:extLst>
            </p:cNvPr>
            <p:cNvSpPr/>
            <p:nvPr/>
          </p:nvSpPr>
          <p:spPr>
            <a:xfrm>
              <a:off x="6441420" y="3854624"/>
              <a:ext cx="580450" cy="9509"/>
            </a:xfrm>
            <a:custGeom>
              <a:avLst/>
              <a:gdLst>
                <a:gd name="connsiteX0" fmla="*/ 0 w 580450"/>
                <a:gd name="connsiteY0" fmla="*/ 0 h 9509"/>
                <a:gd name="connsiteX1" fmla="*/ 580450 w 580450"/>
                <a:gd name="connsiteY1" fmla="*/ 0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0450" h="9509">
                  <a:moveTo>
                    <a:pt x="0" y="0"/>
                  </a:moveTo>
                  <a:lnTo>
                    <a:pt x="580450" y="0"/>
                  </a:lnTo>
                </a:path>
              </a:pathLst>
            </a:custGeom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BD435EE6-FE54-F794-2381-02D8D15BD819}"/>
                </a:ext>
              </a:extLst>
            </p:cNvPr>
            <p:cNvSpPr/>
            <p:nvPr/>
          </p:nvSpPr>
          <p:spPr>
            <a:xfrm>
              <a:off x="5928324" y="4021413"/>
              <a:ext cx="620638" cy="327681"/>
            </a:xfrm>
            <a:custGeom>
              <a:avLst/>
              <a:gdLst>
                <a:gd name="connsiteX0" fmla="*/ 127205 w 620638"/>
                <a:gd name="connsiteY0" fmla="*/ 6466 h 327681"/>
                <a:gd name="connsiteX1" fmla="*/ 198550 w 620638"/>
                <a:gd name="connsiteY1" fmla="*/ 0 h 327681"/>
                <a:gd name="connsiteX2" fmla="*/ 422085 w 620638"/>
                <a:gd name="connsiteY2" fmla="*/ 0 h 327681"/>
                <a:gd name="connsiteX3" fmla="*/ 509960 w 620638"/>
                <a:gd name="connsiteY3" fmla="*/ 11601 h 327681"/>
                <a:gd name="connsiteX4" fmla="*/ 620635 w 620638"/>
                <a:gd name="connsiteY4" fmla="*/ 129894 h 327681"/>
                <a:gd name="connsiteX5" fmla="*/ 620635 w 620638"/>
                <a:gd name="connsiteY5" fmla="*/ 197788 h 327681"/>
                <a:gd name="connsiteX6" fmla="*/ 509960 w 620638"/>
                <a:gd name="connsiteY6" fmla="*/ 316081 h 327681"/>
                <a:gd name="connsiteX7" fmla="*/ 422085 w 620638"/>
                <a:gd name="connsiteY7" fmla="*/ 327682 h 327681"/>
                <a:gd name="connsiteX8" fmla="*/ 198550 w 620638"/>
                <a:gd name="connsiteY8" fmla="*/ 327682 h 327681"/>
                <a:gd name="connsiteX9" fmla="*/ 110675 w 620638"/>
                <a:gd name="connsiteY9" fmla="*/ 316081 h 327681"/>
                <a:gd name="connsiteX10" fmla="*/ 0 w 620638"/>
                <a:gd name="connsiteY10" fmla="*/ 201877 h 32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0638" h="327681">
                  <a:moveTo>
                    <a:pt x="127205" y="6466"/>
                  </a:moveTo>
                  <a:cubicBezTo>
                    <a:pt x="150955" y="285"/>
                    <a:pt x="171950" y="0"/>
                    <a:pt x="198550" y="0"/>
                  </a:cubicBezTo>
                  <a:lnTo>
                    <a:pt x="422085" y="0"/>
                  </a:lnTo>
                  <a:cubicBezTo>
                    <a:pt x="454670" y="0"/>
                    <a:pt x="478800" y="475"/>
                    <a:pt x="509960" y="11601"/>
                  </a:cubicBezTo>
                  <a:cubicBezTo>
                    <a:pt x="566580" y="31950"/>
                    <a:pt x="621110" y="63806"/>
                    <a:pt x="620635" y="129894"/>
                  </a:cubicBezTo>
                  <a:lnTo>
                    <a:pt x="620635" y="197788"/>
                  </a:lnTo>
                  <a:cubicBezTo>
                    <a:pt x="621110" y="263876"/>
                    <a:pt x="566485" y="295731"/>
                    <a:pt x="509960" y="316081"/>
                  </a:cubicBezTo>
                  <a:cubicBezTo>
                    <a:pt x="478800" y="327206"/>
                    <a:pt x="454670" y="327682"/>
                    <a:pt x="422085" y="327682"/>
                  </a:cubicBezTo>
                  <a:lnTo>
                    <a:pt x="198550" y="327682"/>
                  </a:lnTo>
                  <a:cubicBezTo>
                    <a:pt x="165965" y="327682"/>
                    <a:pt x="141835" y="327206"/>
                    <a:pt x="110675" y="316081"/>
                  </a:cubicBezTo>
                  <a:cubicBezTo>
                    <a:pt x="55290" y="296112"/>
                    <a:pt x="1805" y="265207"/>
                    <a:pt x="0" y="201877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239397C-2716-4049-91F2-344D55CF01B7}"/>
                </a:ext>
              </a:extLst>
            </p:cNvPr>
            <p:cNvSpPr/>
            <p:nvPr/>
          </p:nvSpPr>
          <p:spPr>
            <a:xfrm>
              <a:off x="5661487" y="3672150"/>
              <a:ext cx="473920" cy="600487"/>
            </a:xfrm>
            <a:custGeom>
              <a:avLst/>
              <a:gdLst>
                <a:gd name="connsiteX0" fmla="*/ 378748 w 473920"/>
                <a:gd name="connsiteY0" fmla="*/ 382259 h 600487"/>
                <a:gd name="connsiteX1" fmla="*/ 322888 w 473920"/>
                <a:gd name="connsiteY1" fmla="*/ 479156 h 600487"/>
                <a:gd name="connsiteX2" fmla="*/ 268928 w 473920"/>
                <a:gd name="connsiteY2" fmla="*/ 549523 h 600487"/>
                <a:gd name="connsiteX3" fmla="*/ 111228 w 473920"/>
                <a:gd name="connsiteY3" fmla="*/ 586323 h 600487"/>
                <a:gd name="connsiteX4" fmla="*/ 52423 w 473920"/>
                <a:gd name="connsiteY4" fmla="*/ 552376 h 600487"/>
                <a:gd name="connsiteX5" fmla="*/ 5398 w 473920"/>
                <a:gd name="connsiteY5" fmla="*/ 397188 h 600487"/>
                <a:gd name="connsiteX6" fmla="*/ 39313 w 473920"/>
                <a:gd name="connsiteY6" fmla="*/ 315125 h 600487"/>
                <a:gd name="connsiteX7" fmla="*/ 95173 w 473920"/>
                <a:gd name="connsiteY7" fmla="*/ 218228 h 600487"/>
                <a:gd name="connsiteX8" fmla="*/ 151033 w 473920"/>
                <a:gd name="connsiteY8" fmla="*/ 121331 h 600487"/>
                <a:gd name="connsiteX9" fmla="*/ 204993 w 473920"/>
                <a:gd name="connsiteY9" fmla="*/ 50964 h 600487"/>
                <a:gd name="connsiteX10" fmla="*/ 362693 w 473920"/>
                <a:gd name="connsiteY10" fmla="*/ 14164 h 600487"/>
                <a:gd name="connsiteX11" fmla="*/ 421498 w 473920"/>
                <a:gd name="connsiteY11" fmla="*/ 48111 h 600487"/>
                <a:gd name="connsiteX12" fmla="*/ 468523 w 473920"/>
                <a:gd name="connsiteY12" fmla="*/ 203204 h 600487"/>
                <a:gd name="connsiteX13" fmla="*/ 434608 w 473920"/>
                <a:gd name="connsiteY13" fmla="*/ 285172 h 600487"/>
                <a:gd name="connsiteX14" fmla="*/ 378748 w 473920"/>
                <a:gd name="connsiteY14" fmla="*/ 382069 h 60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920" h="600487">
                  <a:moveTo>
                    <a:pt x="378748" y="382259"/>
                  </a:moveTo>
                  <a:lnTo>
                    <a:pt x="322888" y="479156"/>
                  </a:lnTo>
                  <a:cubicBezTo>
                    <a:pt x="306548" y="507398"/>
                    <a:pt x="294103" y="528033"/>
                    <a:pt x="268928" y="549523"/>
                  </a:cubicBezTo>
                  <a:cubicBezTo>
                    <a:pt x="223043" y="588415"/>
                    <a:pt x="168133" y="619795"/>
                    <a:pt x="111228" y="586323"/>
                  </a:cubicBezTo>
                  <a:lnTo>
                    <a:pt x="52423" y="552376"/>
                  </a:lnTo>
                  <a:cubicBezTo>
                    <a:pt x="-5052" y="519760"/>
                    <a:pt x="-5242" y="456430"/>
                    <a:pt x="5398" y="397188"/>
                  </a:cubicBezTo>
                  <a:cubicBezTo>
                    <a:pt x="11383" y="364572"/>
                    <a:pt x="22973" y="343462"/>
                    <a:pt x="39313" y="315125"/>
                  </a:cubicBezTo>
                  <a:lnTo>
                    <a:pt x="95173" y="218228"/>
                  </a:lnTo>
                  <a:lnTo>
                    <a:pt x="151033" y="121331"/>
                  </a:lnTo>
                  <a:cubicBezTo>
                    <a:pt x="167373" y="93089"/>
                    <a:pt x="179818" y="72455"/>
                    <a:pt x="204993" y="50964"/>
                  </a:cubicBezTo>
                  <a:cubicBezTo>
                    <a:pt x="250878" y="12072"/>
                    <a:pt x="305788" y="-19308"/>
                    <a:pt x="362693" y="14164"/>
                  </a:cubicBezTo>
                  <a:lnTo>
                    <a:pt x="421498" y="48111"/>
                  </a:lnTo>
                  <a:cubicBezTo>
                    <a:pt x="478973" y="80727"/>
                    <a:pt x="479163" y="143963"/>
                    <a:pt x="468523" y="203204"/>
                  </a:cubicBezTo>
                  <a:cubicBezTo>
                    <a:pt x="462538" y="235820"/>
                    <a:pt x="450948" y="256930"/>
                    <a:pt x="434608" y="285172"/>
                  </a:cubicBezTo>
                  <a:lnTo>
                    <a:pt x="378748" y="382069"/>
                  </a:ln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40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/>
          <p:nvPr/>
        </p:nvSpPr>
        <p:spPr>
          <a:xfrm>
            <a:off x="1587500" y="476251"/>
            <a:ext cx="7620000" cy="76200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US" sz="2280"/>
          </a:p>
        </p:txBody>
      </p:sp>
      <p:sp>
        <p:nvSpPr>
          <p:cNvPr id="4" name="Subtitle 1"/>
          <p:cNvSpPr/>
          <p:nvPr/>
        </p:nvSpPr>
        <p:spPr>
          <a:xfrm>
            <a:off x="952500" y="1587500"/>
            <a:ext cx="6985000" cy="190500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US" sz="1939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6C2827-B4E8-CF84-11AD-D38CE26309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751" y="6633552"/>
            <a:ext cx="8630979" cy="258334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1. Centers for Disease Control and Prevention. Sexually Transmitted Infections Prevalence, Incidence, and Cost Estimates in the United States. CDC. </a:t>
            </a:r>
            <a:r>
              <a:rPr lang="en-US" u="sng" dirty="0">
                <a:effectLst/>
                <a:latin typeface="Raleway" panose="020B0503030101060003" pitchFamily="34" charset="77"/>
                <a:hlinkClick r:id="rId3"/>
              </a:rPr>
              <a:t>https://pmc.ncbi.nlm.nih.gov/articles/PMC8570344</a:t>
            </a:r>
            <a:r>
              <a:rPr lang="en-US" u="sng" dirty="0">
                <a:effectLst/>
                <a:latin typeface="Raleway" panose="020B0503030101060003" pitchFamily="34" charset="77"/>
              </a:rPr>
              <a:t> </a:t>
            </a:r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Accessed April 9, 2025.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A18B0D-CC32-30F1-5549-9ABEF8C18B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029" y="656742"/>
            <a:ext cx="4197426" cy="720725"/>
          </a:xfrm>
        </p:spPr>
        <p:txBody>
          <a:bodyPr/>
          <a:lstStyle/>
          <a:p>
            <a:r>
              <a:rPr lang="en-US" dirty="0"/>
              <a:t>Why STI</a:t>
            </a:r>
            <a:r>
              <a:rPr lang="en-US" sz="1800" dirty="0"/>
              <a:t>s</a:t>
            </a:r>
            <a:r>
              <a:rPr lang="en-US" dirty="0"/>
              <a:t> Matter for Community educators</a:t>
            </a:r>
            <a:br>
              <a:rPr lang="en-US" dirty="0"/>
            </a:br>
            <a:endParaRPr lang="en-US" dirty="0"/>
          </a:p>
        </p:txBody>
      </p:sp>
      <p:sp>
        <p:nvSpPr>
          <p:cNvPr id="5" name="Paragraph 1"/>
          <p:cNvSpPr/>
          <p:nvPr/>
        </p:nvSpPr>
        <p:spPr>
          <a:xfrm>
            <a:off x="839820" y="1558075"/>
            <a:ext cx="3454794" cy="1308529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  <a:latin typeface="Raleway" panose="020B0503030101060003" pitchFamily="34" charset="77"/>
                <a:ea typeface="OpenSans-Bold" pitchFamily="34" charset="-122"/>
                <a:cs typeface="OpenSans-Bold" pitchFamily="34" charset="-120"/>
              </a:rPr>
              <a:t>Increased Risk</a:t>
            </a:r>
            <a:endParaRPr lang="en-US" sz="1800" dirty="0">
              <a:solidFill>
                <a:schemeClr val="accent2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accent2"/>
                </a:solidFill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Having an STI can also increase the chances of HIV transmission</a:t>
            </a:r>
            <a:endParaRPr lang="en-US" sz="1500" dirty="0">
              <a:solidFill>
                <a:schemeClr val="accent2"/>
              </a:solidFill>
              <a:latin typeface="Raleway" panose="020B0503030101060003" pitchFamily="34" charset="77"/>
            </a:endParaRPr>
          </a:p>
        </p:txBody>
      </p:sp>
      <p:sp>
        <p:nvSpPr>
          <p:cNvPr id="7" name="Paragraph 2"/>
          <p:cNvSpPr/>
          <p:nvPr/>
        </p:nvSpPr>
        <p:spPr>
          <a:xfrm>
            <a:off x="815637" y="3018367"/>
            <a:ext cx="3636827" cy="1186228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  <a:latin typeface="Raleway" panose="020B0503030101060003" pitchFamily="34" charset="77"/>
                <a:ea typeface="OpenSans-Bold" pitchFamily="34" charset="-122"/>
                <a:cs typeface="OpenSans-Bold" pitchFamily="34" charset="-120"/>
              </a:rPr>
              <a:t>Complications</a:t>
            </a:r>
            <a:endParaRPr lang="en-US" sz="1600" dirty="0">
              <a:solidFill>
                <a:schemeClr val="accent2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accent2"/>
                </a:solidFill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Untreated STIs can lead to serious health problems, like infertility, chronic pain, and sometimes HIV progression</a:t>
            </a:r>
            <a:endParaRPr lang="en-US" sz="1500" dirty="0">
              <a:solidFill>
                <a:schemeClr val="accent2"/>
              </a:solidFill>
              <a:latin typeface="Raleway" panose="020B0503030101060003" pitchFamily="34" charset="77"/>
            </a:endParaRPr>
          </a:p>
        </p:txBody>
      </p:sp>
      <p:sp>
        <p:nvSpPr>
          <p:cNvPr id="12" name="Double Bracket 11">
            <a:extLst>
              <a:ext uri="{FF2B5EF4-FFF2-40B4-BE49-F238E27FC236}">
                <a16:creationId xmlns:a16="http://schemas.microsoft.com/office/drawing/2014/main" id="{3906D635-32AB-55A6-D27B-1A067D95B064}"/>
              </a:ext>
            </a:extLst>
          </p:cNvPr>
          <p:cNvSpPr/>
          <p:nvPr/>
        </p:nvSpPr>
        <p:spPr>
          <a:xfrm>
            <a:off x="712787" y="2977822"/>
            <a:ext cx="3817982" cy="1280160"/>
          </a:xfrm>
          <a:prstGeom prst="bracketPair">
            <a:avLst>
              <a:gd name="adj" fmla="val 12307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9" name="Paragraph 3"/>
          <p:cNvSpPr/>
          <p:nvPr/>
        </p:nvSpPr>
        <p:spPr>
          <a:xfrm>
            <a:off x="815638" y="4376963"/>
            <a:ext cx="3715131" cy="128016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  <a:latin typeface="Raleway" panose="020B0503030101060003" pitchFamily="34" charset="77"/>
                <a:ea typeface="OpenSans-Bold" pitchFamily="34" charset="-122"/>
                <a:cs typeface="OpenSans-Bold" pitchFamily="34" charset="-120"/>
              </a:rPr>
              <a:t>Prevention &amp; Education</a:t>
            </a:r>
            <a:endParaRPr lang="en-US" sz="1800" dirty="0">
              <a:solidFill>
                <a:schemeClr val="accent2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accent2"/>
                </a:solidFill>
                <a:latin typeface="Raleway" panose="020B0503030101060003" pitchFamily="34" charset="77"/>
                <a:ea typeface="OpenSans-Regular" pitchFamily="34" charset="-122"/>
                <a:cs typeface="OpenSans-Regular" pitchFamily="34" charset="-120"/>
              </a:rPr>
              <a:t>HIV educators play a key role in talking to clients about STI prevention, safer sex practices, and treatment options</a:t>
            </a:r>
            <a:endParaRPr lang="en-US" sz="1500" dirty="0">
              <a:solidFill>
                <a:schemeClr val="accent2"/>
              </a:solidFill>
              <a:latin typeface="Raleway" panose="020B0503030101060003" pitchFamily="34" charset="77"/>
            </a:endParaRPr>
          </a:p>
        </p:txBody>
      </p:sp>
      <p:sp>
        <p:nvSpPr>
          <p:cNvPr id="2" name="Double Bracket 1">
            <a:extLst>
              <a:ext uri="{FF2B5EF4-FFF2-40B4-BE49-F238E27FC236}">
                <a16:creationId xmlns:a16="http://schemas.microsoft.com/office/drawing/2014/main" id="{51BA9A07-D825-AA93-ACD6-A9F48D78C016}"/>
              </a:ext>
            </a:extLst>
          </p:cNvPr>
          <p:cNvSpPr/>
          <p:nvPr/>
        </p:nvSpPr>
        <p:spPr>
          <a:xfrm>
            <a:off x="712787" y="1589698"/>
            <a:ext cx="3817982" cy="1280160"/>
          </a:xfrm>
          <a:prstGeom prst="bracketPair">
            <a:avLst>
              <a:gd name="adj" fmla="val 12307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0BB7CAE2-FB50-FEB9-AFAC-B7C21855B474}"/>
              </a:ext>
            </a:extLst>
          </p:cNvPr>
          <p:cNvSpPr/>
          <p:nvPr/>
        </p:nvSpPr>
        <p:spPr>
          <a:xfrm>
            <a:off x="712787" y="4376963"/>
            <a:ext cx="3817982" cy="1280160"/>
          </a:xfrm>
          <a:prstGeom prst="bracketPair">
            <a:avLst>
              <a:gd name="adj" fmla="val 12307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DEED802C-3FF6-A04A-180D-F6195407B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1022" y="3460515"/>
            <a:ext cx="2176130" cy="2176130"/>
          </a:xfrm>
          <a:prstGeom prst="rect">
            <a:avLst/>
          </a:prstGeom>
        </p:spPr>
      </p:pic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9B082E44-4CC6-3B19-FFF0-930273A11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5887" y="3460515"/>
            <a:ext cx="2176130" cy="217613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DC0E6A19-7ACF-24BE-A5DB-4C63061B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0753" y="3460515"/>
            <a:ext cx="2176130" cy="2176130"/>
          </a:xfrm>
          <a:prstGeom prst="rect">
            <a:avLst/>
          </a:prstGeom>
        </p:spPr>
      </p:pic>
      <p:pic>
        <p:nvPicPr>
          <p:cNvPr id="26" name="Graphic 25" descr="Man with solid fill">
            <a:extLst>
              <a:ext uri="{FF2B5EF4-FFF2-40B4-BE49-F238E27FC236}">
                <a16:creationId xmlns:a16="http://schemas.microsoft.com/office/drawing/2014/main" id="{2D3AB94A-7239-B1D5-D2DA-BB392E042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5619" y="3460515"/>
            <a:ext cx="2176130" cy="2176130"/>
          </a:xfrm>
          <a:prstGeom prst="rect">
            <a:avLst/>
          </a:prstGeom>
        </p:spPr>
      </p:pic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604EB0B2-B80B-E8B0-AAC4-41FA52664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0484" y="3460515"/>
            <a:ext cx="2176130" cy="21761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46E572-8BFC-197F-C096-4757A45D6DFD}"/>
              </a:ext>
            </a:extLst>
          </p:cNvPr>
          <p:cNvSpPr txBox="1"/>
          <p:nvPr/>
        </p:nvSpPr>
        <p:spPr>
          <a:xfrm>
            <a:off x="6577840" y="2365804"/>
            <a:ext cx="4661660" cy="8432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3600" spc="-50" dirty="0">
                <a:solidFill>
                  <a:schemeClr val="accent2"/>
                </a:solidFill>
                <a:latin typeface="Breakthrough 2022" panose="02060603040202040303" pitchFamily="18" charset="0"/>
              </a:rPr>
              <a:t>people in the US </a:t>
            </a:r>
            <a:br>
              <a:rPr lang="en-US" sz="3600" spc="-50" dirty="0">
                <a:solidFill>
                  <a:schemeClr val="accent2"/>
                </a:solidFill>
                <a:latin typeface="Breakthrough 2022" panose="02060603040202040303" pitchFamily="18" charset="0"/>
              </a:rPr>
            </a:br>
            <a:r>
              <a:rPr lang="en-US" sz="3600" spc="-50" dirty="0">
                <a:solidFill>
                  <a:schemeClr val="accent2"/>
                </a:solidFill>
                <a:latin typeface="Breakthrough 2022" panose="02060603040202040303" pitchFamily="18" charset="0"/>
              </a:rPr>
              <a:t>had an STI in 2021</a:t>
            </a:r>
            <a:r>
              <a:rPr lang="en-US" sz="3600" spc="-50" baseline="30000" dirty="0">
                <a:solidFill>
                  <a:schemeClr val="accent2"/>
                </a:solidFill>
                <a:latin typeface="Breakthrough 2022" panose="02060603040202040303" pitchFamily="18" charset="0"/>
              </a:rPr>
              <a:t>1</a:t>
            </a:r>
            <a:endParaRPr lang="en-US" sz="3600" spc="-50" dirty="0">
              <a:solidFill>
                <a:schemeClr val="accent2"/>
              </a:solidFill>
              <a:latin typeface="Breakthrough 2022" panose="02060603040202040303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6021A6-849F-16D8-56A7-928B3DDEE1E3}"/>
              </a:ext>
            </a:extLst>
          </p:cNvPr>
          <p:cNvSpPr txBox="1"/>
          <p:nvPr/>
        </p:nvSpPr>
        <p:spPr>
          <a:xfrm>
            <a:off x="7741948" y="1283658"/>
            <a:ext cx="1001765" cy="11406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spc="-50" dirty="0">
                <a:solidFill>
                  <a:schemeClr val="accent2"/>
                </a:solidFill>
                <a:latin typeface="Breakthrough 2022" panose="02060603040202040303" pitchFamily="18" charset="0"/>
              </a:rPr>
              <a:t>1</a:t>
            </a:r>
            <a:endParaRPr lang="en-US" sz="3600" spc="-50" dirty="0">
              <a:solidFill>
                <a:schemeClr val="accent2"/>
              </a:solidFill>
              <a:latin typeface="Breakthrough 2022" panose="02060603040202040303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6A7FB0-EA73-5410-3676-D07A768609D8}"/>
              </a:ext>
            </a:extLst>
          </p:cNvPr>
          <p:cNvSpPr txBox="1"/>
          <p:nvPr/>
        </p:nvSpPr>
        <p:spPr>
          <a:xfrm>
            <a:off x="9052954" y="1283658"/>
            <a:ext cx="1001765" cy="11406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spc="-50" dirty="0">
                <a:solidFill>
                  <a:schemeClr val="accent2"/>
                </a:solidFill>
                <a:latin typeface="Breakthrough 2022" panose="02060603040202040303" pitchFamily="18" charset="0"/>
              </a:rPr>
              <a:t>5</a:t>
            </a:r>
            <a:endParaRPr lang="en-US" sz="3600" spc="-50" dirty="0">
              <a:solidFill>
                <a:schemeClr val="accent2"/>
              </a:solidFill>
              <a:latin typeface="Breakthrough 2022" panose="02060603040202040303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6FB989-C323-96F0-6DCD-D6F7A1DFDB47}"/>
              </a:ext>
            </a:extLst>
          </p:cNvPr>
          <p:cNvSpPr txBox="1"/>
          <p:nvPr/>
        </p:nvSpPr>
        <p:spPr>
          <a:xfrm>
            <a:off x="8369909" y="1470947"/>
            <a:ext cx="1001765" cy="64158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5400" spc="-50" dirty="0">
                <a:solidFill>
                  <a:schemeClr val="accent2"/>
                </a:solidFill>
                <a:latin typeface="Breakthrough 2022" panose="02060603040202040303" pitchFamily="18" charset="0"/>
              </a:rPr>
              <a:t>in</a:t>
            </a:r>
            <a:endParaRPr lang="en-US" sz="1600" spc="-50" dirty="0">
              <a:solidFill>
                <a:schemeClr val="accent2"/>
              </a:solidFill>
              <a:latin typeface="Breakthrough 2022" panose="0206060304020204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5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FEE86-9211-1131-EDF2-90E8B14F6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2611C-ED6F-6887-5DC9-94AA8296B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854" y="6035673"/>
            <a:ext cx="6153582" cy="685801"/>
          </a:xfrm>
        </p:spPr>
        <p:txBody>
          <a:bodyPr/>
          <a:lstStyle/>
          <a:p>
            <a:pPr algn="l"/>
            <a:r>
              <a:rPr lang="en-US" sz="1050" dirty="0">
                <a:solidFill>
                  <a:schemeClr val="accent2"/>
                </a:solidFill>
                <a:latin typeface="+mj-lt"/>
              </a:rPr>
              <a:t>*Trichomoniasis is considered a parasitic infection because it comes from a protozoan. But it is often categorized along with bacterial infection</a:t>
            </a:r>
          </a:p>
          <a:p>
            <a:pPr algn="l"/>
            <a:r>
              <a:rPr lang="en-US" sz="800" b="0" i="0" dirty="0">
                <a:solidFill>
                  <a:schemeClr val="accent2"/>
                </a:solidFill>
                <a:effectLst/>
                <a:latin typeface="+mj-lt"/>
              </a:rPr>
              <a:t>1. Centers for Disease Control and Prevention. Sexually Transmitted Infections (STIs). CDC. </a:t>
            </a:r>
            <a:r>
              <a:rPr lang="en-US" sz="800" b="0" i="0" u="sng" dirty="0">
                <a:solidFill>
                  <a:schemeClr val="accent2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https://www.cdc.gov/sti/index.html</a:t>
            </a:r>
            <a:r>
              <a:rPr lang="en-US" sz="800" b="0" i="0" dirty="0">
                <a:solidFill>
                  <a:schemeClr val="accent2"/>
                </a:solidFill>
                <a:effectLst/>
                <a:latin typeface="+mj-lt"/>
              </a:rPr>
              <a:t>. </a:t>
            </a:r>
            <a:endParaRPr lang="en-US" sz="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AAD3C-C1A3-74D9-CE21-4ED8FEA5F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Common STI</a:t>
            </a:r>
            <a:r>
              <a:rPr lang="en-US" sz="1800" dirty="0"/>
              <a:t>s</a:t>
            </a:r>
            <a:r>
              <a:rPr lang="en-US" sz="1800" baseline="30000" dirty="0"/>
              <a:t>1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8BF545-E129-3315-2589-989D8D621F29}"/>
              </a:ext>
            </a:extLst>
          </p:cNvPr>
          <p:cNvSpPr txBox="1"/>
          <p:nvPr/>
        </p:nvSpPr>
        <p:spPr>
          <a:xfrm>
            <a:off x="686110" y="1744353"/>
            <a:ext cx="2819090" cy="20928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Bacterial</a:t>
            </a:r>
            <a:endParaRPr lang="en-US" sz="2400" b="1" dirty="0">
              <a:solidFill>
                <a:schemeClr val="accent2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Syphilis</a:t>
            </a: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Gonorrhea</a:t>
            </a: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Chlamydia</a:t>
            </a: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Trichomoniasis*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5F8500E-BD73-B0EC-6585-49C9B8F991AF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07A9F07-5A63-B7BF-7023-C25F8707CB31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E6E9981-94BC-F775-DF84-8EF77B66E635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C8094DA-FEF0-97F7-8371-D6C4ED9CC00E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BC60B1F-162E-0F62-6FF9-D39EFAC06B86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590CD96-7292-C837-91C8-76430237EFF7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2E3F730-5575-F9C7-1FD4-B4E58B02D263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23D98F-2E3F-5D0C-AF3A-ED9784E08ADD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3CCAE8D-25A5-6B4C-C444-0A12EF7F702A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9A95672-649E-3A66-ADD0-60D5DF0162C4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6C334E-FB88-C6CD-9DD9-630F29203FF4}"/>
              </a:ext>
            </a:extLst>
          </p:cNvPr>
          <p:cNvSpPr txBox="1"/>
          <p:nvPr/>
        </p:nvSpPr>
        <p:spPr>
          <a:xfrm>
            <a:off x="3686469" y="1744353"/>
            <a:ext cx="4312130" cy="25853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Viral</a:t>
            </a:r>
            <a:endParaRPr lang="en-US" sz="2400" b="1" dirty="0">
              <a:solidFill>
                <a:schemeClr val="accent2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HIV</a:t>
            </a: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Hepatitis</a:t>
            </a: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Human Papillomavirus (HPV</a:t>
            </a:r>
          </a:p>
          <a:p>
            <a:pPr algn="l"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Herpes (HSV)</a:t>
            </a:r>
          </a:p>
          <a:p>
            <a:pPr algn="l">
              <a:spcAft>
                <a:spcPts val="600"/>
              </a:spcAft>
            </a:pPr>
            <a:endParaRPr lang="en-US" sz="1100" dirty="0">
              <a:solidFill>
                <a:schemeClr val="accent2"/>
              </a:solidFill>
            </a:endParaRPr>
          </a:p>
          <a:p>
            <a:pPr algn="l">
              <a:spcAft>
                <a:spcPts val="600"/>
              </a:spcAft>
            </a:pP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4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15F55-503B-5C7C-2626-3CA1728D2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C38837-1A0C-4978-7707-9B2D32912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3D9358-3D3A-6C43-144A-3E8F9CB027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Chlamydia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71DA6A-1EE7-4130-1084-88E9FA4A13DE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307047" dist="244232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2523C87-E034-4CC6-79DF-723CEFD283D4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67F3FA1-F9FE-8394-CE17-E769A5CFD5B2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2337E9F-6FF6-49C5-A025-2355CA455CEE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78A5D64-6053-1DE7-BE63-57638E062CB4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CAA6112-420A-60A3-3D50-772769486ED3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C1D8927-F055-FB17-453A-E6F0F8878CF9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2F3884D-7695-9C48-0F8C-9B646B1CB687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B1BB1F3-27D7-078A-8579-468E573BE611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B4CD9FF-C03B-6F8F-9F49-EAC2FE11F7D9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237B2-F6D0-54C2-6C79-5EE9C9D17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165100" y="6368560"/>
            <a:ext cx="5930900" cy="352914"/>
          </a:xfrm>
        </p:spPr>
        <p:txBody>
          <a:bodyPr/>
          <a:lstStyle/>
          <a:p>
            <a:pPr marL="228600" indent="-228600" algn="l">
              <a:buAutoNum type="arabicPeriod"/>
            </a:pPr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Centers for Disease Control and Prevention. About Chlamydia. CDC. </a:t>
            </a:r>
            <a:r>
              <a:rPr lang="en-US" b="0" i="0" u="sng" dirty="0">
                <a:effectLst/>
                <a:latin typeface="GSKPrecision-Regular"/>
                <a:hlinkClick r:id="rId2"/>
              </a:rPr>
              <a:t>https://www.cdc.gov/chlamydia/about/index.html</a:t>
            </a:r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.</a:t>
            </a:r>
            <a:endParaRPr lang="en-US" b="0" i="0" dirty="0">
              <a:solidFill>
                <a:srgbClr val="2B2B2A"/>
              </a:solidFill>
              <a:latin typeface="Raleway" panose="020B0503030101060003" pitchFamily="34" charset="77"/>
            </a:endParaRPr>
          </a:p>
          <a:p>
            <a:pPr marL="228600" indent="-228600" algn="l">
              <a:buAutoNum type="arabicPeriod"/>
            </a:pPr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 Centers for Disease Control and Prevention. State of STIs: 2024 Sexually Transmitted Infections in the United States. CDC. </a:t>
            </a:r>
            <a:r>
              <a:rPr lang="en-US" u="sng" dirty="0">
                <a:effectLst/>
                <a:latin typeface="Raleway" panose="020B0503030101060003" pitchFamily="34" charset="77"/>
                <a:hlinkClick r:id="rId3"/>
              </a:rPr>
              <a:t>https://www.cdc.gov/sti/media/pdfs/2024/10/StateOfSTIs508.pdf</a:t>
            </a:r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. Published October 2024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3C510-43A5-36C7-07FB-E4F0DC05FA06}"/>
              </a:ext>
            </a:extLst>
          </p:cNvPr>
          <p:cNvSpPr txBox="1"/>
          <p:nvPr/>
        </p:nvSpPr>
        <p:spPr>
          <a:xfrm>
            <a:off x="673100" y="1447800"/>
            <a:ext cx="6071080" cy="29392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Caused by the 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bacteria Chlamydia trachomatis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Often has no symptoms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Can lead to infertility if untreated</a:t>
            </a:r>
          </a:p>
          <a:p>
            <a:pPr marL="295275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Treated with antibiotics</a:t>
            </a:r>
            <a:r>
              <a:rPr lang="en-US" sz="2000" baseline="30000" dirty="0">
                <a:solidFill>
                  <a:schemeClr val="accent2"/>
                </a:solidFill>
                <a:latin typeface="+mj-lt"/>
              </a:rPr>
              <a:t>1</a:t>
            </a: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lvl="0">
              <a:spcBef>
                <a:spcPts val="1800"/>
              </a:spcBef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2023 U.S. Cases: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1.6 million</a:t>
            </a:r>
            <a:r>
              <a:rPr lang="en-US" sz="2800" kern="0" baseline="3000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545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7A99-D277-A975-C018-33A07E3AD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68CAA-5ACB-6F59-FC21-125EF9386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DD1093-FAF9-E3DD-EF91-BD7E71BFB3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Gonorrhea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00C2FF-4C6A-6AC6-74B8-CCFD3B70B64F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A521E7B-D9AE-ECDA-8460-783CC6C8EDB8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ACC6EDE-4AE6-FAFC-0982-70B1AC024F90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516465B-723C-1216-C7CD-F46E806ACD81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0493375-24C3-5B97-06AB-E27118F3C16E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83527C2-1E57-863F-6C07-63FCCE19D593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05FC584-36B6-FC41-6DA4-1FF7C25E7122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3F3D452-041D-1552-9E2C-AE6C8A228800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C28983F-3AE7-AA30-FE3D-ED4EEEF93502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B51F716-11D7-6EE1-9004-74221BE6D7B8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42810D-EB5B-1760-C013-8F8FE4D85C5E}"/>
              </a:ext>
            </a:extLst>
          </p:cNvPr>
          <p:cNvSpPr txBox="1"/>
          <p:nvPr/>
        </p:nvSpPr>
        <p:spPr>
          <a:xfrm>
            <a:off x="683353" y="1447800"/>
            <a:ext cx="6159980" cy="29238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Caused by the 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bacteria Neisseria gonorrhoeae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May cause pain when peeing, discharge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Treated with antibiotics, but resistance is growing</a:t>
            </a:r>
            <a:r>
              <a:rPr lang="en-US" sz="2000" kern="0" baseline="3000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</a:t>
            </a:r>
            <a:endParaRPr lang="en-US" sz="2000" kern="0" dirty="0">
              <a:solidFill>
                <a:schemeClr val="accent2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en-US" sz="2400" b="1" kern="0" dirty="0">
              <a:solidFill>
                <a:schemeClr val="accent2"/>
              </a:solidFill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2023 U.S. Cases: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601,319</a:t>
            </a:r>
            <a:r>
              <a:rPr lang="en-US" sz="2800" kern="0" baseline="3000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A5114-BD8F-BEED-7BA7-B8AEF01A8C21}"/>
              </a:ext>
            </a:extLst>
          </p:cNvPr>
          <p:cNvSpPr txBox="1">
            <a:spLocks/>
          </p:cNvSpPr>
          <p:nvPr/>
        </p:nvSpPr>
        <p:spPr>
          <a:xfrm rot="10800000" flipV="1">
            <a:off x="165100" y="6368560"/>
            <a:ext cx="5930900" cy="3529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buFont typeface="Arial" panose="020B0604020202020204" pitchFamily="34" charset="0"/>
              <a:buAutoNum type="arabicPeriod"/>
            </a:pPr>
            <a:r>
              <a:rPr lang="en-US" dirty="0">
                <a:solidFill>
                  <a:srgbClr val="2B2B2A"/>
                </a:solidFill>
                <a:latin typeface="GSKPrecision-Regular"/>
              </a:rPr>
              <a:t>Centers for Disease Control and Prevention. About Gonorrhea. CDC. </a:t>
            </a:r>
            <a:r>
              <a:rPr lang="en-US" u="sng" dirty="0">
                <a:latin typeface="GSKPrecision-Regular"/>
                <a:hlinkClick r:id="rId2"/>
              </a:rPr>
              <a:t>https://www.cdc.gov/gonorrhea/about/index.html</a:t>
            </a:r>
            <a:r>
              <a:rPr lang="en-US" dirty="0">
                <a:solidFill>
                  <a:srgbClr val="2B2B2A"/>
                </a:solidFill>
                <a:latin typeface="GSKPrecision-Regular"/>
              </a:rPr>
              <a:t>.</a:t>
            </a:r>
            <a:endParaRPr lang="en-US" dirty="0">
              <a:solidFill>
                <a:srgbClr val="2B2B2A"/>
              </a:solidFill>
              <a:latin typeface="Raleway" panose="020B0503030101060003" pitchFamily="34" charset="77"/>
            </a:endParaRPr>
          </a:p>
          <a:p>
            <a:pPr marL="228600" indent="-228600" algn="l">
              <a:buFont typeface="Arial" panose="020B0604020202020204" pitchFamily="34" charset="0"/>
              <a:buAutoNum type="arabicPeriod"/>
            </a:pPr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 Centers for Disease Control and Prevention. State of STIs: 2024 Sexually Transmitted Infections in the United States. CDC. </a:t>
            </a:r>
            <a:r>
              <a:rPr lang="en-US" u="sng" dirty="0">
                <a:latin typeface="Raleway" panose="020B0503030101060003" pitchFamily="34" charset="77"/>
                <a:hlinkClick r:id="rId3"/>
              </a:rPr>
              <a:t>https://www.cdc.gov/sti/media/pdfs/2024/10/StateOfSTIs508.pdf</a:t>
            </a:r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. Published October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8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6EB78-F7EF-B31C-7FE7-3889DD6E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DC4AA-A0EB-70EB-F677-823F73FD9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AF0F7A-E539-33E9-D3D6-A26730805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Syphilis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9E0837-5422-63ED-9939-2298420846D1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4D8D596-77C3-AA1C-F70D-40CF210B7B74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F68282F-83FE-31C6-3BE6-9B5EC8448735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62DE292-865A-68C6-6FE2-1EF70CF59AED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6DF35C4-1309-29A8-FE05-05F946AF23FD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589FE40-1394-2C5B-EA16-2DCAA5D304D1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0269D9D-32F5-F3D3-F4C6-4D5BE7889701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F05365B-DB8B-A35C-89B9-9C833B9B7440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D805D33-7E7A-8A7B-4C50-124C1EF03CF6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F7798EB-EDE3-54A2-1245-D112FA35F702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E537EC-89D3-AA48-BFF4-AFAA56A969BA}"/>
              </a:ext>
            </a:extLst>
          </p:cNvPr>
          <p:cNvSpPr txBox="1"/>
          <p:nvPr/>
        </p:nvSpPr>
        <p:spPr>
          <a:xfrm>
            <a:off x="584963" y="1447800"/>
            <a:ext cx="42156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Bacterial STI with 4 stages – </a:t>
            </a:r>
            <a:br>
              <a:rPr lang="en-US" sz="2000" dirty="0">
                <a:solidFill>
                  <a:schemeClr val="accent2"/>
                </a:solidFill>
                <a:effectLst/>
                <a:latin typeface="+mj-lt"/>
              </a:rPr>
            </a:b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Primary, Secondary, Tertiary, Latent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If left untreated, can cause serious organ damage 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Can pass from pregnant parent to baby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0" dirty="0">
                <a:solidFill>
                  <a:schemeClr val="accent2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Treated with antibiotics</a:t>
            </a:r>
            <a:r>
              <a:rPr lang="en-US" sz="2000" kern="0" baseline="30000" dirty="0">
                <a:solidFill>
                  <a:schemeClr val="accent2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</a:t>
            </a: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kern="0" dirty="0">
              <a:solidFill>
                <a:schemeClr val="accent2"/>
              </a:solidFill>
              <a:latin typeface="+mj-lt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2023 U.S. Cases: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US" sz="32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209,253</a:t>
            </a:r>
            <a:r>
              <a:rPr lang="en-US" sz="2800" kern="0" baseline="30000" dirty="0">
                <a:solidFill>
                  <a:schemeClr val="accent2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BDA4293-18E3-0BF3-7173-5A58975FF4E6}"/>
              </a:ext>
            </a:extLst>
          </p:cNvPr>
          <p:cNvSpPr txBox="1">
            <a:spLocks/>
          </p:cNvSpPr>
          <p:nvPr/>
        </p:nvSpPr>
        <p:spPr>
          <a:xfrm rot="10800000" flipV="1">
            <a:off x="389276" y="6368560"/>
            <a:ext cx="5930900" cy="3529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1. Centers for Disease Control and Prevention. About Syphilis. CDC. </a:t>
            </a:r>
            <a:r>
              <a:rPr lang="en-US" b="0" i="0" u="sng" dirty="0">
                <a:effectLst/>
                <a:latin typeface="GSKPrecision-Regular"/>
                <a:hlinkClick r:id="rId2"/>
              </a:rPr>
              <a:t>https://www.cdc.gov/syphilis/about/index.html</a:t>
            </a:r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.</a:t>
            </a:r>
          </a:p>
          <a:p>
            <a:pPr algn="l"/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2. Centers for Disease Control and Prevention. State of STIs: 2024 Sexually Transmitted Infections in the United States. CDC. </a:t>
            </a:r>
            <a:r>
              <a:rPr lang="en-US" u="sng" dirty="0">
                <a:latin typeface="Raleway" panose="020B0503030101060003" pitchFamily="34" charset="77"/>
                <a:hlinkClick r:id="rId3"/>
              </a:rPr>
              <a:t>https://www.cdc.gov/sti/media/pdfs/2024/10/StateOfSTIs508.pdf</a:t>
            </a:r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. Published October 2024</a:t>
            </a:r>
            <a:endParaRPr lang="en-US" dirty="0">
              <a:latin typeface="Raleway" panose="020B05030301010600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A3122-348A-8308-36FD-A0C793E16DFB}"/>
              </a:ext>
            </a:extLst>
          </p:cNvPr>
          <p:cNvSpPr txBox="1"/>
          <p:nvPr/>
        </p:nvSpPr>
        <p:spPr>
          <a:xfrm>
            <a:off x="5008208" y="1419040"/>
            <a:ext cx="2939452" cy="2215991"/>
          </a:xfrm>
          <a:prstGeom prst="rect">
            <a:avLst/>
          </a:prstGeom>
          <a:solidFill>
            <a:srgbClr val="FAE670"/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74320" tIns="274320" rIns="274320" bIns="274320" rtlCol="0" anchor="t" anchorCtr="0">
            <a:spAutoFit/>
          </a:bodyPr>
          <a:lstStyle/>
          <a:p>
            <a:pPr algn="ctr"/>
            <a:r>
              <a:rPr lang="en-US" b="1" dirty="0"/>
              <a:t>There has been a 61% increase in syphilis cases since 2019 and more babies are being born with congenital syphilis</a:t>
            </a:r>
            <a:r>
              <a:rPr lang="en-US" b="1" baseline="30000" dirty="0"/>
              <a:t>2</a:t>
            </a:r>
            <a:endParaRPr lang="en-US" b="1" dirty="0"/>
          </a:p>
        </p:txBody>
      </p:sp>
      <p:pic>
        <p:nvPicPr>
          <p:cNvPr id="4" name="Picture 3" descr="A picture containing nail&#10;&#10;Description automatically generated">
            <a:extLst>
              <a:ext uri="{FF2B5EF4-FFF2-40B4-BE49-F238E27FC236}">
                <a16:creationId xmlns:a16="http://schemas.microsoft.com/office/drawing/2014/main" id="{06178283-052C-294F-8080-C6D67889B6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38125" y="1204336"/>
            <a:ext cx="510470" cy="5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1028-0B8F-7262-5747-5244D9ED6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7C911-B47E-5973-E547-CC01AA7D8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8102FF-893E-354E-6850-1579F83D4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Trichomoniasis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174D5F-D4EE-18B1-B9D6-0342DC54686E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CE677C-98B4-385E-047F-168E56EAE5A5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895B4C3-3FB2-1431-0004-3CF3052FC30A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099917E-C1FA-D3E2-0E02-AE509D779C35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455C6FC-BCFF-7DFA-DD41-EEA469FA606C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1D70931-5AB5-431F-B99D-E9F96F423965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1D33383-DC0F-6C2F-F403-5F3D4E1D4418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E0E5946-0CB7-47D8-C984-B24373BF9CD1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557A3E1-044B-1430-B780-67BF5586D265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194A955-57C9-4062-FFF3-53B306F3009A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1F1C18-35C3-E33E-86E4-543D60B9D97C}"/>
              </a:ext>
            </a:extLst>
          </p:cNvPr>
          <p:cNvSpPr txBox="1"/>
          <p:nvPr/>
        </p:nvSpPr>
        <p:spPr>
          <a:xfrm>
            <a:off x="586266" y="1431191"/>
            <a:ext cx="424333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Protozoan STI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No symptoms most of the time, but can cause changes to vaginal discharge and irritation</a:t>
            </a: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More common in older 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demographics</a:t>
            </a:r>
            <a:endParaRPr lang="en-US" sz="2000" dirty="0">
              <a:solidFill>
                <a:schemeClr val="accent2"/>
              </a:solidFill>
              <a:effectLst/>
              <a:latin typeface="+mj-lt"/>
            </a:endParaRPr>
          </a:p>
          <a:p>
            <a:pPr marL="295275" lvl="0" indent="-295275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0" dirty="0">
                <a:solidFill>
                  <a:schemeClr val="accent2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Treated with antibiotics</a:t>
            </a:r>
            <a:r>
              <a:rPr lang="en-US" sz="2000" kern="0" baseline="30000" dirty="0">
                <a:solidFill>
                  <a:schemeClr val="accent2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</a:t>
            </a: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lvl="0">
              <a:buSzPts val="1000"/>
              <a:tabLst>
                <a:tab pos="457200" algn="l"/>
              </a:tabLst>
            </a:pPr>
            <a:endParaRPr lang="en-US" sz="2000" kern="0" dirty="0">
              <a:solidFill>
                <a:schemeClr val="accent2"/>
              </a:solidFill>
              <a:latin typeface="+mj-lt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2018 U.S. Cases: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greater than 2 million</a:t>
            </a:r>
            <a:r>
              <a:rPr lang="en-US" sz="2800" kern="0" baseline="30000" dirty="0">
                <a:solidFill>
                  <a:schemeClr val="accent2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34AB3-4F4A-1497-35A8-77712DD83D6F}"/>
              </a:ext>
            </a:extLst>
          </p:cNvPr>
          <p:cNvSpPr txBox="1"/>
          <p:nvPr/>
        </p:nvSpPr>
        <p:spPr>
          <a:xfrm>
            <a:off x="5008208" y="1419040"/>
            <a:ext cx="2939452" cy="2277547"/>
          </a:xfrm>
          <a:prstGeom prst="rect">
            <a:avLst/>
          </a:prstGeom>
          <a:solidFill>
            <a:srgbClr val="FAE670"/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74320" tIns="274320" rIns="274320" bIns="274320" rtlCol="0" anchor="t" anchorCtr="0">
            <a:spAutoFit/>
          </a:bodyPr>
          <a:lstStyle/>
          <a:p>
            <a:pPr algn="ctr"/>
            <a:r>
              <a:rPr lang="en-US" sz="1600" b="1" dirty="0"/>
              <a:t>Trichomonas is not reportable – meaning the health department does not keep track of it. This means the number of infections are more of an estimate.</a:t>
            </a:r>
          </a:p>
        </p:txBody>
      </p:sp>
      <p:pic>
        <p:nvPicPr>
          <p:cNvPr id="10" name="Picture 9" descr="A picture containing nail&#10;&#10;Description automatically generated">
            <a:extLst>
              <a:ext uri="{FF2B5EF4-FFF2-40B4-BE49-F238E27FC236}">
                <a16:creationId xmlns:a16="http://schemas.microsoft.com/office/drawing/2014/main" id="{EE8BE941-82D2-B154-43E3-60E8D8DC00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38125" y="1204336"/>
            <a:ext cx="510470" cy="54488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5751534-640F-432E-B429-7D7B45B51572}"/>
              </a:ext>
            </a:extLst>
          </p:cNvPr>
          <p:cNvSpPr txBox="1">
            <a:spLocks/>
          </p:cNvSpPr>
          <p:nvPr/>
        </p:nvSpPr>
        <p:spPr>
          <a:xfrm rot="10800000" flipV="1">
            <a:off x="273844" y="6341909"/>
            <a:ext cx="5930900" cy="3529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1. Centers for Disease Control and Prevention. About Trichomoniasis. CDC. </a:t>
            </a:r>
            <a:r>
              <a:rPr lang="en-US" b="0" i="0" u="sng" dirty="0">
                <a:effectLst/>
                <a:latin typeface="GSKPrecision-Regular"/>
                <a:hlinkClick r:id="rId3"/>
              </a:rPr>
              <a:t>https://www.cdc.gov/trichomoniasis/about/index.html</a:t>
            </a:r>
            <a:r>
              <a:rPr lang="en-US" b="0" i="0" dirty="0">
                <a:solidFill>
                  <a:srgbClr val="2B2B2A"/>
                </a:solidFill>
                <a:effectLst/>
                <a:latin typeface="GSKPrecision-Regular"/>
              </a:rPr>
              <a:t>.</a:t>
            </a:r>
          </a:p>
          <a:p>
            <a:pPr algn="l"/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2. Centers for Disease Control and Prevention. State of STIs: 2024 Sexually Transmitted Infections in the United States. CDC. </a:t>
            </a:r>
            <a:r>
              <a:rPr lang="en-US" u="sng" dirty="0">
                <a:latin typeface="Raleway" panose="020B0503030101060003" pitchFamily="34" charset="77"/>
                <a:hlinkClick r:id="rId4"/>
              </a:rPr>
              <a:t>https://www.cdc.gov/sti/media/pdfs/2024/10/StateOfSTIs508.pdf</a:t>
            </a:r>
            <a:r>
              <a:rPr lang="en-US" dirty="0">
                <a:solidFill>
                  <a:srgbClr val="2B2B2A"/>
                </a:solidFill>
                <a:latin typeface="Raleway" panose="020B0503030101060003" pitchFamily="34" charset="77"/>
              </a:rPr>
              <a:t>. Published October 2024</a:t>
            </a:r>
            <a:endParaRPr lang="en-US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9895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21A2-A3AC-441C-6438-00127B9F1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998C6-4CD7-D039-B3B0-8BF22A1B7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A1B6E-F699-762D-0325-40A0E409F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Herpes (HSV)</a:t>
            </a:r>
            <a:r>
              <a:rPr lang="en-US" baseline="30000" dirty="0"/>
              <a:t>1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DB705F-569F-7D7F-96BF-22AE8FF666AA}"/>
              </a:ext>
            </a:extLst>
          </p:cNvPr>
          <p:cNvGrpSpPr/>
          <p:nvPr/>
        </p:nvGrpSpPr>
        <p:grpSpPr>
          <a:xfrm>
            <a:off x="6706820" y="731844"/>
            <a:ext cx="4563692" cy="5989630"/>
            <a:chOff x="809994" y="662006"/>
            <a:chExt cx="4679672" cy="6206973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5CD02C2-6AB2-ABDE-2391-106FCCC4638C}"/>
                </a:ext>
              </a:extLst>
            </p:cNvPr>
            <p:cNvGrpSpPr/>
            <p:nvPr/>
          </p:nvGrpSpPr>
          <p:grpSpPr>
            <a:xfrm>
              <a:off x="809994" y="662006"/>
              <a:ext cx="4679672" cy="6206973"/>
              <a:chOff x="5381993" y="508419"/>
              <a:chExt cx="4170476" cy="558854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30AB84B-3659-DE96-73D8-3E7EACA24D2A}"/>
                  </a:ext>
                </a:extLst>
              </p:cNvPr>
              <p:cNvSpPr/>
              <p:nvPr/>
            </p:nvSpPr>
            <p:spPr>
              <a:xfrm>
                <a:off x="5381993" y="4780662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17851" rIns="9144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Human Papillomavirus (HPV)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D373740-C86B-309B-9506-AB1B0EAC2CE3}"/>
                  </a:ext>
                </a:extLst>
              </p:cNvPr>
              <p:cNvSpPr/>
              <p:nvPr/>
            </p:nvSpPr>
            <p:spPr>
              <a:xfrm>
                <a:off x="6701167" y="266431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Chlamydia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AD3AD7-7490-4C07-7264-8406D5C8B2D3}"/>
                  </a:ext>
                </a:extLst>
              </p:cNvPr>
              <p:cNvSpPr/>
              <p:nvPr/>
            </p:nvSpPr>
            <p:spPr>
              <a:xfrm>
                <a:off x="8019529" y="508419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Herpes (HSV)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0C87BD-4199-23BD-9356-59090BA12170}"/>
                  </a:ext>
                </a:extLst>
              </p:cNvPr>
              <p:cNvSpPr/>
              <p:nvPr/>
            </p:nvSpPr>
            <p:spPr>
              <a:xfrm>
                <a:off x="8019529" y="1937946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Gonorrhea 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987F412-7402-B7D9-334C-0EB0BFC32C8B}"/>
                  </a:ext>
                </a:extLst>
              </p:cNvPr>
              <p:cNvSpPr/>
              <p:nvPr/>
            </p:nvSpPr>
            <p:spPr>
              <a:xfrm>
                <a:off x="6699542" y="1190160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Syphilis 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19B37C4-8CE4-56B4-E656-FEE0D397D008}"/>
                  </a:ext>
                </a:extLst>
              </p:cNvPr>
              <p:cNvSpPr/>
              <p:nvPr/>
            </p:nvSpPr>
            <p:spPr>
              <a:xfrm>
                <a:off x="8019529" y="3393415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7436" tIns="217851" rIns="237436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/>
                  <a:t>HIV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6E231E8-7879-5B7C-F384-83C3B76FA996}"/>
                  </a:ext>
                </a:extLst>
              </p:cNvPr>
              <p:cNvSpPr/>
              <p:nvPr/>
            </p:nvSpPr>
            <p:spPr>
              <a:xfrm>
                <a:off x="6699542" y="4122514"/>
                <a:ext cx="1532940" cy="1316297"/>
              </a:xfrm>
              <a:custGeom>
                <a:avLst/>
                <a:gdLst>
                  <a:gd name="connsiteX0" fmla="*/ 0 w 1532940"/>
                  <a:gd name="connsiteY0" fmla="*/ 658149 h 1316297"/>
                  <a:gd name="connsiteX1" fmla="*/ 329074 w 1532940"/>
                  <a:gd name="connsiteY1" fmla="*/ 0 h 1316297"/>
                  <a:gd name="connsiteX2" fmla="*/ 1203866 w 1532940"/>
                  <a:gd name="connsiteY2" fmla="*/ 0 h 1316297"/>
                  <a:gd name="connsiteX3" fmla="*/ 1532940 w 1532940"/>
                  <a:gd name="connsiteY3" fmla="*/ 658149 h 1316297"/>
                  <a:gd name="connsiteX4" fmla="*/ 1203866 w 1532940"/>
                  <a:gd name="connsiteY4" fmla="*/ 1316297 h 1316297"/>
                  <a:gd name="connsiteX5" fmla="*/ 329074 w 1532940"/>
                  <a:gd name="connsiteY5" fmla="*/ 1316297 h 1316297"/>
                  <a:gd name="connsiteX6" fmla="*/ 0 w 1532940"/>
                  <a:gd name="connsiteY6" fmla="*/ 658149 h 131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2940" h="1316297">
                    <a:moveTo>
                      <a:pt x="0" y="658149"/>
                    </a:moveTo>
                    <a:lnTo>
                      <a:pt x="329074" y="0"/>
                    </a:lnTo>
                    <a:lnTo>
                      <a:pt x="1203866" y="0"/>
                    </a:lnTo>
                    <a:lnTo>
                      <a:pt x="1532940" y="658149"/>
                    </a:lnTo>
                    <a:lnTo>
                      <a:pt x="1203866" y="1316297"/>
                    </a:lnTo>
                    <a:lnTo>
                      <a:pt x="329074" y="1316297"/>
                    </a:lnTo>
                    <a:lnTo>
                      <a:pt x="0" y="6581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7851" rIns="0" bIns="217851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Trichomoniasis</a:t>
                </a:r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9C6379B-744C-ED9B-BA33-DBEFE52A62A7}"/>
                </a:ext>
              </a:extLst>
            </p:cNvPr>
            <p:cNvSpPr/>
            <p:nvPr/>
          </p:nvSpPr>
          <p:spPr>
            <a:xfrm>
              <a:off x="848303" y="3848185"/>
              <a:ext cx="1720105" cy="1461960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436" tIns="217851" rIns="237436" bIns="21785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Hepatitis  (B &amp; C)</a:t>
              </a:r>
              <a:endParaRPr lang="en-US" kern="1200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02876-5BCF-A7E4-E1A1-A814C0F569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6530956"/>
            <a:ext cx="5448300" cy="803793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1. National Institute of Allergy and Infectious Diseases. NIH Herpes Simplex Virus Strategic Plan. National Institutes of Health. </a:t>
            </a:r>
            <a:r>
              <a:rPr lang="en-US" u="sng" dirty="0">
                <a:effectLst/>
                <a:latin typeface="Raleway" panose="020B0503030101060003" pitchFamily="34" charset="77"/>
                <a:hlinkClick r:id="rId2"/>
              </a:rPr>
              <a:t>https://www.niaid.nih.gov/sites/default/files/nih-herpes-simplex-strategic-plan-2023.pdf</a:t>
            </a:r>
            <a:r>
              <a:rPr lang="en-US" dirty="0">
                <a:solidFill>
                  <a:srgbClr val="2B2B2A"/>
                </a:solidFill>
                <a:effectLst/>
                <a:latin typeface="Raleway" panose="020B0503030101060003" pitchFamily="34" charset="77"/>
              </a:rPr>
              <a:t>. Published 2023.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92E8D-4822-0A4B-8B02-8D2033CA1777}"/>
              </a:ext>
            </a:extLst>
          </p:cNvPr>
          <p:cNvSpPr txBox="1"/>
          <p:nvPr/>
        </p:nvSpPr>
        <p:spPr>
          <a:xfrm>
            <a:off x="602842" y="1447800"/>
            <a:ext cx="54483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Caused by Herpes Simplex Virus </a:t>
            </a:r>
            <a:br>
              <a:rPr lang="en-US" sz="2000" dirty="0">
                <a:solidFill>
                  <a:schemeClr val="accent2"/>
                </a:solidFill>
                <a:effectLst/>
                <a:latin typeface="+mj-lt"/>
              </a:rPr>
            </a:b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(HSV-1 or HSV-2)</a:t>
            </a:r>
          </a:p>
          <a:p>
            <a:pPr marL="285750" lvl="0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No cure, but symptoms can be managed</a:t>
            </a:r>
          </a:p>
          <a:p>
            <a:pPr marL="285750" lvl="0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Often no visible sores</a:t>
            </a:r>
          </a:p>
          <a:p>
            <a:pPr marL="285750" lvl="0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Sores often called “outbreaks”</a:t>
            </a:r>
            <a:endParaRPr lang="en-US" sz="2000" dirty="0">
              <a:solidFill>
                <a:schemeClr val="accent2"/>
              </a:solidFill>
              <a:effectLst/>
              <a:latin typeface="+mj-lt"/>
            </a:endParaRPr>
          </a:p>
          <a:p>
            <a:pPr marL="285750" lvl="0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  <a:effectLst/>
                <a:latin typeface="+mj-lt"/>
              </a:rPr>
              <a:t>Can spread even without symptoms </a:t>
            </a:r>
          </a:p>
          <a:p>
            <a:pPr lvl="0">
              <a:buSzPts val="1000"/>
              <a:tabLst>
                <a:tab pos="457200" algn="l"/>
              </a:tabLst>
            </a:pPr>
            <a:endParaRPr lang="en-US" sz="2000" kern="0" dirty="0">
              <a:solidFill>
                <a:schemeClr val="accent2"/>
              </a:solidFill>
              <a:latin typeface="+mj-lt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U.S. Cases:</a:t>
            </a:r>
            <a:r>
              <a:rPr lang="en-US" sz="28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US" sz="32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000" kern="0" dirty="0">
                <a:solidFill>
                  <a:schemeClr val="accent2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estimated 50-80% of people ages 14-49 have HSV-1 and 10% have HSV-2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1819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3"/>
      </a:accent5>
      <a:accent6>
        <a:srgbClr val="FFFFFF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t" anchorCtr="0">
        <a:spAutoFit/>
      </a:bodyPr>
      <a:lstStyle>
        <a:defPPr algn="l">
          <a:defRPr sz="1100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iiV_WWS_2023_PowerPoint_16X9_July23_Full" id="{3E92F9A9-DA4B-4847-BD1E-2200EC68C782}" vid="{C46EA795-A44F-E449-9EC2-1EC3EF5DE3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F2ECD47C00D4DA29AA49D03562550" ma:contentTypeVersion="11" ma:contentTypeDescription="Create a new document." ma:contentTypeScope="" ma:versionID="dbca41852abca28222acf9f48b0c80f6">
  <xsd:schema xmlns:xsd="http://www.w3.org/2001/XMLSchema" xmlns:xs="http://www.w3.org/2001/XMLSchema" xmlns:p="http://schemas.microsoft.com/office/2006/metadata/properties" xmlns:ns2="8ebeb0e1-ce21-446f-a150-ebde54c07e7a" xmlns:ns3="fc096a4a-5b07-4238-a2ad-41e79e866975" targetNamespace="http://schemas.microsoft.com/office/2006/metadata/properties" ma:root="true" ma:fieldsID="4140fb732e51d72d90aa7cb54ff1d9e1" ns2:_="" ns3:_="">
    <xsd:import namespace="8ebeb0e1-ce21-446f-a150-ebde54c07e7a"/>
    <xsd:import namespace="fc096a4a-5b07-4238-a2ad-41e79e8669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eb0e1-ce21-446f-a150-ebde54c07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096a4a-5b07-4238-a2ad-41e79e86697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3F2D41-47BE-4100-8B89-5F285235CA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CDE440-36D6-4758-B7EF-5C6C1DCED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beb0e1-ce21-446f-a150-ebde54c07e7a"/>
    <ds:schemaRef ds:uri="fc096a4a-5b07-4238-a2ad-41e79e8669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283810-5789-45FD-89AC-495985034627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8ebeb0e1-ce21-446f-a150-ebde54c07e7a"/>
    <ds:schemaRef ds:uri="http://schemas.openxmlformats.org/package/2006/metadata/core-properties"/>
    <ds:schemaRef ds:uri="http://purl.org/dc/elements/1.1/"/>
    <ds:schemaRef ds:uri="fc096a4a-5b07-4238-a2ad-41e79e866975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bea66b2b-af80-48b6-873b-d341d3035cfa}" enabled="1" method="Standard" siteId="{63982aff-fb6c-4c22-973b-70e4acfb63e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ViiV_WWS_2023_PowerPoint_16X9_July23_Full_30560 (1)</Template>
  <TotalTime>1315</TotalTime>
  <Words>1939</Words>
  <Application>Microsoft Office PowerPoint</Application>
  <PresentationFormat>Widescreen</PresentationFormat>
  <Paragraphs>223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Branford Semi Condensed</vt:lpstr>
      <vt:lpstr>GSKPrecision-Regular</vt:lpstr>
      <vt:lpstr>OpenSans-Regular</vt:lpstr>
      <vt:lpstr>Raleway</vt:lpstr>
      <vt:lpstr>Breakthrough 2022</vt:lpstr>
      <vt:lpstr>Helvetica</vt:lpstr>
      <vt:lpstr>Arial</vt:lpstr>
      <vt:lpstr>Symbol</vt:lpstr>
      <vt:lpstr>Branford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GlaxoSmithKline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Hauck</dc:creator>
  <cp:lastModifiedBy>Shannon Cross</cp:lastModifiedBy>
  <cp:revision>30</cp:revision>
  <cp:lastPrinted>2019-06-19T15:59:20Z</cp:lastPrinted>
  <dcterms:created xsi:type="dcterms:W3CDTF">2025-04-11T13:05:53Z</dcterms:created>
  <dcterms:modified xsi:type="dcterms:W3CDTF">2025-04-28T20:39:15Z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5607440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MSIP_Label_bea66b2b-af80-48b6-873b-d341d3035cfa_Enabled">
    <vt:lpwstr>true</vt:lpwstr>
  </property>
  <property fmtid="{D5CDD505-2E9C-101B-9397-08002B2CF9AE}" pid="6" name="MSIP_Label_bea66b2b-af80-48b6-873b-d341d3035cfa_SetDate">
    <vt:lpwstr>2025-04-14T19:34:11Z</vt:lpwstr>
  </property>
  <property fmtid="{D5CDD505-2E9C-101B-9397-08002B2CF9AE}" pid="7" name="MSIP_Label_bea66b2b-af80-48b6-873b-d341d3035cfa_Method">
    <vt:lpwstr>Standard</vt:lpwstr>
  </property>
  <property fmtid="{D5CDD505-2E9C-101B-9397-08002B2CF9AE}" pid="8" name="MSIP_Label_bea66b2b-af80-48b6-873b-d341d3035cfa_Name">
    <vt:lpwstr>Proprietary</vt:lpwstr>
  </property>
  <property fmtid="{D5CDD505-2E9C-101B-9397-08002B2CF9AE}" pid="9" name="MSIP_Label_bea66b2b-af80-48b6-873b-d341d3035cfa_SiteId">
    <vt:lpwstr>63982aff-fb6c-4c22-973b-70e4acfb63e6</vt:lpwstr>
  </property>
  <property fmtid="{D5CDD505-2E9C-101B-9397-08002B2CF9AE}" pid="10" name="MSIP_Label_bea66b2b-af80-48b6-873b-d341d3035cfa_ActionId">
    <vt:lpwstr>1cd94a30-1ea3-47c9-9c91-8a253a65f918</vt:lpwstr>
  </property>
  <property fmtid="{D5CDD505-2E9C-101B-9397-08002B2CF9AE}" pid="11" name="MSIP_Label_bea66b2b-af80-48b6-873b-d341d3035cfa_ContentBits">
    <vt:lpwstr>0</vt:lpwstr>
  </property>
  <property fmtid="{D5CDD505-2E9C-101B-9397-08002B2CF9AE}" pid="12" name="MSIP_Label_bea66b2b-af80-48b6-873b-d341d3035cfa_Tag">
    <vt:lpwstr>10, 3, 0, 1</vt:lpwstr>
  </property>
  <property fmtid="{D5CDD505-2E9C-101B-9397-08002B2CF9AE}" pid="13" name="ContentTypeId">
    <vt:lpwstr>0x010100D81F2ECD47C00D4DA29AA49D03562550</vt:lpwstr>
  </property>
</Properties>
</file>