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D37_6BEC005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</p:sldMasterIdLst>
  <p:notesMasterIdLst>
    <p:notesMasterId r:id="rId11"/>
  </p:notesMasterIdLst>
  <p:sldIdLst>
    <p:sldId id="2147482981" r:id="rId6"/>
    <p:sldId id="296" r:id="rId7"/>
    <p:sldId id="263" r:id="rId8"/>
    <p:sldId id="2147482935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1DE4A5-6896-6763-19C2-73FD3689D4AE}" name="Brittany Lawson" initials="BL" userId="S::brittany.a.lawson@gsk.com::3fdaca8b-47b4-4ee0-b8e1-38e5445c3e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50DBE-0D5B-4806-A2F5-1A8BC33056E6}" v="30" dt="2025-04-27T03:02:13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any Hauck" userId="S::brittany.m.hauck@viivhealthcare.com::66ad16fa-3904-4f7e-9744-76fe3812ec95" providerId="AD" clId="Web-{33F50DBE-0D5B-4806-A2F5-1A8BC33056E6}"/>
    <pc:docChg chg="modSld">
      <pc:chgData name="Brittany Hauck" userId="S::brittany.m.hauck@viivhealthcare.com::66ad16fa-3904-4f7e-9744-76fe3812ec95" providerId="AD" clId="Web-{33F50DBE-0D5B-4806-A2F5-1A8BC33056E6}" dt="2025-04-27T03:02:13.595" v="18" actId="20577"/>
      <pc:docMkLst>
        <pc:docMk/>
      </pc:docMkLst>
      <pc:sldChg chg="modSp modCm">
        <pc:chgData name="Brittany Hauck" userId="S::brittany.m.hauck@viivhealthcare.com::66ad16fa-3904-4f7e-9744-76fe3812ec95" providerId="AD" clId="Web-{33F50DBE-0D5B-4806-A2F5-1A8BC33056E6}" dt="2025-04-27T03:02:13.595" v="18" actId="20577"/>
        <pc:sldMkLst>
          <pc:docMk/>
          <pc:sldMk cId="1810628702" sldId="2147482935"/>
        </pc:sldMkLst>
        <pc:spChg chg="mod">
          <ac:chgData name="Brittany Hauck" userId="S::brittany.m.hauck@viivhealthcare.com::66ad16fa-3904-4f7e-9744-76fe3812ec95" providerId="AD" clId="Web-{33F50DBE-0D5B-4806-A2F5-1A8BC33056E6}" dt="2025-04-27T03:02:01.282" v="15" actId="20577"/>
          <ac:spMkLst>
            <pc:docMk/>
            <pc:sldMk cId="1810628702" sldId="2147482935"/>
            <ac:spMk id="7" creationId="{F8918142-2D0C-6D6F-F92F-32EAA89BD699}"/>
          </ac:spMkLst>
        </pc:spChg>
        <pc:spChg chg="mod">
          <ac:chgData name="Brittany Hauck" userId="S::brittany.m.hauck@viivhealthcare.com::66ad16fa-3904-4f7e-9744-76fe3812ec95" providerId="AD" clId="Web-{33F50DBE-0D5B-4806-A2F5-1A8BC33056E6}" dt="2025-04-27T03:02:13.595" v="18" actId="20577"/>
          <ac:spMkLst>
            <pc:docMk/>
            <pc:sldMk cId="1810628702" sldId="2147482935"/>
            <ac:spMk id="10" creationId="{36BCBE0B-6704-2A0F-88A6-4C287376D522}"/>
          </ac:spMkLst>
        </pc:spChg>
        <pc:graphicFrameChg chg="mod modGraphic">
          <ac:chgData name="Brittany Hauck" userId="S::brittany.m.hauck@viivhealthcare.com::66ad16fa-3904-4f7e-9744-76fe3812ec95" providerId="AD" clId="Web-{33F50DBE-0D5B-4806-A2F5-1A8BC33056E6}" dt="2025-04-27T02:51:11.169" v="7"/>
          <ac:graphicFrameMkLst>
            <pc:docMk/>
            <pc:sldMk cId="1810628702" sldId="2147482935"/>
            <ac:graphicFrameMk id="4" creationId="{A7099F1F-D322-0DFE-9548-8348EF50A7CF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Hauck" userId="S::brittany.m.hauck@viivhealthcare.com::66ad16fa-3904-4f7e-9744-76fe3812ec95" providerId="AD" clId="Web-{33F50DBE-0D5B-4806-A2F5-1A8BC33056E6}" dt="2025-04-27T02:51:11.169" v="6"/>
              <pc2:cmMkLst xmlns:pc2="http://schemas.microsoft.com/office/powerpoint/2019/9/main/command">
                <pc:docMk/>
                <pc:sldMk cId="1810628702" sldId="2147482935"/>
                <pc2:cmMk id="{0F413BB1-DB24-4B8C-A81D-7ADB026F8BA1}"/>
              </pc2:cmMkLst>
            </pc226:cmChg>
            <pc226:cmChg xmlns:pc226="http://schemas.microsoft.com/office/powerpoint/2022/06/main/command" chg="mod">
              <pc226:chgData name="Brittany Hauck" userId="S::brittany.m.hauck@viivhealthcare.com::66ad16fa-3904-4f7e-9744-76fe3812ec95" providerId="AD" clId="Web-{33F50DBE-0D5B-4806-A2F5-1A8BC33056E6}" dt="2025-04-27T03:01:22.609" v="13" actId="20577"/>
              <pc2:cmMkLst xmlns:pc2="http://schemas.microsoft.com/office/powerpoint/2019/9/main/command">
                <pc:docMk/>
                <pc:sldMk cId="1810628702" sldId="2147482935"/>
                <pc2:cmMk id="{C97469DC-763E-4AED-9582-556EF72F0A3E}"/>
              </pc2:cmMkLst>
            </pc226:cmChg>
          </p:ext>
        </pc:extLst>
      </pc:sldChg>
    </pc:docChg>
  </pc:docChgLst>
  <pc:docChgLst>
    <pc:chgData name="Grant Thompson" userId="afa40756-60a9-4f09-b456-b486db6a1f42" providerId="ADAL" clId="{23B08CF0-ABD1-B243-BB7B-F466F2057FC9}"/>
    <pc:docChg chg="undo redo custSel addSld delSld modSld modMainMaster">
      <pc:chgData name="Grant Thompson" userId="afa40756-60a9-4f09-b456-b486db6a1f42" providerId="ADAL" clId="{23B08CF0-ABD1-B243-BB7B-F466F2057FC9}" dt="2025-04-11T19:57:20.525" v="230" actId="207"/>
      <pc:docMkLst>
        <pc:docMk/>
      </pc:docMkLst>
      <pc:sldChg chg="delSp modSp mod">
        <pc:chgData name="Grant Thompson" userId="afa40756-60a9-4f09-b456-b486db6a1f42" providerId="ADAL" clId="{23B08CF0-ABD1-B243-BB7B-F466F2057FC9}" dt="2025-04-11T19:57:20.525" v="230" actId="207"/>
        <pc:sldMkLst>
          <pc:docMk/>
          <pc:sldMk cId="2108390576" sldId="261"/>
        </pc:sldMkLst>
        <pc:spChg chg="del">
          <ac:chgData name="Grant Thompson" userId="afa40756-60a9-4f09-b456-b486db6a1f42" providerId="ADAL" clId="{23B08CF0-ABD1-B243-BB7B-F466F2057FC9}" dt="2025-04-11T19:48:29.705" v="66" actId="478"/>
          <ac:spMkLst>
            <pc:docMk/>
            <pc:sldMk cId="2108390576" sldId="261"/>
            <ac:spMk id="2" creationId="{CA4502EB-2A5F-3F30-1ECA-A4CA11BFDB17}"/>
          </ac:spMkLst>
        </pc:spChg>
        <pc:spChg chg="mod">
          <ac:chgData name="Grant Thompson" userId="afa40756-60a9-4f09-b456-b486db6a1f42" providerId="ADAL" clId="{23B08CF0-ABD1-B243-BB7B-F466F2057FC9}" dt="2025-04-11T19:52:02.096" v="101" actId="1076"/>
          <ac:spMkLst>
            <pc:docMk/>
            <pc:sldMk cId="2108390576" sldId="261"/>
            <ac:spMk id="5" creationId="{3401EFA4-E240-81AA-CAB2-CBBECB8BB1A2}"/>
          </ac:spMkLst>
        </pc:spChg>
        <pc:spChg chg="mod">
          <ac:chgData name="Grant Thompson" userId="afa40756-60a9-4f09-b456-b486db6a1f42" providerId="ADAL" clId="{23B08CF0-ABD1-B243-BB7B-F466F2057FC9}" dt="2025-04-11T19:57:20.525" v="230" actId="207"/>
          <ac:spMkLst>
            <pc:docMk/>
            <pc:sldMk cId="2108390576" sldId="261"/>
            <ac:spMk id="6" creationId="{618D4064-7342-2D07-82E4-88B9DC0A1106}"/>
          </ac:spMkLst>
        </pc:spChg>
        <pc:spChg chg="mod">
          <ac:chgData name="Grant Thompson" userId="afa40756-60a9-4f09-b456-b486db6a1f42" providerId="ADAL" clId="{23B08CF0-ABD1-B243-BB7B-F466F2057FC9}" dt="2025-04-11T19:51:44.434" v="96" actId="207"/>
          <ac:spMkLst>
            <pc:docMk/>
            <pc:sldMk cId="2108390576" sldId="261"/>
            <ac:spMk id="8" creationId="{C8988DE5-B607-7062-AE32-1B5E3A04E94D}"/>
          </ac:spMkLst>
        </pc:spChg>
      </pc:sldChg>
      <pc:sldChg chg="delSp modSp mod">
        <pc:chgData name="Grant Thompson" userId="afa40756-60a9-4f09-b456-b486db6a1f42" providerId="ADAL" clId="{23B08CF0-ABD1-B243-BB7B-F466F2057FC9}" dt="2025-04-11T19:54:21.521" v="170" actId="1035"/>
        <pc:sldMkLst>
          <pc:docMk/>
          <pc:sldMk cId="4163345019" sldId="263"/>
        </pc:sldMkLst>
        <pc:spChg chg="mod">
          <ac:chgData name="Grant Thompson" userId="afa40756-60a9-4f09-b456-b486db6a1f42" providerId="ADAL" clId="{23B08CF0-ABD1-B243-BB7B-F466F2057FC9}" dt="2025-04-11T19:49:09.806" v="69" actId="2711"/>
          <ac:spMkLst>
            <pc:docMk/>
            <pc:sldMk cId="4163345019" sldId="263"/>
            <ac:spMk id="2" creationId="{73B4E687-C18B-5F48-7E1F-0F27B4722F65}"/>
          </ac:spMkLst>
        </pc:spChg>
        <pc:spChg chg="del">
          <ac:chgData name="Grant Thompson" userId="afa40756-60a9-4f09-b456-b486db6a1f42" providerId="ADAL" clId="{23B08CF0-ABD1-B243-BB7B-F466F2057FC9}" dt="2025-04-11T19:48:24.381" v="64" actId="478"/>
          <ac:spMkLst>
            <pc:docMk/>
            <pc:sldMk cId="4163345019" sldId="263"/>
            <ac:spMk id="3" creationId="{A8D7DF63-49E9-D956-F72C-7039AEE98550}"/>
          </ac:spMkLst>
        </pc:spChg>
        <pc:spChg chg="mod">
          <ac:chgData name="Grant Thompson" userId="afa40756-60a9-4f09-b456-b486db6a1f42" providerId="ADAL" clId="{23B08CF0-ABD1-B243-BB7B-F466F2057FC9}" dt="2025-04-11T19:54:21.521" v="170" actId="1035"/>
          <ac:spMkLst>
            <pc:docMk/>
            <pc:sldMk cId="4163345019" sldId="263"/>
            <ac:spMk id="4" creationId="{0DC85AF2-ED92-EB1F-E587-212ECA417D2A}"/>
          </ac:spMkLst>
        </pc:spChg>
      </pc:sldChg>
      <pc:sldChg chg="modSp mod">
        <pc:chgData name="Grant Thompson" userId="afa40756-60a9-4f09-b456-b486db6a1f42" providerId="ADAL" clId="{23B08CF0-ABD1-B243-BB7B-F466F2057FC9}" dt="2025-04-11T19:55:57.839" v="191" actId="1036"/>
        <pc:sldMkLst>
          <pc:docMk/>
          <pc:sldMk cId="2372536616" sldId="296"/>
        </pc:sldMkLst>
        <pc:spChg chg="mod">
          <ac:chgData name="Grant Thompson" userId="afa40756-60a9-4f09-b456-b486db6a1f42" providerId="ADAL" clId="{23B08CF0-ABD1-B243-BB7B-F466F2057FC9}" dt="2025-04-11T19:54:34.611" v="171" actId="207"/>
          <ac:spMkLst>
            <pc:docMk/>
            <pc:sldMk cId="2372536616" sldId="296"/>
            <ac:spMk id="9" creationId="{8966E4AF-96BC-2C27-4DBA-B35035FF4F6B}"/>
          </ac:spMkLst>
        </pc:spChg>
        <pc:spChg chg="mod">
          <ac:chgData name="Grant Thompson" userId="afa40756-60a9-4f09-b456-b486db6a1f42" providerId="ADAL" clId="{23B08CF0-ABD1-B243-BB7B-F466F2057FC9}" dt="2025-04-11T19:55:57.839" v="191" actId="1036"/>
          <ac:spMkLst>
            <pc:docMk/>
            <pc:sldMk cId="2372536616" sldId="296"/>
            <ac:spMk id="10" creationId="{B66CFDF5-6042-2889-7784-BD7628999C96}"/>
          </ac:spMkLst>
        </pc:spChg>
        <pc:spChg chg="mod">
          <ac:chgData name="Grant Thompson" userId="afa40756-60a9-4f09-b456-b486db6a1f42" providerId="ADAL" clId="{23B08CF0-ABD1-B243-BB7B-F466F2057FC9}" dt="2025-04-11T19:55:57.839" v="191" actId="1036"/>
          <ac:spMkLst>
            <pc:docMk/>
            <pc:sldMk cId="2372536616" sldId="296"/>
            <ac:spMk id="11" creationId="{E986AFAF-3C12-820E-2673-F38A64BD3D2E}"/>
          </ac:spMkLst>
        </pc:spChg>
      </pc:sldChg>
      <pc:sldChg chg="delSp modSp mod">
        <pc:chgData name="Grant Thompson" userId="afa40756-60a9-4f09-b456-b486db6a1f42" providerId="ADAL" clId="{23B08CF0-ABD1-B243-BB7B-F466F2057FC9}" dt="2025-04-11T19:56:59.490" v="210" actId="3064"/>
        <pc:sldMkLst>
          <pc:docMk/>
          <pc:sldMk cId="1810628702" sldId="2147482935"/>
        </pc:sldMkLst>
        <pc:spChg chg="del">
          <ac:chgData name="Grant Thompson" userId="afa40756-60a9-4f09-b456-b486db6a1f42" providerId="ADAL" clId="{23B08CF0-ABD1-B243-BB7B-F466F2057FC9}" dt="2025-04-11T19:48:27.269" v="65" actId="478"/>
          <ac:spMkLst>
            <pc:docMk/>
            <pc:sldMk cId="1810628702" sldId="2147482935"/>
            <ac:spMk id="2" creationId="{07F4F4EC-E28B-1004-31D6-029409711882}"/>
          </ac:spMkLst>
        </pc:spChg>
        <pc:spChg chg="mod">
          <ac:chgData name="Grant Thompson" userId="afa40756-60a9-4f09-b456-b486db6a1f42" providerId="ADAL" clId="{23B08CF0-ABD1-B243-BB7B-F466F2057FC9}" dt="2025-04-11T19:53:58.047" v="163" actId="1037"/>
          <ac:spMkLst>
            <pc:docMk/>
            <pc:sldMk cId="1810628702" sldId="2147482935"/>
            <ac:spMk id="3" creationId="{094E667D-3AEA-34FB-DBA9-49EE20D2C49A}"/>
          </ac:spMkLst>
        </pc:spChg>
        <pc:spChg chg="mod">
          <ac:chgData name="Grant Thompson" userId="afa40756-60a9-4f09-b456-b486db6a1f42" providerId="ADAL" clId="{23B08CF0-ABD1-B243-BB7B-F466F2057FC9}" dt="2025-04-11T19:56:45.596" v="209" actId="1036"/>
          <ac:spMkLst>
            <pc:docMk/>
            <pc:sldMk cId="1810628702" sldId="2147482935"/>
            <ac:spMk id="7" creationId="{F8918142-2D0C-6D6F-F92F-32EAA89BD699}"/>
          </ac:spMkLst>
        </pc:spChg>
        <pc:spChg chg="mod">
          <ac:chgData name="Grant Thompson" userId="afa40756-60a9-4f09-b456-b486db6a1f42" providerId="ADAL" clId="{23B08CF0-ABD1-B243-BB7B-F466F2057FC9}" dt="2025-04-11T19:51:24.268" v="92" actId="2711"/>
          <ac:spMkLst>
            <pc:docMk/>
            <pc:sldMk cId="1810628702" sldId="2147482935"/>
            <ac:spMk id="10" creationId="{36BCBE0B-6704-2A0F-88A6-4C287376D522}"/>
          </ac:spMkLst>
        </pc:spChg>
        <pc:graphicFrameChg chg="mod modGraphic">
          <ac:chgData name="Grant Thompson" userId="afa40756-60a9-4f09-b456-b486db6a1f42" providerId="ADAL" clId="{23B08CF0-ABD1-B243-BB7B-F466F2057FC9}" dt="2025-04-11T19:56:59.490" v="210" actId="3064"/>
          <ac:graphicFrameMkLst>
            <pc:docMk/>
            <pc:sldMk cId="1810628702" sldId="2147482935"/>
            <ac:graphicFrameMk id="4" creationId="{A7099F1F-D322-0DFE-9548-8348EF50A7CF}"/>
          </ac:graphicFrameMkLst>
        </pc:graphicFrameChg>
      </pc:sldChg>
      <pc:sldChg chg="del">
        <pc:chgData name="Grant Thompson" userId="afa40756-60a9-4f09-b456-b486db6a1f42" providerId="ADAL" clId="{23B08CF0-ABD1-B243-BB7B-F466F2057FC9}" dt="2025-04-11T18:54:18.016" v="53" actId="2696"/>
        <pc:sldMkLst>
          <pc:docMk/>
          <pc:sldMk cId="2372953205" sldId="2147482980"/>
        </pc:sldMkLst>
      </pc:sldChg>
      <pc:sldChg chg="add del">
        <pc:chgData name="Grant Thompson" userId="afa40756-60a9-4f09-b456-b486db6a1f42" providerId="ADAL" clId="{23B08CF0-ABD1-B243-BB7B-F466F2057FC9}" dt="2025-04-11T18:52:37.626" v="1"/>
        <pc:sldMkLst>
          <pc:docMk/>
          <pc:sldMk cId="885720743" sldId="2147482981"/>
        </pc:sldMkLst>
      </pc:sldChg>
      <pc:sldChg chg="addSp delSp modSp add mod modClrScheme chgLayout">
        <pc:chgData name="Grant Thompson" userId="afa40756-60a9-4f09-b456-b486db6a1f42" providerId="ADAL" clId="{23B08CF0-ABD1-B243-BB7B-F466F2057FC9}" dt="2025-04-11T18:54:12.957" v="52" actId="478"/>
        <pc:sldMkLst>
          <pc:docMk/>
          <pc:sldMk cId="4274660785" sldId="2147482981"/>
        </pc:sldMkLst>
        <pc:spChg chg="add del mod ord">
          <ac:chgData name="Grant Thompson" userId="afa40756-60a9-4f09-b456-b486db6a1f42" providerId="ADAL" clId="{23B08CF0-ABD1-B243-BB7B-F466F2057FC9}" dt="2025-04-11T18:54:12.957" v="52" actId="478"/>
          <ac:spMkLst>
            <pc:docMk/>
            <pc:sldMk cId="4274660785" sldId="2147482981"/>
            <ac:spMk id="2" creationId="{58B362BC-D128-8B88-A6F3-1DD7CF2B445F}"/>
          </ac:spMkLst>
        </pc:spChg>
        <pc:spChg chg="mod ord">
          <ac:chgData name="Grant Thompson" userId="afa40756-60a9-4f09-b456-b486db6a1f42" providerId="ADAL" clId="{23B08CF0-ABD1-B243-BB7B-F466F2057FC9}" dt="2025-04-11T18:54:09.102" v="50" actId="14100"/>
          <ac:spMkLst>
            <pc:docMk/>
            <pc:sldMk cId="4274660785" sldId="2147482981"/>
            <ac:spMk id="5" creationId="{ED6E1074-D735-7F6C-0CDA-7A542EDBCB9E}"/>
          </ac:spMkLst>
        </pc:spChg>
      </pc:sldChg>
      <pc:sldMasterChg chg="addSp delSp modSp mod modSldLayout">
        <pc:chgData name="Grant Thompson" userId="afa40756-60a9-4f09-b456-b486db6a1f42" providerId="ADAL" clId="{23B08CF0-ABD1-B243-BB7B-F466F2057FC9}" dt="2025-04-11T19:51:31.149" v="93" actId="478"/>
        <pc:sldMasterMkLst>
          <pc:docMk/>
          <pc:sldMasterMk cId="984052905" sldId="2147483660"/>
        </pc:sldMasterMkLst>
        <pc:spChg chg="add mod">
          <ac:chgData name="Grant Thompson" userId="afa40756-60a9-4f09-b456-b486db6a1f42" providerId="ADAL" clId="{23B08CF0-ABD1-B243-BB7B-F466F2057FC9}" dt="2025-04-11T19:47:11.262" v="58"/>
          <ac:spMkLst>
            <pc:docMk/>
            <pc:sldMasterMk cId="984052905" sldId="2147483660"/>
            <ac:spMk id="3" creationId="{126F7F1E-EF86-8C2D-890A-675D0DF09467}"/>
          </ac:spMkLst>
        </pc:spChg>
        <pc:spChg chg="del">
          <ac:chgData name="Grant Thompson" userId="afa40756-60a9-4f09-b456-b486db6a1f42" providerId="ADAL" clId="{23B08CF0-ABD1-B243-BB7B-F466F2057FC9}" dt="2025-04-11T19:47:14.513" v="59" actId="478"/>
          <ac:spMkLst>
            <pc:docMk/>
            <pc:sldMasterMk cId="984052905" sldId="2147483660"/>
            <ac:spMk id="22" creationId="{D37F2C59-3214-7184-C2EB-2D39FF8EE2EF}"/>
          </ac:spMkLst>
        </pc:spChg>
        <pc:picChg chg="add mod">
          <ac:chgData name="Grant Thompson" userId="afa40756-60a9-4f09-b456-b486db6a1f42" providerId="ADAL" clId="{23B08CF0-ABD1-B243-BB7B-F466F2057FC9}" dt="2025-04-11T19:47:11.262" v="58"/>
          <ac:picMkLst>
            <pc:docMk/>
            <pc:sldMasterMk cId="984052905" sldId="2147483660"/>
            <ac:picMk id="2" creationId="{2FC98EEA-76C3-797E-7431-37EE2FCA32C1}"/>
          </ac:picMkLst>
        </pc:picChg>
        <pc:picChg chg="add mod">
          <ac:chgData name="Grant Thompson" userId="afa40756-60a9-4f09-b456-b486db6a1f42" providerId="ADAL" clId="{23B08CF0-ABD1-B243-BB7B-F466F2057FC9}" dt="2025-04-11T19:47:11.262" v="58"/>
          <ac:picMkLst>
            <pc:docMk/>
            <pc:sldMasterMk cId="984052905" sldId="2147483660"/>
            <ac:picMk id="4" creationId="{849F05F0-8E89-5DE1-6BCC-FBAF5F245E28}"/>
          </ac:picMkLst>
        </pc:picChg>
        <pc:picChg chg="del">
          <ac:chgData name="Grant Thompson" userId="afa40756-60a9-4f09-b456-b486db6a1f42" providerId="ADAL" clId="{23B08CF0-ABD1-B243-BB7B-F466F2057FC9}" dt="2025-04-11T19:47:09.911" v="57" actId="478"/>
          <ac:picMkLst>
            <pc:docMk/>
            <pc:sldMasterMk cId="984052905" sldId="2147483660"/>
            <ac:picMk id="9" creationId="{01734352-3A58-2EEA-E32E-F6828593AD45}"/>
          </ac:picMkLst>
        </pc:picChg>
        <pc:sldLayoutChg chg="delSp modSp mod">
          <pc:chgData name="Grant Thompson" userId="afa40756-60a9-4f09-b456-b486db6a1f42" providerId="ADAL" clId="{23B08CF0-ABD1-B243-BB7B-F466F2057FC9}" dt="2025-04-11T19:46:43.236" v="56" actId="1076"/>
          <pc:sldLayoutMkLst>
            <pc:docMk/>
            <pc:sldMasterMk cId="984052905" sldId="2147483660"/>
            <pc:sldLayoutMk cId="943261781" sldId="2147483693"/>
          </pc:sldLayoutMkLst>
          <pc:spChg chg="mod">
            <ac:chgData name="Grant Thompson" userId="afa40756-60a9-4f09-b456-b486db6a1f42" providerId="ADAL" clId="{23B08CF0-ABD1-B243-BB7B-F466F2057FC9}" dt="2025-04-11T19:46:43.236" v="56" actId="1076"/>
            <ac:spMkLst>
              <pc:docMk/>
              <pc:sldMasterMk cId="984052905" sldId="2147483660"/>
              <pc:sldLayoutMk cId="943261781" sldId="2147483693"/>
              <ac:spMk id="32" creationId="{DAE57FF5-48DD-6306-6449-2365F3B39372}"/>
            </ac:spMkLst>
          </pc:spChg>
          <pc:picChg chg="del">
            <ac:chgData name="Grant Thompson" userId="afa40756-60a9-4f09-b456-b486db6a1f42" providerId="ADAL" clId="{23B08CF0-ABD1-B243-BB7B-F466F2057FC9}" dt="2025-04-11T19:46:40.444" v="54" actId="478"/>
            <ac:picMkLst>
              <pc:docMk/>
              <pc:sldMasterMk cId="984052905" sldId="2147483660"/>
              <pc:sldLayoutMk cId="943261781" sldId="2147483693"/>
              <ac:picMk id="8" creationId="{15E7E471-AA51-B480-F2E6-AF606C80D131}"/>
            </ac:picMkLst>
          </pc:picChg>
        </pc:sldLayoutChg>
        <pc:sldLayoutChg chg="delSp mod">
          <pc:chgData name="Grant Thompson" userId="afa40756-60a9-4f09-b456-b486db6a1f42" providerId="ADAL" clId="{23B08CF0-ABD1-B243-BB7B-F466F2057FC9}" dt="2025-04-11T19:47:45.199" v="63" actId="478"/>
          <pc:sldLayoutMkLst>
            <pc:docMk/>
            <pc:sldMasterMk cId="984052905" sldId="2147483660"/>
            <pc:sldLayoutMk cId="15108707" sldId="2147483694"/>
          </pc:sldLayoutMkLst>
          <pc:picChg chg="del">
            <ac:chgData name="Grant Thompson" userId="afa40756-60a9-4f09-b456-b486db6a1f42" providerId="ADAL" clId="{23B08CF0-ABD1-B243-BB7B-F466F2057FC9}" dt="2025-04-11T19:47:45.199" v="63" actId="478"/>
            <ac:picMkLst>
              <pc:docMk/>
              <pc:sldMasterMk cId="984052905" sldId="2147483660"/>
              <pc:sldLayoutMk cId="15108707" sldId="2147483694"/>
              <ac:picMk id="10" creationId="{14528C55-C8F7-D984-3A02-E2900DC1D78E}"/>
            </ac:picMkLst>
          </pc:picChg>
        </pc:sldLayoutChg>
        <pc:sldLayoutChg chg="delSp mod">
          <pc:chgData name="Grant Thompson" userId="afa40756-60a9-4f09-b456-b486db6a1f42" providerId="ADAL" clId="{23B08CF0-ABD1-B243-BB7B-F466F2057FC9}" dt="2025-04-11T19:51:31.149" v="93" actId="478"/>
          <pc:sldLayoutMkLst>
            <pc:docMk/>
            <pc:sldMasterMk cId="984052905" sldId="2147483660"/>
            <pc:sldLayoutMk cId="2077182695" sldId="2147483695"/>
          </pc:sldLayoutMkLst>
          <pc:picChg chg="del">
            <ac:chgData name="Grant Thompson" userId="afa40756-60a9-4f09-b456-b486db6a1f42" providerId="ADAL" clId="{23B08CF0-ABD1-B243-BB7B-F466F2057FC9}" dt="2025-04-11T19:51:31.149" v="93" actId="478"/>
            <ac:picMkLst>
              <pc:docMk/>
              <pc:sldMasterMk cId="984052905" sldId="2147483660"/>
              <pc:sldLayoutMk cId="2077182695" sldId="2147483695"/>
              <ac:picMk id="9" creationId="{774C2CDA-6CC3-7E72-8E0E-357C54BFE5F6}"/>
            </ac:picMkLst>
          </pc:picChg>
        </pc:sldLayoutChg>
      </pc:sldMasterChg>
    </pc:docChg>
  </pc:docChgLst>
  <pc:docChgLst>
    <pc:chgData name="Brittany Lawson" userId="S::brittany.a.lawson@gsk.com::3fdaca8b-47b4-4ee0-b8e1-38e5445c3eb5" providerId="AD" clId="Web-{0C70C18D-2A3A-4ACA-91CC-93DC9BCAB2D0}"/>
    <pc:docChg chg="mod">
      <pc:chgData name="Brittany Lawson" userId="S::brittany.a.lawson@gsk.com::3fdaca8b-47b4-4ee0-b8e1-38e5445c3eb5" providerId="AD" clId="Web-{0C70C18D-2A3A-4ACA-91CC-93DC9BCAB2D0}" dt="2025-02-13T19:47:40.068" v="0"/>
      <pc:docMkLst>
        <pc:docMk/>
      </pc:docMkLst>
    </pc:docChg>
  </pc:docChgLst>
</pc:chgInfo>
</file>

<file path=ppt/comments/modernComment_7FFFFD37_6BEC00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413BB1-DB24-4B8C-A81D-7ADB026F8BA1}" authorId="{8B1DE4A5-6896-6763-19C2-73FD3689D4AE}" status="resolved" created="2025-02-13T19:47:40.06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10628702" sldId="2147482935"/>
      <ac:graphicFrameMk id="4" creationId="{A7099F1F-D322-0DFE-9548-8348EF50A7CF}"/>
      <ac:tblMk/>
      <ac:tcMk rowId="2731576820" colId="2356241764"/>
      <ac:txMk cp="16" len="11">
        <ac:context len="69" hash="956677114"/>
      </ac:txMk>
    </ac:txMkLst>
    <p188:pos x="5151120" y="2468880"/>
    <p188:txBody>
      <a:bodyPr/>
      <a:lstStyle/>
      <a:p>
        <a:r>
          <a:rPr lang="en-US"/>
          <a:t>Should this be "Injection"?</a:t>
        </a:r>
      </a:p>
    </p188:txBody>
  </p188:cm>
  <p188:cm id="{C97469DC-763E-4AED-9582-556EF72F0A3E}" authorId="{8B1DE4A5-6896-6763-19C2-73FD3689D4AE}" status="resolved" created="2025-02-13T19:49:23.9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10628702" sldId="2147482935"/>
      <ac:spMk id="7" creationId="{F8918142-2D0C-6D6F-F92F-32EAA89BD699}"/>
      <ac:txMk cp="150" len="1">
        <ac:context len="179" hash="3766835891"/>
      </ac:txMk>
    </ac:txMkLst>
    <p188:pos x="4114800" y="538480"/>
    <p188:txBody>
      <a:bodyPr/>
      <a:lstStyle/>
      <a:p>
        <a:r>
          <a:rPr lang="en-US"/>
          <a:t>Is this from People first charter or WHO?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36D9E-768F-480F-A002-AF95382C4B7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9B02B-8EA9-4A62-951E-3DBE42EB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Prompt KC re language accessibility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366E2-979D-4642-B9AF-68D5518AACE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98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do you </a:t>
            </a:r>
            <a:r>
              <a:rPr lang="en-US" err="1"/>
              <a:t>addresss</a:t>
            </a:r>
            <a:r>
              <a:rPr lang="en-US"/>
              <a:t> stigma in your clinics?</a:t>
            </a:r>
          </a:p>
          <a:p>
            <a:r>
              <a:rPr lang="en-US"/>
              <a:t>Measuring HIV Stigma and Discrimination among Health Facility Staff </a:t>
            </a:r>
          </a:p>
          <a:p>
            <a:pPr marL="171450" indent="-171450">
              <a:buFontTx/>
              <a:buChar char="-"/>
            </a:pPr>
            <a:r>
              <a:rPr lang="en-US"/>
              <a:t>Individual level </a:t>
            </a:r>
            <a:r>
              <a:rPr lang="en-US" err="1"/>
              <a:t>measueres</a:t>
            </a:r>
            <a:r>
              <a:rPr lang="en-US"/>
              <a:t> </a:t>
            </a:r>
          </a:p>
          <a:p>
            <a:pPr marL="171450" indent="-171450">
              <a:buFontTx/>
              <a:buChar char="-"/>
            </a:pPr>
            <a:r>
              <a:rPr lang="en-US"/>
              <a:t>Clinic-level measures</a:t>
            </a:r>
          </a:p>
          <a:p>
            <a:pPr marL="171450" indent="-171450">
              <a:buFontTx/>
              <a:buChar char="-"/>
            </a:pPr>
            <a:r>
              <a:rPr lang="en-US"/>
              <a:t>Policy-level measures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CE0E4-3334-4919-A715-B4747F9F3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2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s://www.gskbrandhub.com/b/hub/c/en-GB/Asset/Details/27368?pageSize=30&amp;showadvancedsearch=True&amp;showkeywordfilters=True&amp;showselectedkeywordfilters=False&amp;largeLayout=False&amp;b=hub&amp;bs=hub&amp;view=Standard&amp;page=1&amp;k=842&amp;fullTextQuery=font" TargetMode="Externa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278D-FEF3-62F7-CA11-24CE55F7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level (body copy)</a:t>
            </a:r>
          </a:p>
          <a:p>
            <a:pPr lvl="1"/>
            <a:r>
              <a:rPr lang="en-GB" dirty="0"/>
              <a:t>Second level (bullet body)</a:t>
            </a:r>
          </a:p>
          <a:p>
            <a:pPr lvl="2"/>
            <a:r>
              <a:rPr lang="en-GB" dirty="0"/>
              <a:t>Third level (sub-bullet)</a:t>
            </a:r>
          </a:p>
          <a:p>
            <a:pPr lvl="3"/>
            <a:r>
              <a:rPr lang="en-GB" dirty="0"/>
              <a:t>Fourth level (subtitle)</a:t>
            </a:r>
          </a:p>
          <a:p>
            <a:pPr lvl="4"/>
            <a:r>
              <a:rPr lang="en-GB" dirty="0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B9FE4B-1438-8DB4-9980-8013A36CC75B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80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Slide 2_Colou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A red rectangular object with a shadow&#10;&#10;Description automatically generated">
            <a:extLst>
              <a:ext uri="{FF2B5EF4-FFF2-40B4-BE49-F238E27FC236}">
                <a16:creationId xmlns:a16="http://schemas.microsoft.com/office/drawing/2014/main" id="{4B827E56-99D9-8C74-A325-843F699DA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020"/>
          <a:stretch/>
        </p:blipFill>
        <p:spPr>
          <a:xfrm>
            <a:off x="0" y="0"/>
            <a:ext cx="12192000" cy="753035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63B058C8-FBB7-F642-3EB0-C742656215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25B742B-A841-95C9-44C7-A8375CFA6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23E652-380E-1484-2D42-A42AF39E0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C474C85-92C9-3C06-E26A-81AF979AA512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453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31E93C3-2D15-F6F8-64F7-E66469320FDB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E48263-F75E-6F48-B8AF-EA1119B0E3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red and black triangle&#10;&#10;Description automatically generated">
            <a:extLst>
              <a:ext uri="{FF2B5EF4-FFF2-40B4-BE49-F238E27FC236}">
                <a16:creationId xmlns:a16="http://schemas.microsoft.com/office/drawing/2014/main" id="{AEAEE48D-019C-9E5D-773B-E4D49D67D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6631DAFB-2816-66D5-0A54-0A6F151F51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644950-EDDB-DF37-BA95-239B333F9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EF7F8-F020-03CF-9875-E8BE20F6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5869B2-EC6E-CB7E-91EF-529033BCDB7F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F9F2D-2ABE-61E0-0059-8008B516976A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321781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red square with black lines&#10;&#10;Description automatically generated">
            <a:extLst>
              <a:ext uri="{FF2B5EF4-FFF2-40B4-BE49-F238E27FC236}">
                <a16:creationId xmlns:a16="http://schemas.microsoft.com/office/drawing/2014/main" id="{8ACFBC85-69DD-6434-BE1B-6EC33A7F5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8741"/>
          <a:stretch/>
        </p:blipFill>
        <p:spPr>
          <a:xfrm>
            <a:off x="0" y="0"/>
            <a:ext cx="12192000" cy="77216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CE9012E-AF8E-E3EA-4165-D04CD9034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57D05-FD12-814D-3C66-6B60D6E26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B5A21-4CE6-3E3F-982E-B1E19FB37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CF8B95-4FA7-BB4F-0AF7-5910E2EEC01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5604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6F4C87-C5CD-6632-E90B-251EF0FB815C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6D17EF-CDDA-8CA9-015D-097CBAC43111}"/>
              </a:ext>
            </a:extLst>
          </p:cNvPr>
          <p:cNvSpPr/>
          <p:nvPr userDrawn="1"/>
        </p:nvSpPr>
        <p:spPr>
          <a:xfrm>
            <a:off x="17463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C53949-ED06-48F4-BA93-AA094E135E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0E83F5C-7197-7510-048D-B7971D424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D871B6-0632-2157-0347-59DEC9AF3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4CBCAEE-8444-51C9-86D3-BED1C937A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FF4BEBF-C93F-CB81-8B59-3BFF3935D281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5A42F-C9AA-AD04-20CD-1583DE9796A2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322971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278D-FEF3-62F7-CA11-24CE55F7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B9FE4B-1438-8DB4-9980-8013A36CC75B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38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554831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4A7508-2504-815A-6D2B-6B527A7D00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3952" y="1881188"/>
            <a:ext cx="554831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1FFA82-FB59-3BC9-9B8D-6890FD7C547D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491A43-C1EF-ED82-BFA8-B5BD59F0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</p:spTree>
    <p:extLst>
      <p:ext uri="{BB962C8B-B14F-4D97-AF65-F5344CB8AC3E}">
        <p14:creationId xmlns:p14="http://schemas.microsoft.com/office/powerpoint/2010/main" val="120245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8" y="1881188"/>
            <a:ext cx="3627966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4A7508-2504-815A-6D2B-6B527A7D00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83606" y="1881188"/>
            <a:ext cx="3624789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161429-3B32-6449-5D25-BBF426573D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24296" y="1881188"/>
            <a:ext cx="362479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C9C03B-8BF9-8349-921B-1DECEBC9C1B2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ED012F-7572-3BE4-BEC2-5D8B30AF0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</p:spTree>
    <p:extLst>
      <p:ext uri="{BB962C8B-B14F-4D97-AF65-F5344CB8AC3E}">
        <p14:creationId xmlns:p14="http://schemas.microsoft.com/office/powerpoint/2010/main" val="80535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8" y="1881188"/>
            <a:ext cx="2668587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4A7508-2504-815A-6D2B-6B527A7D00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19992" y="1881188"/>
            <a:ext cx="2668587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161429-3B32-6449-5D25-BBF426573D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84204" y="1881188"/>
            <a:ext cx="266488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1809D8-600B-00E6-6AAB-5C4B2576430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3950" y="1881188"/>
            <a:ext cx="266488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F0328D-41DA-0E35-3CD6-78DD16CBB980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A341E-B82C-3849-7630-DBC139F2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</p:spTree>
    <p:extLst>
      <p:ext uri="{BB962C8B-B14F-4D97-AF65-F5344CB8AC3E}">
        <p14:creationId xmlns:p14="http://schemas.microsoft.com/office/powerpoint/2010/main" val="342335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Divider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rectangle&#10;&#10;Description automatically generated">
            <a:extLst>
              <a:ext uri="{FF2B5EF4-FFF2-40B4-BE49-F238E27FC236}">
                <a16:creationId xmlns:a16="http://schemas.microsoft.com/office/drawing/2014/main" id="{A231B903-CC85-B902-E494-67B01A0E3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AB804D3-8FC3-887F-218A-0AF4E31E18B1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6AF0EA-DDAC-383F-98CD-3AFAF466BB84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D09162-22E2-0A04-C88F-1452AE881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1F5FCE-0B80-F0CD-BBE4-428D250E00F2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5810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rectangle&#10;&#10;Description automatically generated">
            <a:extLst>
              <a:ext uri="{FF2B5EF4-FFF2-40B4-BE49-F238E27FC236}">
                <a16:creationId xmlns:a16="http://schemas.microsoft.com/office/drawing/2014/main" id="{D80E37AB-84A7-9D6B-5647-314726337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1751-89C5-1390-1229-BAA89A6D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5C5769-8E57-DCF4-E4F8-C897EBBC1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4160C1-4959-01EC-F544-7237A9B32C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26322-75B8-63CC-95EF-4476B1D878A9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294462C-367D-D3C5-BC0E-B4E12A7C0C2D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F8EE9-A973-8F0C-9581-2F97989FE39E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377142-CB46-FA2E-48AB-4FF706DD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1FA14-7F85-7045-E0D9-34BEA5BBA5A5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0265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_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A2C3-E8D0-9395-6991-8E9F7D365E57}"/>
              </a:ext>
            </a:extLst>
          </p:cNvPr>
          <p:cNvSpPr/>
          <p:nvPr userDrawn="1"/>
        </p:nvSpPr>
        <p:spPr>
          <a:xfrm>
            <a:off x="0" y="0"/>
            <a:ext cx="3071813" cy="821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0C9C727C-9F45-6328-F63F-DD3F66C38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AA7A57-94DB-3554-82E0-7651AE3D6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86913D-3D76-E2F9-E606-283D9B4E8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323D12-2D68-525D-AC74-1F1DE6912B99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25531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A740A-D669-058A-649B-86577738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E0CB6-2FD1-7BF8-B7B8-988EEEF4B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095195-3A41-88D5-26BE-BFA3CB3B9C38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ADCE4E-A75F-E9CF-4461-085676BFE353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99E487-B2E0-FB4E-820B-F957F5BD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</p:spTree>
    <p:extLst>
      <p:ext uri="{BB962C8B-B14F-4D97-AF65-F5344CB8AC3E}">
        <p14:creationId xmlns:p14="http://schemas.microsoft.com/office/powerpoint/2010/main" val="227560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90EBF-5ED1-0507-1B71-1F7C0BCB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2EFA0-A91A-DA49-A840-2E1261DA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47AEBD-0ACD-7693-B540-49750902080E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red square with white text&#10;&#10;Description automatically generated">
            <a:extLst>
              <a:ext uri="{FF2B5EF4-FFF2-40B4-BE49-F238E27FC236}">
                <a16:creationId xmlns:a16="http://schemas.microsoft.com/office/drawing/2014/main" id="{2202809B-EA80-23BF-8A08-9867064D7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E89155-BEAE-DDE7-55AD-79FAB2283D30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35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A19DCB-AAFA-F317-07A8-BBDAE98326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61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 Imag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0C6E72-41A5-001E-315A-32CBB980A07A}"/>
              </a:ext>
            </a:extLst>
          </p:cNvPr>
          <p:cNvSpPr/>
          <p:nvPr userDrawn="1"/>
        </p:nvSpPr>
        <p:spPr>
          <a:xfrm>
            <a:off x="0" y="6145200"/>
            <a:ext cx="12192000" cy="7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76AD1E12-FECA-75A7-CC51-A77E6496D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91262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864393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8428038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1A13-C4A5-946E-F9BB-9E0A2941D95B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pic>
        <p:nvPicPr>
          <p:cNvPr id="8" name="Picture 7" descr="A red square with white text&#10;&#10;Description automatically generated">
            <a:extLst>
              <a:ext uri="{FF2B5EF4-FFF2-40B4-BE49-F238E27FC236}">
                <a16:creationId xmlns:a16="http://schemas.microsoft.com/office/drawing/2014/main" id="{58F0ABB9-0554-3E7C-27B4-2D28838FF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72FC47-FC07-99CA-BE75-BF413F4D4707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BBC7029-05D0-B3D9-DB58-F386AB14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0361372-16C5-B1E3-EE7E-215509680CF6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72912-49C7-A96E-19F8-DDE8D0EE9C10}"/>
              </a:ext>
            </a:extLst>
          </p:cNvPr>
          <p:cNvSpPr txBox="1"/>
          <p:nvPr userDrawn="1"/>
        </p:nvSpPr>
        <p:spPr>
          <a:xfrm>
            <a:off x="12391809" y="98851"/>
            <a:ext cx="2305094" cy="519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endParaRPr lang="en-GB" sz="1400">
              <a:latin typeface="Branford" pitchFamily="2" charset="77"/>
            </a:endParaRPr>
          </a:p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 colour: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‘Solid fill’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a colour</a:t>
            </a:r>
          </a:p>
        </p:txBody>
      </p:sp>
    </p:spTree>
    <p:extLst>
      <p:ext uri="{BB962C8B-B14F-4D97-AF65-F5344CB8AC3E}">
        <p14:creationId xmlns:p14="http://schemas.microsoft.com/office/powerpoint/2010/main" val="1988081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7178DE-0944-F683-4FCC-61BD391262E3}"/>
              </a:ext>
            </a:extLst>
          </p:cNvPr>
          <p:cNvSpPr/>
          <p:nvPr userDrawn="1"/>
        </p:nvSpPr>
        <p:spPr>
          <a:xfrm>
            <a:off x="0" y="6145200"/>
            <a:ext cx="12192000" cy="7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white rectangle&#10;&#10;Description automatically generated">
            <a:extLst>
              <a:ext uri="{FF2B5EF4-FFF2-40B4-BE49-F238E27FC236}">
                <a16:creationId xmlns:a16="http://schemas.microsoft.com/office/drawing/2014/main" id="{01C048CE-EDDC-DE64-C7EF-9F52D263D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608881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5764213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5548313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1A13-C4A5-946E-F9BB-9E0A2941D95B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pic>
        <p:nvPicPr>
          <p:cNvPr id="7" name="Picture 6" descr="A red square with white text&#10;&#10;Description automatically generated">
            <a:extLst>
              <a:ext uri="{FF2B5EF4-FFF2-40B4-BE49-F238E27FC236}">
                <a16:creationId xmlns:a16="http://schemas.microsoft.com/office/drawing/2014/main" id="{EC23A099-4337-80B8-07B9-8D6551F4B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8D506-C067-7C98-DC57-FC9B609D777C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5D9D8CF-AF0F-BA77-2C66-5F88D8C7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4DC6C2-282B-EA9A-D525-F2B687A48487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565FA-FA9D-EC1E-846A-0B1546497FAE}"/>
              </a:ext>
            </a:extLst>
          </p:cNvPr>
          <p:cNvSpPr txBox="1"/>
          <p:nvPr userDrawn="1"/>
        </p:nvSpPr>
        <p:spPr>
          <a:xfrm>
            <a:off x="12391809" y="98851"/>
            <a:ext cx="2305094" cy="519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endParaRPr lang="en-GB" sz="1400">
              <a:latin typeface="Branford" pitchFamily="2" charset="77"/>
            </a:endParaRPr>
          </a:p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 colour: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‘Solid fill’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a colour</a:t>
            </a:r>
          </a:p>
        </p:txBody>
      </p:sp>
    </p:spTree>
    <p:extLst>
      <p:ext uri="{BB962C8B-B14F-4D97-AF65-F5344CB8AC3E}">
        <p14:creationId xmlns:p14="http://schemas.microsoft.com/office/powerpoint/2010/main" val="108987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Quarter Imag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236CEF-3EF6-9F16-FF9E-F354123B8582}"/>
              </a:ext>
            </a:extLst>
          </p:cNvPr>
          <p:cNvSpPr/>
          <p:nvPr userDrawn="1"/>
        </p:nvSpPr>
        <p:spPr>
          <a:xfrm>
            <a:off x="0" y="6145200"/>
            <a:ext cx="12192000" cy="7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E46E9FE4-0B07-90BB-75FA-DD11DF256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304446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8" y="847984"/>
            <a:ext cx="288448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2668587" cy="38163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1A13-C4A5-946E-F9BB-9E0A2941D95B}"/>
              </a:ext>
            </a:extLst>
          </p:cNvPr>
          <p:cNvSpPr txBox="1">
            <a:spLocks/>
          </p:cNvSpPr>
          <p:nvPr userDrawn="1"/>
        </p:nvSpPr>
        <p:spPr>
          <a:xfrm>
            <a:off x="439737" y="337526"/>
            <a:ext cx="11306175" cy="13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2pPr>
            <a:lvl3pPr marL="1809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3pPr>
            <a:lvl4pPr marL="4476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System Font Regular"/>
              <a:buChar char="–"/>
              <a:tabLst/>
              <a:defRPr sz="12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/>
              <a:t>Presentation title here (edit master slide)</a:t>
            </a:r>
          </a:p>
        </p:txBody>
      </p:sp>
      <p:pic>
        <p:nvPicPr>
          <p:cNvPr id="8" name="Picture 7" descr="A red square with white text&#10;&#10;Description automatically generated">
            <a:extLst>
              <a:ext uri="{FF2B5EF4-FFF2-40B4-BE49-F238E27FC236}">
                <a16:creationId xmlns:a16="http://schemas.microsoft.com/office/drawing/2014/main" id="{970FD4A7-FC22-E076-8179-824651924C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4E94C3-A717-BA06-7FCE-53049CE0C197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4C0E23-C9B6-0961-0610-9B2CCC9B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D6B8D2D-193F-30C8-2A38-5EE01179137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09315-FFAB-BEC7-A8AC-F70D53C30A0C}"/>
              </a:ext>
            </a:extLst>
          </p:cNvPr>
          <p:cNvSpPr txBox="1"/>
          <p:nvPr userDrawn="1"/>
        </p:nvSpPr>
        <p:spPr>
          <a:xfrm>
            <a:off x="12391809" y="98851"/>
            <a:ext cx="2305094" cy="519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endParaRPr lang="en-GB" sz="1400">
              <a:latin typeface="Branford" pitchFamily="2" charset="77"/>
            </a:endParaRPr>
          </a:p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 colour: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‘Solid fill’</a:t>
            </a:r>
          </a:p>
          <a:p>
            <a:pPr marL="222250" indent="-22225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a colour</a:t>
            </a:r>
          </a:p>
        </p:txBody>
      </p:sp>
    </p:spTree>
    <p:extLst>
      <p:ext uri="{BB962C8B-B14F-4D97-AF65-F5344CB8AC3E}">
        <p14:creationId xmlns:p14="http://schemas.microsoft.com/office/powerpoint/2010/main" val="80605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768A41-E9E3-2E4C-CC2B-70E65FD5B27C}"/>
              </a:ext>
            </a:extLst>
          </p:cNvPr>
          <p:cNvSpPr/>
          <p:nvPr userDrawn="1"/>
        </p:nvSpPr>
        <p:spPr>
          <a:xfrm>
            <a:off x="330200" y="203200"/>
            <a:ext cx="2400300" cy="35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B3E5B32-5BD8-520F-4FE2-212CFF3C08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BE72AB-42BC-410A-7E19-BC4E44DBC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06175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CLOSING TITLE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691FBD4-9296-C9B1-7BAA-33426C58F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965DEE-C3FD-B4F2-E4A6-B4F94E4D2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2B211-AFFD-045B-8FFD-37E44D5A8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1E6848-AD49-F33A-187C-D297C29BE40D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7350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Chart Title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Chart Title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Chart Title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8246EE-BD6D-49E4-AE67-37B994CA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title (Global update in Header and Footer)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2A937-F3B9-4965-AE7D-7C5DD988B9F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A5A69AA-326C-48D8-9A1A-9C7485E2D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>
                <a:solidFill>
                  <a:srgbClr val="EB1852"/>
                </a:solidFill>
                <a:latin typeface="Breakthrough" panose="02060603040202040303" pitchFamily="18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GRAPH STYLE</a:t>
            </a:r>
          </a:p>
        </p:txBody>
      </p:sp>
    </p:spTree>
    <p:extLst>
      <p:ext uri="{BB962C8B-B14F-4D97-AF65-F5344CB8AC3E}">
        <p14:creationId xmlns:p14="http://schemas.microsoft.com/office/powerpoint/2010/main" val="601966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86735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4"/>
            <a:ext cx="467039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Column 1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24D1B-38EC-49DC-B72C-A1DC037DD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title (Global update in Header and Footer)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4137F-7393-4536-A41E-70D6158F3270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5765485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57C3228-8885-4885-8EC4-E1CC96C3E0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1089025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>
                <a:solidFill>
                  <a:srgbClr val="EB1852"/>
                </a:solidFill>
                <a:latin typeface="Breakthrough" panose="02060603040202040303" pitchFamily="18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TEXT AND </a:t>
            </a:r>
            <a:r>
              <a:rPr lang="en-US" err="1"/>
              <a:t>iMAGE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7E17-2E75-4EF5-9EEA-3C5F3FCBDC35}"/>
              </a:ext>
            </a:extLst>
          </p:cNvPr>
          <p:cNvCxnSpPr>
            <a:cxnSpLocks/>
          </p:cNvCxnSpPr>
          <p:nvPr userDrawn="1"/>
        </p:nvCxnSpPr>
        <p:spPr>
          <a:xfrm>
            <a:off x="6412706" y="672643"/>
            <a:ext cx="532368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974916D-6B38-2E44-9C54-2277B01AEBA0}"/>
              </a:ext>
            </a:extLst>
          </p:cNvPr>
          <p:cNvSpPr txBox="1"/>
          <p:nvPr userDrawn="1"/>
        </p:nvSpPr>
        <p:spPr>
          <a:xfrm>
            <a:off x="3493477" y="135987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5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325985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800" b="0" spc="-80" baseline="0">
                <a:solidFill>
                  <a:schemeClr val="accent2"/>
                </a:solidFill>
                <a:latin typeface="Breakthrough" panose="02060603040202040303" pitchFamily="18" charset="0"/>
                <a:ea typeface="Breakthrough" panose="02060603040202040303" pitchFamily="18" charset="0"/>
                <a:cs typeface="Breakthrough" panose="02060603040202040303" pitchFamily="18" charset="0"/>
              </a:defRPr>
            </a:lvl1pPr>
          </a:lstStyle>
          <a:p>
            <a:pPr lvl="0"/>
            <a:r>
              <a:rPr lang="en-GB" err="1"/>
              <a:t>DiViDER</a:t>
            </a:r>
            <a:r>
              <a:rPr lang="en-GB"/>
              <a:t> </a:t>
            </a:r>
            <a:r>
              <a:rPr lang="en-GB" err="1"/>
              <a:t>HEADiNG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AFB40-95C1-41C7-9FFA-0884C57D7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ED200C-72B0-0E98-9845-1E3609BC76B6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E59D1-6A45-7AC4-CDD7-93E6EFB34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red and black rectangle&#10;&#10;Description automatically generated">
            <a:extLst>
              <a:ext uri="{FF2B5EF4-FFF2-40B4-BE49-F238E27FC236}">
                <a16:creationId xmlns:a16="http://schemas.microsoft.com/office/drawing/2014/main" id="{C28F2F10-F8B4-2C98-4240-F9961EAA5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3A2C3-E8D0-9395-6991-8E9F7D365E57}"/>
              </a:ext>
            </a:extLst>
          </p:cNvPr>
          <p:cNvSpPr/>
          <p:nvPr userDrawn="1"/>
        </p:nvSpPr>
        <p:spPr>
          <a:xfrm>
            <a:off x="0" y="0"/>
            <a:ext cx="3071813" cy="821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C5E6129-5C97-CBC5-3C6A-72D231AF1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58A7DA-2BDB-4AFE-5639-BD37B299D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B6CC64-ABEA-05F2-B416-FAF5A0836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CC5B4B-6427-F184-0584-3D73B32A78C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23518-3111-BD9D-721A-24A291670F4D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1426970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4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Top level, </a:t>
            </a:r>
            <a:r>
              <a:rPr lang="en-GB" err="1"/>
              <a:t>Raleway</a:t>
            </a:r>
            <a:r>
              <a:rPr lang="en-GB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/>
              <a:t>Second level, </a:t>
            </a:r>
            <a:r>
              <a:rPr lang="en-GB" err="1"/>
              <a:t>Raleway</a:t>
            </a:r>
            <a:r>
              <a:rPr lang="en-GB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/>
              <a:t>Third level, </a:t>
            </a:r>
            <a:r>
              <a:rPr lang="en-GB" err="1"/>
              <a:t>Raleway</a:t>
            </a:r>
            <a:r>
              <a:rPr lang="en-GB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/>
              <a:t>Fourth level, </a:t>
            </a:r>
            <a:r>
              <a:rPr lang="en-GB" sz="1000" err="1"/>
              <a:t>Raleway</a:t>
            </a:r>
            <a:r>
              <a:rPr lang="en-GB" sz="1000"/>
              <a:t> bullet point</a:t>
            </a:r>
          </a:p>
          <a:p>
            <a:pPr lvl="3"/>
            <a:endParaRPr lang="en-GB"/>
          </a:p>
          <a:p>
            <a:pPr lvl="4"/>
            <a:r>
              <a:rPr lang="en-GB"/>
              <a:t>Sub heading, </a:t>
            </a:r>
            <a:r>
              <a:rPr lang="en-GB" err="1"/>
              <a:t>Raleway</a:t>
            </a:r>
            <a:r>
              <a:rPr lang="en-GB"/>
              <a:t> Bold</a:t>
            </a:r>
          </a:p>
          <a:p>
            <a:pPr lvl="5"/>
            <a:r>
              <a:rPr lang="en-GB"/>
              <a:t>Body copy </a:t>
            </a:r>
            <a:r>
              <a:rPr lang="en-GB" err="1"/>
              <a:t>Raleway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title (Global update in Header and Footer)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>
                <a:solidFill>
                  <a:srgbClr val="EB1852"/>
                </a:solidFill>
                <a:latin typeface="Breakthrough" panose="02060603040202040303" pitchFamily="18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err="1"/>
              <a:t>SLiDE</a:t>
            </a:r>
            <a:r>
              <a:rPr lang="en-US"/>
              <a:t> </a:t>
            </a:r>
            <a:r>
              <a:rPr lang="en-US" err="1"/>
              <a:t>HEADiNG</a:t>
            </a:r>
            <a:br>
              <a:rPr lang="en-US"/>
            </a:br>
            <a:r>
              <a:rPr lang="en-US"/>
              <a:t>BREAKTHROUGH</a:t>
            </a:r>
          </a:p>
        </p:txBody>
      </p:sp>
    </p:spTree>
    <p:extLst>
      <p:ext uri="{BB962C8B-B14F-4D97-AF65-F5344CB8AC3E}">
        <p14:creationId xmlns:p14="http://schemas.microsoft.com/office/powerpoint/2010/main" val="2789951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2002394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Column 1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2002394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Column 2</a:t>
            </a:r>
          </a:p>
          <a:p>
            <a:pPr lvl="1"/>
            <a:r>
              <a:rPr lang="en-GB"/>
              <a:t>Ex </a:t>
            </a:r>
            <a:r>
              <a:rPr lang="en-GB" err="1"/>
              <a:t>entione</a:t>
            </a:r>
            <a:r>
              <a:rPr lang="en-GB"/>
              <a:t> </a:t>
            </a:r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nos</a:t>
            </a:r>
            <a:r>
              <a:rPr lang="en-GB"/>
              <a:t> pa et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tenitate</a:t>
            </a:r>
            <a:r>
              <a:rPr lang="en-GB"/>
              <a:t> </a:t>
            </a:r>
            <a:r>
              <a:rPr lang="en-GB" err="1"/>
              <a:t>conem</a:t>
            </a:r>
            <a:r>
              <a:rPr lang="en-GB"/>
              <a:t> rem que </a:t>
            </a:r>
            <a:r>
              <a:rPr lang="en-GB" err="1"/>
              <a:t>serspietus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maios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rerit</a:t>
            </a:r>
            <a:r>
              <a:rPr lang="en-GB"/>
              <a:t> </a:t>
            </a:r>
            <a:r>
              <a:rPr lang="en-GB" err="1"/>
              <a:t>estemped</a:t>
            </a:r>
            <a:r>
              <a:rPr lang="en-GB"/>
              <a:t> </a:t>
            </a:r>
            <a:r>
              <a:rPr lang="en-GB" err="1"/>
              <a:t>erita</a:t>
            </a:r>
            <a:r>
              <a:rPr lang="en-GB"/>
              <a:t> </a:t>
            </a:r>
            <a:r>
              <a:rPr lang="en-GB" err="1"/>
              <a:t>prerior</a:t>
            </a:r>
            <a:r>
              <a:rPr lang="en-GB"/>
              <a:t> </a:t>
            </a:r>
            <a:r>
              <a:rPr lang="en-GB" err="1"/>
              <a:t>molum</a:t>
            </a:r>
            <a:r>
              <a:rPr lang="en-GB"/>
              <a:t> hit, </a:t>
            </a:r>
            <a:r>
              <a:rPr lang="en-GB" err="1"/>
              <a:t>optiassum</a:t>
            </a:r>
            <a:r>
              <a:rPr lang="en-GB"/>
              <a:t>.</a:t>
            </a:r>
          </a:p>
          <a:p>
            <a:pPr lvl="1"/>
            <a:r>
              <a:rPr lang="en-GB" err="1"/>
              <a:t>Nimo</a:t>
            </a:r>
            <a:r>
              <a:rPr lang="en-GB"/>
              <a:t> id </a:t>
            </a:r>
            <a:r>
              <a:rPr lang="en-GB" err="1"/>
              <a:t>quia</a:t>
            </a:r>
            <a:r>
              <a:rPr lang="en-GB"/>
              <a:t> </a:t>
            </a:r>
            <a:r>
              <a:rPr lang="en-GB" err="1"/>
              <a:t>conseque</a:t>
            </a:r>
            <a:r>
              <a:rPr lang="en-GB"/>
              <a:t> </a:t>
            </a:r>
            <a:r>
              <a:rPr lang="en-GB" err="1"/>
              <a:t>nonem</a:t>
            </a:r>
            <a:r>
              <a:rPr lang="en-GB"/>
              <a:t> </a:t>
            </a:r>
            <a:r>
              <a:rPr lang="en-GB" err="1"/>
              <a:t>faceaquo</a:t>
            </a:r>
            <a:r>
              <a:rPr lang="en-GB"/>
              <a:t> </a:t>
            </a:r>
            <a:r>
              <a:rPr lang="en-GB" err="1"/>
              <a:t>eation</a:t>
            </a:r>
            <a:r>
              <a:rPr lang="en-GB"/>
              <a:t> pro </a:t>
            </a:r>
            <a:r>
              <a:rPr lang="en-GB" err="1"/>
              <a:t>dolore</a:t>
            </a:r>
            <a:r>
              <a:rPr lang="en-GB"/>
              <a:t> </a:t>
            </a:r>
            <a:r>
              <a:rPr lang="en-GB" err="1"/>
              <a:t>ra</a:t>
            </a:r>
            <a:r>
              <a:rPr lang="en-GB"/>
              <a:t> </a:t>
            </a:r>
            <a:r>
              <a:rPr lang="en-GB" err="1"/>
              <a:t>dem</a:t>
            </a:r>
            <a:r>
              <a:rPr lang="en-GB"/>
              <a:t> </a:t>
            </a:r>
            <a:r>
              <a:rPr lang="en-GB" err="1"/>
              <a:t>iur</a:t>
            </a:r>
            <a:r>
              <a:rPr lang="en-GB"/>
              <a:t>, non core </a:t>
            </a:r>
            <a:r>
              <a:rPr lang="en-GB" err="1"/>
              <a:t>sita</a:t>
            </a:r>
            <a:r>
              <a:rPr lang="en-GB"/>
              <a:t> </a:t>
            </a:r>
            <a:r>
              <a:rPr lang="en-GB" err="1"/>
              <a:t>dolorrovidis</a:t>
            </a:r>
            <a:r>
              <a:rPr lang="en-GB"/>
              <a:t> </a:t>
            </a:r>
            <a:r>
              <a:rPr lang="en-GB" err="1"/>
              <a:t>sunt</a:t>
            </a:r>
            <a:r>
              <a:rPr lang="en-GB"/>
              <a:t> </a:t>
            </a:r>
            <a:r>
              <a:rPr lang="en-GB" err="1"/>
              <a:t>pe</a:t>
            </a:r>
            <a:r>
              <a:rPr lang="en-GB"/>
              <a:t>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idWite</a:t>
            </a:r>
            <a:r>
              <a:rPr lang="en-GB"/>
              <a:t> </a:t>
            </a:r>
            <a:r>
              <a:rPr lang="en-GB" err="1"/>
              <a:t>corae</a:t>
            </a:r>
            <a:r>
              <a:rPr lang="en-GB"/>
              <a:t> </a:t>
            </a:r>
            <a:r>
              <a:rPr lang="en-GB" err="1"/>
              <a:t>nimperi</a:t>
            </a:r>
            <a:r>
              <a:rPr lang="en-GB"/>
              <a:t> </a:t>
            </a:r>
            <a:r>
              <a:rPr lang="en-GB" err="1"/>
              <a:t>berferore</a:t>
            </a:r>
            <a:r>
              <a:rPr lang="en-GB"/>
              <a:t> </a:t>
            </a:r>
            <a:r>
              <a:rPr lang="en-GB" err="1"/>
              <a:t>quas</a:t>
            </a:r>
            <a:r>
              <a:rPr lang="en-GB"/>
              <a:t> et </a:t>
            </a:r>
            <a:r>
              <a:rPr lang="en-GB" err="1"/>
              <a:t>renis</a:t>
            </a:r>
            <a:r>
              <a:rPr lang="en-GB"/>
              <a:t> </a:t>
            </a:r>
            <a:r>
              <a:rPr lang="en-GB" err="1"/>
              <a:t>ates</a:t>
            </a:r>
            <a:r>
              <a:rPr lang="en-GB"/>
              <a:t> </a:t>
            </a:r>
            <a:r>
              <a:rPr lang="en-GB" err="1"/>
              <a:t>ducim</a:t>
            </a:r>
            <a:r>
              <a:rPr lang="en-GB"/>
              <a:t> qui </a:t>
            </a:r>
            <a:r>
              <a:rPr lang="en-GB" err="1"/>
              <a:t>voluptaque</a:t>
            </a:r>
            <a:r>
              <a:rPr lang="en-GB"/>
              <a:t>.</a:t>
            </a:r>
          </a:p>
          <a:p>
            <a:pPr lvl="2"/>
            <a:r>
              <a:rPr lang="en-GB"/>
              <a:t>Obis </a:t>
            </a:r>
            <a:r>
              <a:rPr lang="en-GB" err="1"/>
              <a:t>quiaspero</a:t>
            </a:r>
            <a:r>
              <a:rPr lang="en-GB"/>
              <a:t> </a:t>
            </a:r>
            <a:r>
              <a:rPr lang="en-GB" err="1"/>
              <a:t>beatur</a:t>
            </a:r>
            <a:r>
              <a:rPr lang="en-GB"/>
              <a:t> sit </a:t>
            </a:r>
            <a:r>
              <a:rPr lang="en-GB" err="1"/>
              <a:t>ea</a:t>
            </a:r>
            <a:r>
              <a:rPr lang="en-GB"/>
              <a:t> que et </a:t>
            </a:r>
            <a:r>
              <a:rPr lang="en-GB" err="1"/>
              <a:t>quatem</a:t>
            </a:r>
            <a:r>
              <a:rPr lang="en-GB"/>
              <a:t> </a:t>
            </a:r>
            <a:r>
              <a:rPr lang="en-GB" err="1"/>
              <a:t>laboriae</a:t>
            </a:r>
            <a:r>
              <a:rPr lang="en-GB"/>
              <a:t> </a:t>
            </a:r>
            <a:r>
              <a:rPr lang="en-GB" err="1"/>
              <a:t>veleniendant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laut</a:t>
            </a:r>
            <a:r>
              <a:rPr lang="en-GB"/>
              <a:t> abo;</a:t>
            </a:r>
          </a:p>
          <a:p>
            <a:pPr lvl="3"/>
            <a:r>
              <a:rPr lang="en-GB"/>
              <a:t>Fourth level, </a:t>
            </a:r>
            <a:r>
              <a:rPr lang="en-GB" err="1"/>
              <a:t>Raleway</a:t>
            </a:r>
            <a:r>
              <a:rPr lang="en-GB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381D321-A253-4E70-AA43-718E0175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title (Global update in Header and Footer)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3C572F-F465-4BAA-BD90-38C84532B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1089025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>
                <a:solidFill>
                  <a:srgbClr val="EB1852"/>
                </a:solidFill>
                <a:latin typeface="Breakthrough" panose="02060603040202040303" pitchFamily="18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err="1"/>
              <a:t>SLiDE</a:t>
            </a:r>
            <a:r>
              <a:rPr lang="en-US"/>
              <a:t> </a:t>
            </a:r>
            <a:r>
              <a:rPr lang="en-US" err="1"/>
              <a:t>HEADiNG</a:t>
            </a:r>
            <a:br>
              <a:rPr lang="en-US"/>
            </a:br>
            <a:r>
              <a:rPr lang="en-US"/>
              <a:t>BREAKTHROUGH</a:t>
            </a:r>
          </a:p>
        </p:txBody>
      </p:sp>
    </p:spTree>
    <p:extLst>
      <p:ext uri="{BB962C8B-B14F-4D97-AF65-F5344CB8AC3E}">
        <p14:creationId xmlns:p14="http://schemas.microsoft.com/office/powerpoint/2010/main" val="3624700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/>
              <a:t>Top level, </a:t>
            </a:r>
            <a:r>
              <a:rPr lang="en-GB" err="1"/>
              <a:t>Raleway</a:t>
            </a:r>
            <a:r>
              <a:rPr lang="en-GB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/>
              <a:t>Second level, </a:t>
            </a:r>
            <a:r>
              <a:rPr lang="en-GB" err="1"/>
              <a:t>Raleway</a:t>
            </a:r>
            <a:r>
              <a:rPr lang="en-GB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/>
              <a:t>Third level, </a:t>
            </a:r>
            <a:r>
              <a:rPr lang="en-GB" err="1"/>
              <a:t>Raleway</a:t>
            </a:r>
            <a:r>
              <a:rPr lang="en-GB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/>
              <a:t>Fourth level, </a:t>
            </a:r>
            <a:r>
              <a:rPr lang="en-GB" sz="1000" err="1"/>
              <a:t>Raleway</a:t>
            </a:r>
            <a:r>
              <a:rPr lang="en-GB" sz="1000"/>
              <a:t> bullet point</a:t>
            </a:r>
          </a:p>
          <a:p>
            <a:pPr lvl="3"/>
            <a:endParaRPr lang="en-GB"/>
          </a:p>
          <a:p>
            <a:pPr lvl="4"/>
            <a:r>
              <a:rPr lang="en-GB"/>
              <a:t>Sub heading, </a:t>
            </a:r>
            <a:r>
              <a:rPr lang="en-GB" err="1"/>
              <a:t>Raleway</a:t>
            </a:r>
            <a:r>
              <a:rPr lang="en-GB"/>
              <a:t> Bold</a:t>
            </a:r>
          </a:p>
          <a:p>
            <a:pPr lvl="5"/>
            <a:r>
              <a:rPr lang="en-GB"/>
              <a:t>Body copy </a:t>
            </a:r>
            <a:r>
              <a:rPr lang="en-GB" err="1"/>
              <a:t>Raleway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err="1"/>
              <a:t>SLiDE</a:t>
            </a:r>
            <a:r>
              <a:rPr lang="en-US"/>
              <a:t> </a:t>
            </a:r>
            <a:r>
              <a:rPr lang="en-US" err="1"/>
              <a:t>HEADiNG</a:t>
            </a:r>
            <a:br>
              <a:rPr lang="en-US"/>
            </a:br>
            <a:r>
              <a:rPr lang="en-US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8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sert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26181ADB-DAEB-1DF8-EB4E-E4246AB93587}"/>
              </a:ext>
            </a:extLst>
          </p:cNvPr>
          <p:cNvSpPr/>
          <p:nvPr/>
        </p:nvSpPr>
        <p:spPr>
          <a:xfrm rot="20402459">
            <a:off x="-606056" y="2911204"/>
            <a:ext cx="1383632" cy="4312455"/>
          </a:xfrm>
          <a:custGeom>
            <a:avLst/>
            <a:gdLst>
              <a:gd name="connsiteX0" fmla="*/ 1383632 w 1383632"/>
              <a:gd name="connsiteY0" fmla="*/ 0 h 4312455"/>
              <a:gd name="connsiteX1" fmla="*/ 1383632 w 1383632"/>
              <a:gd name="connsiteY1" fmla="*/ 4312455 h 4312455"/>
              <a:gd name="connsiteX2" fmla="*/ 0 w 1383632"/>
              <a:gd name="connsiteY2" fmla="*/ 3809975 h 431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3632" h="4312455">
                <a:moveTo>
                  <a:pt x="1383632" y="0"/>
                </a:moveTo>
                <a:lnTo>
                  <a:pt x="1383632" y="4312455"/>
                </a:lnTo>
                <a:lnTo>
                  <a:pt x="0" y="38099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AE57FF5-48DD-6306-6449-2365F3B39372}"/>
              </a:ext>
            </a:extLst>
          </p:cNvPr>
          <p:cNvSpPr/>
          <p:nvPr userDrawn="1"/>
        </p:nvSpPr>
        <p:spPr>
          <a:xfrm rot="1192725">
            <a:off x="9581522" y="-61165"/>
            <a:ext cx="3595171" cy="7761641"/>
          </a:xfrm>
          <a:custGeom>
            <a:avLst/>
            <a:gdLst>
              <a:gd name="connsiteX0" fmla="*/ 0 w 3595171"/>
              <a:gd name="connsiteY0" fmla="*/ 455141 h 7761641"/>
              <a:gd name="connsiteX1" fmla="*/ 1258773 w 3595171"/>
              <a:gd name="connsiteY1" fmla="*/ 0 h 7761641"/>
              <a:gd name="connsiteX2" fmla="*/ 3595171 w 3595171"/>
              <a:gd name="connsiteY2" fmla="*/ 6461715 h 7761641"/>
              <a:gd name="connsiteX3" fmla="*/ 1 w 3595171"/>
              <a:gd name="connsiteY3" fmla="*/ 7761641 h 77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5171" h="7761641">
                <a:moveTo>
                  <a:pt x="0" y="455141"/>
                </a:moveTo>
                <a:lnTo>
                  <a:pt x="1258773" y="0"/>
                </a:lnTo>
                <a:lnTo>
                  <a:pt x="3595171" y="6461715"/>
                </a:lnTo>
                <a:lnTo>
                  <a:pt x="1" y="77616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3B65B4-1AF9-CFDE-51A7-1960FE28C3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2048" y="931757"/>
            <a:ext cx="7150100" cy="431801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51601-AB92-666A-21E9-12F67FBB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048" y="1791005"/>
            <a:ext cx="7150100" cy="2289175"/>
          </a:xfrm>
        </p:spPr>
        <p:txBody>
          <a:bodyPr anchor="t">
            <a:noAutofit/>
          </a:bodyPr>
          <a:lstStyle>
            <a:lvl1pPr algn="l">
              <a:lnSpc>
                <a:spcPts val="8800"/>
              </a:lnSpc>
              <a:defRPr sz="6000" b="1" i="0" cap="all" baseline="0">
                <a:solidFill>
                  <a:schemeClr val="bg1"/>
                </a:solidFill>
                <a:latin typeface="Barlow Black" pitchFamily="2" charset="77"/>
                <a:cs typeface="Arial Black" panose="020B06040202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6F3F056-45DF-4B84-A0CC-D0C5E461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9490" y="3469313"/>
            <a:ext cx="7622085" cy="42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61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Sty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E7F4-DC2E-D633-6917-0EC93597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19999"/>
            <a:ext cx="11520000" cy="720000"/>
          </a:xfrm>
        </p:spPr>
        <p:txBody>
          <a:bodyPr anchor="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CAAAF-21C9-A9C1-E3A3-D4218868B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11520000" cy="450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48669-D7CA-2D6C-9829-EEFD5CDB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000" y="6300000"/>
            <a:ext cx="324000" cy="36000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ABF0AE02-C45E-C04C-9710-3F8B9CC385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3350B9-AD22-5495-8A24-F0F764A47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300000"/>
            <a:ext cx="8640000" cy="360000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accent2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/>
              <a:t>Click to insert references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4D9A17-06AD-7137-CEAF-4E5098F9E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624" y="-90000"/>
            <a:ext cx="11520000" cy="28800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Sty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E7F4-DC2E-D633-6917-0EC93597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19999"/>
            <a:ext cx="11520000" cy="720000"/>
          </a:xfrm>
        </p:spPr>
        <p:txBody>
          <a:bodyPr anchor="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CAAAF-21C9-A9C1-E3A3-D4218868B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11520000" cy="450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48669-D7CA-2D6C-9829-EEFD5CDB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000" y="6300000"/>
            <a:ext cx="324000" cy="36000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ABF0AE02-C45E-C04C-9710-3F8B9CC385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3350B9-AD22-5495-8A24-F0F764A47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300000"/>
            <a:ext cx="8640000" cy="360000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accent2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/>
              <a:t>Click to insert references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373D3C-3E86-B5A1-2F57-3F2E1295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180000"/>
            <a:ext cx="11520000" cy="28800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182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5"/>
            <a:ext cx="10230126" cy="7032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CEEEF3-FA2E-3B85-E184-25A376E4D92C}"/>
              </a:ext>
            </a:extLst>
          </p:cNvPr>
          <p:cNvCxnSpPr>
            <a:cxnSpLocks/>
          </p:cNvCxnSpPr>
          <p:nvPr userDrawn="1"/>
        </p:nvCxnSpPr>
        <p:spPr>
          <a:xfrm flipV="1">
            <a:off x="8072447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65EFC3-C875-A571-B317-21AC002561B6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3138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A6FF9E-4A4D-EC80-7872-4D3526E1A289}"/>
              </a:ext>
            </a:extLst>
          </p:cNvPr>
          <p:cNvSpPr txBox="1"/>
          <p:nvPr userDrawn="1"/>
        </p:nvSpPr>
        <p:spPr>
          <a:xfrm>
            <a:off x="8355517" y="1692000"/>
            <a:ext cx="3380871" cy="2900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kern="1200" dirty="0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Once the font has been replaced you will need to review the document and manually replace any uppercase I’s in </a:t>
            </a:r>
            <a:r>
              <a:rPr lang="en-GB" sz="1000" kern="1200" dirty="0" err="1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ViiV</a:t>
            </a:r>
            <a:r>
              <a:rPr lang="en-GB" sz="1000" kern="1200" dirty="0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 with lowercase ones by following the instructions shown below.</a:t>
            </a:r>
            <a:endParaRPr lang="en-GB" sz="1000" kern="1200" dirty="0">
              <a:solidFill>
                <a:schemeClr val="accent2"/>
              </a:solidFill>
              <a:latin typeface="Raleway" charset="0"/>
              <a:ea typeface="Calibri" panose="020F0502020204030204" pitchFamily="34" charset="0"/>
              <a:cs typeface="+mn-cs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Visually check the rest of the doc to ensure all instances are correct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0" indent="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None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AB8AB-A8DA-80E8-FA78-1AF4D7EDBFE2}"/>
              </a:ext>
            </a:extLst>
          </p:cNvPr>
          <p:cNvSpPr txBox="1"/>
          <p:nvPr userDrawn="1"/>
        </p:nvSpPr>
        <p:spPr>
          <a:xfrm>
            <a:off x="4557600" y="1692000"/>
            <a:ext cx="3304608" cy="4442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Legacy documents</a:t>
            </a:r>
          </a:p>
          <a:p>
            <a:pPr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using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+mn-cs"/>
              </a:rPr>
              <a:t>previous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’legacy’ documents it will need updating to the latest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(install first).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For PC users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Go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then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 fonts</a:t>
            </a:r>
            <a:b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the dropdown menu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Under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Replace: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Breakthrough and under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With: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lang="en-GB" sz="1000" b="1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and the old font version will be substituted for the new version throughout the document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07D7F-224F-A025-7F48-278B9839F3F0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1A945-BB83-5A3F-169B-8452242AEB54}"/>
              </a:ext>
            </a:extLst>
          </p:cNvPr>
          <p:cNvSpPr txBox="1"/>
          <p:nvPr userDrawn="1"/>
        </p:nvSpPr>
        <p:spPr>
          <a:xfrm>
            <a:off x="673099" y="1692000"/>
            <a:ext cx="3609395" cy="4841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0000"/>
              </a:lnSpc>
            </a:pP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Please ensure you have the latest version of the </a:t>
            </a:r>
            <a:r>
              <a:rPr lang="en-GB" sz="2800" b="0" i="0" spc="-50" baseline="0" dirty="0">
                <a:solidFill>
                  <a:schemeClr val="accent1"/>
                </a:solidFill>
                <a:latin typeface="Breakthrough 2022" panose="02060603040202040303"/>
              </a:rPr>
              <a:t>breakthrough 2022 font</a:t>
            </a: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 installed on your computer before using this template</a:t>
            </a:r>
          </a:p>
          <a:p>
            <a:pPr>
              <a:lnSpc>
                <a:spcPct val="70000"/>
              </a:lnSpc>
            </a:pPr>
            <a:endParaRPr lang="en-GB" sz="2200" b="0" i="0" spc="-50" baseline="0" dirty="0">
              <a:solidFill>
                <a:schemeClr val="accent2"/>
              </a:solidFill>
              <a:latin typeface="Breakthrough 2022" panose="02060603040202040303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Font installation instructions –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the link to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Brand Hub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(note: you will need to enter Slide Show mode)</a:t>
            </a:r>
          </a:p>
          <a:p>
            <a:pPr marL="1440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500"/>
              </a:spcAft>
              <a:buClr>
                <a:srgbClr val="E30046"/>
              </a:buClr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 search | GSK Brand Hub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aleway" panose="020B0503030101060003" pitchFamily="34" charset="77"/>
              <a:ea typeface="Raleway" charset="0"/>
              <a:cs typeface="Raleway" charset="0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ViiV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accept and 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Open the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file from your downloads folder, unzip the font folder if they are zipped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Locate the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Truetype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version of the font, path below: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Breakthrough_2022 &gt;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Desktop_Fonts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 &gt; TrueType &gt; Breakthrough-2022-Bold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Double click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on the font file to open, then 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Install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 the top left hand corner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9D340-9822-F6CC-0D3E-636FD6CF6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12" y="2387802"/>
            <a:ext cx="1149014" cy="904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AEB2E-8446-30EC-DC01-22BBEB307A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666" y="3743206"/>
            <a:ext cx="3138712" cy="14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9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5"/>
            <a:ext cx="10230126" cy="3876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29497E-AE59-D187-D8A8-E0704E86652C}"/>
              </a:ext>
            </a:extLst>
          </p:cNvPr>
          <p:cNvSpPr txBox="1"/>
          <p:nvPr userDrawn="1"/>
        </p:nvSpPr>
        <p:spPr>
          <a:xfrm>
            <a:off x="4212186" y="4814645"/>
            <a:ext cx="7575344" cy="373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Breakthrough 2022 (</a:t>
            </a:r>
            <a:r>
              <a:rPr lang="en-US" sz="1000" b="0" i="0" dirty="0" err="1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ViiV</a:t>
            </a:r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bespoke font)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39B11-498F-8974-55F4-8F68F1EE591A}"/>
              </a:ext>
            </a:extLst>
          </p:cNvPr>
          <p:cNvGrpSpPr/>
          <p:nvPr userDrawn="1"/>
        </p:nvGrpSpPr>
        <p:grpSpPr>
          <a:xfrm>
            <a:off x="4359594" y="5180258"/>
            <a:ext cx="7159306" cy="1433487"/>
            <a:chOff x="4423730" y="5330013"/>
            <a:chExt cx="3693644" cy="6973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0BBA1C-2BDD-D062-8A87-9F86C155532B}"/>
                </a:ext>
              </a:extLst>
            </p:cNvPr>
            <p:cNvSpPr txBox="1"/>
            <p:nvPr/>
          </p:nvSpPr>
          <p:spPr>
            <a:xfrm>
              <a:off x="4423730" y="5834188"/>
              <a:ext cx="1812522" cy="1319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bold (Google font)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48C4CA-DAB3-EC51-025E-7188B9F7CA44}"/>
                </a:ext>
              </a:extLst>
            </p:cNvPr>
            <p:cNvSpPr/>
            <p:nvPr/>
          </p:nvSpPr>
          <p:spPr>
            <a:xfrm>
              <a:off x="4429119" y="5330014"/>
              <a:ext cx="1784806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112EF3-AEA1-4085-1EC6-6CBCDDB55772}"/>
                </a:ext>
              </a:extLst>
            </p:cNvPr>
            <p:cNvSpPr txBox="1"/>
            <p:nvPr/>
          </p:nvSpPr>
          <p:spPr>
            <a:xfrm>
              <a:off x="6357839" y="5834188"/>
              <a:ext cx="1497952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regular (Google font)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DC7C28-6B70-5EC5-52C3-DCBCCE8A898A}"/>
                </a:ext>
              </a:extLst>
            </p:cNvPr>
            <p:cNvSpPr/>
            <p:nvPr/>
          </p:nvSpPr>
          <p:spPr>
            <a:xfrm>
              <a:off x="6092901" y="5330013"/>
              <a:ext cx="2024473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7F3FD8-0D6B-9655-1170-503A08E057D5}"/>
              </a:ext>
            </a:extLst>
          </p:cNvPr>
          <p:cNvSpPr txBox="1"/>
          <p:nvPr userDrawn="1"/>
        </p:nvSpPr>
        <p:spPr>
          <a:xfrm>
            <a:off x="673100" y="1692000"/>
            <a:ext cx="3304608" cy="45091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Typography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headline font for the </a:t>
            </a:r>
            <a:r>
              <a:rPr lang="en-GB" sz="1000" b="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Healthcare brand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is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font, a bespoke font created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as part of the brand refresh. This font is to be used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for headlines and bold statements only.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1" i="0" dirty="0" err="1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Raleway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is the chosen typeface to be used for secondary executions, such as sub-headings 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body copy.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Breakthrough 2022 font is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Your content will display uppercase as default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 should only be used for headlines, not supporting copy or bullet points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44E80-4AA6-BF8F-3037-3E4A823BF6A6}"/>
              </a:ext>
            </a:extLst>
          </p:cNvPr>
          <p:cNvSpPr/>
          <p:nvPr userDrawn="1"/>
        </p:nvSpPr>
        <p:spPr>
          <a:xfrm>
            <a:off x="4416480" y="1717400"/>
            <a:ext cx="6628449" cy="224987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8800" b="0" i="0" dirty="0" err="1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Abcdefghijklmnopqrstuvwxyz</a:t>
            </a:r>
            <a:r>
              <a:rPr lang="en-US" sz="8800" b="0" i="0" dirty="0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 – V||V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E25B9-3266-23FD-5ECF-5413253BF8C5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</p:spTree>
    <p:extLst>
      <p:ext uri="{BB962C8B-B14F-4D97-AF65-F5344CB8AC3E}">
        <p14:creationId xmlns:p14="http://schemas.microsoft.com/office/powerpoint/2010/main" val="218782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E35FE4-3428-763A-A1F0-5D5D8C74D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43"/>
          <a:stretch/>
        </p:blipFill>
        <p:spPr>
          <a:xfrm>
            <a:off x="673100" y="4712607"/>
            <a:ext cx="3483429" cy="1754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2D3A5DDD-8FF6-9B4C-B18B-C2556830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 dirty="0"/>
              <a:t>PowerPoint document title (Global update in Header and Footer)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03408-C283-19B6-71E7-DAE3F3A60A59}"/>
              </a:ext>
            </a:extLst>
          </p:cNvPr>
          <p:cNvGrpSpPr/>
          <p:nvPr userDrawn="1"/>
        </p:nvGrpSpPr>
        <p:grpSpPr>
          <a:xfrm>
            <a:off x="4583861" y="2027453"/>
            <a:ext cx="2878228" cy="2237082"/>
            <a:chOff x="3978005" y="2179914"/>
            <a:chExt cx="2878228" cy="2237082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1F3F5BE5-DE98-3CDB-DB70-A87FFB147840}"/>
                </a:ext>
              </a:extLst>
            </p:cNvPr>
            <p:cNvSpPr/>
            <p:nvPr/>
          </p:nvSpPr>
          <p:spPr>
            <a:xfrm>
              <a:off x="3978005" y="2179914"/>
              <a:ext cx="814298" cy="524097"/>
            </a:xfrm>
            <a:prstGeom prst="parallelogram">
              <a:avLst>
                <a:gd name="adj" fmla="val 3788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8D78B6A8-BB55-2448-5EB9-E5D45706C8D2}"/>
                </a:ext>
              </a:extLst>
            </p:cNvPr>
            <p:cNvSpPr/>
            <p:nvPr/>
          </p:nvSpPr>
          <p:spPr>
            <a:xfrm>
              <a:off x="5003439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02E711C-CA22-1DE7-06B6-5BB49E202F00}"/>
                </a:ext>
              </a:extLst>
            </p:cNvPr>
            <p:cNvSpPr/>
            <p:nvPr/>
          </p:nvSpPr>
          <p:spPr>
            <a:xfrm>
              <a:off x="6041935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A3BBD1FC-2A30-91FA-6CF1-94246CACC9CD}"/>
                </a:ext>
              </a:extLst>
            </p:cNvPr>
            <p:cNvSpPr/>
            <p:nvPr/>
          </p:nvSpPr>
          <p:spPr>
            <a:xfrm>
              <a:off x="3978005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6DFE742E-8706-5A1A-F180-113C6740C39B}"/>
                </a:ext>
              </a:extLst>
            </p:cNvPr>
            <p:cNvSpPr/>
            <p:nvPr/>
          </p:nvSpPr>
          <p:spPr>
            <a:xfrm>
              <a:off x="5003439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AE54E000-8EEC-42D2-4B7F-DCF0D4141168}"/>
                </a:ext>
              </a:extLst>
            </p:cNvPr>
            <p:cNvSpPr/>
            <p:nvPr/>
          </p:nvSpPr>
          <p:spPr>
            <a:xfrm>
              <a:off x="6041935" y="3448283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485BBF-2B66-1EE2-0309-432E569AABB5}"/>
                </a:ext>
              </a:extLst>
            </p:cNvPr>
            <p:cNvSpPr txBox="1"/>
            <p:nvPr/>
          </p:nvSpPr>
          <p:spPr>
            <a:xfrm>
              <a:off x="4004129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228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0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DFB4B7-5489-CDA1-E4AC-29C9F5198E38}"/>
                </a:ext>
              </a:extLst>
            </p:cNvPr>
            <p:cNvSpPr txBox="1"/>
            <p:nvPr/>
          </p:nvSpPr>
          <p:spPr>
            <a:xfrm>
              <a:off x="502996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</a:t>
              </a:r>
            </a:p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29</a:t>
              </a:r>
            </a:p>
            <a:p>
              <a:r>
                <a:rPr lang="en-US" sz="10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9015D7-5D02-8C1A-7E5E-A810F70A18B0}"/>
                </a:ext>
              </a:extLst>
            </p:cNvPr>
            <p:cNvSpPr txBox="1"/>
            <p:nvPr/>
          </p:nvSpPr>
          <p:spPr>
            <a:xfrm>
              <a:off x="604955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112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32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130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1D284D-50E6-DBD6-5859-49501B240B8B}"/>
                </a:ext>
              </a:extLst>
            </p:cNvPr>
            <p:cNvSpPr txBox="1"/>
            <p:nvPr/>
          </p:nvSpPr>
          <p:spPr>
            <a:xfrm>
              <a:off x="4004129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91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194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231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738A49-A3A4-1384-50CF-76A1075C639B}"/>
                </a:ext>
              </a:extLst>
            </p:cNvPr>
            <p:cNvSpPr txBox="1"/>
            <p:nvPr/>
          </p:nvSpPr>
          <p:spPr>
            <a:xfrm>
              <a:off x="5029965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208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211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16C9F6-F6DD-9511-059C-361726E085DC}"/>
                </a:ext>
              </a:extLst>
            </p:cNvPr>
            <p:cNvSpPr txBox="1"/>
            <p:nvPr/>
          </p:nvSpPr>
          <p:spPr>
            <a:xfrm>
              <a:off x="6049555" y="4056659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0B821D-4386-C56B-7D6A-CDE114286CD6}"/>
              </a:ext>
            </a:extLst>
          </p:cNvPr>
          <p:cNvGrpSpPr/>
          <p:nvPr userDrawn="1"/>
        </p:nvGrpSpPr>
        <p:grpSpPr>
          <a:xfrm>
            <a:off x="4557600" y="4595331"/>
            <a:ext cx="3420000" cy="1957878"/>
            <a:chOff x="4557600" y="4671419"/>
            <a:chExt cx="3420000" cy="1957878"/>
          </a:xfrm>
        </p:grpSpPr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94B8ECB-E4A0-BD18-015E-49766B091832}"/>
                </a:ext>
              </a:extLst>
            </p:cNvPr>
            <p:cNvSpPr/>
            <p:nvPr/>
          </p:nvSpPr>
          <p:spPr>
            <a:xfrm>
              <a:off x="6677654" y="5309948"/>
              <a:ext cx="1270766" cy="1263139"/>
            </a:xfrm>
            <a:prstGeom prst="parallelogram">
              <a:avLst>
                <a:gd name="adj" fmla="val 37880"/>
              </a:avLst>
            </a:prstGeom>
            <a:solidFill>
              <a:srgbClr val="E400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6E9392-194E-1458-3E92-8DC503ED103B}"/>
                </a:ext>
              </a:extLst>
            </p:cNvPr>
            <p:cNvCxnSpPr>
              <a:cxnSpLocks/>
            </p:cNvCxnSpPr>
            <p:nvPr/>
          </p:nvCxnSpPr>
          <p:spPr>
            <a:xfrm>
              <a:off x="4557600" y="4671419"/>
              <a:ext cx="3420000" cy="0"/>
            </a:xfrm>
            <a:prstGeom prst="line">
              <a:avLst/>
            </a:prstGeom>
            <a:ln w="6350">
              <a:solidFill>
                <a:srgbClr val="071D4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30EC95-83A1-682C-838A-591BAB0F4B2F}"/>
                </a:ext>
              </a:extLst>
            </p:cNvPr>
            <p:cNvSpPr txBox="1"/>
            <p:nvPr/>
          </p:nvSpPr>
          <p:spPr>
            <a:xfrm>
              <a:off x="4557600" y="4802931"/>
              <a:ext cx="3420000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Breakthrough device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40E9E1-0E5C-1765-DF9F-981B456713AC}"/>
                </a:ext>
              </a:extLst>
            </p:cNvPr>
            <p:cNvSpPr/>
            <p:nvPr/>
          </p:nvSpPr>
          <p:spPr>
            <a:xfrm>
              <a:off x="4557600" y="5025140"/>
              <a:ext cx="2303185" cy="1604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The Breakthrough device in this document is used as a housing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device for;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High impact photography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Separating messaging/iconography</a:t>
              </a:r>
            </a:p>
            <a:p>
              <a:pPr>
                <a:lnSpc>
                  <a:spcPct val="110000"/>
                </a:lnSpc>
              </a:pPr>
              <a:endPara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Please do not create new devices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to use in the document.</a:t>
              </a:r>
            </a:p>
          </p:txBody>
        </p:sp>
      </p:grp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597965DE-7289-0693-3DB7-42A6799A91ED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3"/>
            <a:ext cx="10163066" cy="6917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1C0407-F72A-140D-0075-E2BE18261904}"/>
              </a:ext>
            </a:extLst>
          </p:cNvPr>
          <p:cNvSpPr txBox="1"/>
          <p:nvPr userDrawn="1"/>
        </p:nvSpPr>
        <p:spPr>
          <a:xfrm>
            <a:off x="4557600" y="1692000"/>
            <a:ext cx="3304608" cy="2015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Colour RGB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679CF-0BBE-BD0A-E77F-D4C9C685C736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375EF8-CF34-583E-893B-0C46F994FD21}"/>
              </a:ext>
            </a:extLst>
          </p:cNvPr>
          <p:cNvSpPr/>
          <p:nvPr userDrawn="1"/>
        </p:nvSpPr>
        <p:spPr>
          <a:xfrm>
            <a:off x="3298374" y="5064538"/>
            <a:ext cx="461916" cy="46191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E35BB-F07D-8AAA-B8EF-C521E21A21ED}"/>
              </a:ext>
            </a:extLst>
          </p:cNvPr>
          <p:cNvSpPr txBox="1"/>
          <p:nvPr userDrawn="1"/>
        </p:nvSpPr>
        <p:spPr>
          <a:xfrm>
            <a:off x="673100" y="1692001"/>
            <a:ext cx="3304608" cy="2943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How to select images</a:t>
            </a:r>
            <a:b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</a:br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in your PPT template 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document contains a selection of example layout slides, charts, tables, photographic images, title and section divider slides. To use a slide from this template follow the next steps.</a:t>
            </a: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slide you would like in Slide Sorter view and simply copy and paste or drag it into your presentation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slide imagery using pre-set slides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images and layout please select from the master slides using the following instructions: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click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Layout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preferred slide from the drop down menu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A2ED91-C405-99BA-0BDE-19225293353F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3138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401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2960" y="0"/>
            <a:ext cx="882904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1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pic>
        <p:nvPicPr>
          <p:cNvPr id="7" name="Picture 6" descr="A red rectangular object with a shadow&#10;&#10;Description automatically generated">
            <a:extLst>
              <a:ext uri="{FF2B5EF4-FFF2-40B4-BE49-F238E27FC236}">
                <a16:creationId xmlns:a16="http://schemas.microsoft.com/office/drawing/2014/main" id="{88D16186-B9F9-F48B-18BC-81371BFD4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8497"/>
          <a:stretch/>
        </p:blipFill>
        <p:spPr>
          <a:xfrm>
            <a:off x="0" y="0"/>
            <a:ext cx="12192000" cy="788894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7E172AE-9FF0-B320-92B9-15A3D91F8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A71ADA-342A-5DA3-6F62-4C702A1C9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4380E4-1DA0-8CD4-7862-4D08D3F9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F57880-A0AD-A3C3-F376-3A6366556D7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3734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2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040" y="0"/>
            <a:ext cx="81889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24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840" y="0"/>
            <a:ext cx="76301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440" y="0"/>
            <a:ext cx="75285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4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4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240" y="0"/>
            <a:ext cx="84937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4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62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0"/>
            <a:ext cx="74676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2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080" y="0"/>
            <a:ext cx="850392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0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640" y="0"/>
            <a:ext cx="757936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8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35148-C2AF-4B33-817B-FF7F4003E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560" y="0"/>
            <a:ext cx="847344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468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680000" cy="1430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C07F9-46D0-3BAC-8DDB-6BEC9B390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5F6819-58B7-E1AB-0624-43264AF71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40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2DA34C-7F53-BB3F-1495-68B7D8A86290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8051F3-0806-9FC4-B277-F8858F119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red and black rectangle&#10;&#10;Description automatically generated">
            <a:extLst>
              <a:ext uri="{FF2B5EF4-FFF2-40B4-BE49-F238E27FC236}">
                <a16:creationId xmlns:a16="http://schemas.microsoft.com/office/drawing/2014/main" id="{EB513CE5-7FF4-4D2A-BE5C-E21CCCFF8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F6E59CA5-B452-1301-EC34-E39E93D0C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1335B3-1A1E-56C9-B4B9-8A62CD3FA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10B27E6-68D0-A612-E205-EB2F488E1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9B131-50EA-E6F6-D52A-480B3D85B893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9FC79-1848-38E4-00DE-74363AEF911F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3287316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A967A-F249-8EFF-5D93-365A0CD65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759E16-8B79-2468-22AA-F4B4243B6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911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2250C-717E-1693-D96C-F042EDE7F9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7BE6A8-131F-94FA-FC08-5CE97AC18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177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A1CFE-48EF-FEA0-0812-4BF828357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BF4D4A-96E5-6FA8-7542-F3EC845BD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109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F1176-F20E-F644-0FEB-3BD640287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7247E-5C3E-4F9C-6DC8-E8F2F9FD9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642EC8-7090-6D57-64EE-24F64112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00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F663A6-5DAC-1964-3DE7-D9CEC5F3B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50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6FA04C-1782-1057-3A26-A1E99F39A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54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396691-26BF-5F2A-B37E-CA5AD4307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5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2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620000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1620000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381D321-A253-4E70-AA43-718E0175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pic>
        <p:nvPicPr>
          <p:cNvPr id="3" name="Picture 2" descr="A red square with black lines&#10;&#10;Description automatically generated">
            <a:extLst>
              <a:ext uri="{FF2B5EF4-FFF2-40B4-BE49-F238E27FC236}">
                <a16:creationId xmlns:a16="http://schemas.microsoft.com/office/drawing/2014/main" id="{020CE0A8-FEC4-FDD0-EF5D-790B79AF5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444"/>
          <a:stretch/>
        </p:blipFill>
        <p:spPr>
          <a:xfrm>
            <a:off x="0" y="0"/>
            <a:ext cx="12192000" cy="723900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D3BFB59-BD90-8109-03C5-123EF0B95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62AA35B-69E6-39D5-3893-9545400C1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9FAD7-817D-7143-4C85-9818E762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ADE096-A5D1-77F8-DEE0-D7BEF87C0F8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159145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58EAE9-F6C4-45A4-BEE8-44E17CE8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C0FD4-5EFB-489E-A8D8-39512404FEA2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3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350C5D-A4C3-4C3D-8034-7E7E0D522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bg1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9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8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620000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1620000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18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62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-no top hea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606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40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3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076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0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CCA628-0EA3-80A1-30A0-48D221E64440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6BED6-672C-9ABB-956F-F4DA7246E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96E00A-B94E-50AC-F8AE-DDAF90915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6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434D73A-E31E-3264-6491-736E9A81A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7AF5742-1841-7903-D09A-81F4B8FB9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B1A502-600E-D6C3-1942-9F12323D9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82333D-3B2F-5340-8824-728986002C9C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D2773-88CB-0940-1E06-E56A70FAA936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9541750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17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3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95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7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1BB22-A79E-5FE3-2264-0FF7BC83A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3048"/>
            <a:ext cx="12181162" cy="6851903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1" y="1620000"/>
            <a:ext cx="3311999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5000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6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24D1B-38EC-49DC-B72C-A1DC037DD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4137F-7393-4536-A41E-70D6158F3270}"/>
              </a:ext>
            </a:extLst>
          </p:cNvPr>
          <p:cNvCxnSpPr>
            <a:cxnSpLocks/>
          </p:cNvCxnSpPr>
          <p:nvPr userDrawn="1"/>
        </p:nvCxnSpPr>
        <p:spPr>
          <a:xfrm>
            <a:off x="673099" y="540000"/>
            <a:ext cx="5793849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7E17-2E75-4EF5-9EEA-3C5F3FCBDC35}"/>
              </a:ext>
            </a:extLst>
          </p:cNvPr>
          <p:cNvCxnSpPr>
            <a:cxnSpLocks/>
          </p:cNvCxnSpPr>
          <p:nvPr userDrawn="1"/>
        </p:nvCxnSpPr>
        <p:spPr>
          <a:xfrm>
            <a:off x="6466948" y="540000"/>
            <a:ext cx="52694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7836-2A83-5746-87C6-E216E3CA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56" y="2310605"/>
            <a:ext cx="4241800" cy="3594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08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4192089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7836-2A83-5746-87C6-E216E3CA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56" y="2310605"/>
            <a:ext cx="4241800" cy="3594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B2FF45-684A-4476-8FDF-FD3ED711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19D3D7-574F-4A87-9788-F79A134915F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2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8246EE-BD6D-49E4-AE67-37B994CA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2A937-F3B9-4965-AE7D-7C5DD988B9F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8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584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6E57ED-5F41-460A-BC6E-20ADA85BE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42F090-0C38-493E-A6F4-7BEA5339419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699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2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Slide 1_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6F9A-26EC-BAAD-EBA0-BAACCC8279C3}"/>
              </a:ext>
            </a:extLst>
          </p:cNvPr>
          <p:cNvSpPr/>
          <p:nvPr userDrawn="1"/>
        </p:nvSpPr>
        <p:spPr>
          <a:xfrm>
            <a:off x="0" y="0"/>
            <a:ext cx="3071813" cy="821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close-up of a logo&#10;&#10;Description automatically generated">
            <a:extLst>
              <a:ext uri="{FF2B5EF4-FFF2-40B4-BE49-F238E27FC236}">
                <a16:creationId xmlns:a16="http://schemas.microsoft.com/office/drawing/2014/main" id="{FF5826B3-63A9-01FA-4AD0-11D462F322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6F969C2-E01C-8945-E62E-4EFD66C07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4D97E1-4766-859B-35CD-FC4C57FA4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89CF08-CB23-15DE-9B35-0F993FEC1554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91462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584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66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5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0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47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1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" y="6094"/>
            <a:ext cx="12186581" cy="68488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2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" y="6095"/>
            <a:ext cx="12186579" cy="68488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0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" y="6095"/>
            <a:ext cx="12186579" cy="68488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38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_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2">
            <a:extLst>
              <a:ext uri="{FF2B5EF4-FFF2-40B4-BE49-F238E27FC236}">
                <a16:creationId xmlns:a16="http://schemas.microsoft.com/office/drawing/2014/main" id="{ABFA1BB2-1723-C631-B2E2-7B8A97529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4019164"/>
            <a:ext cx="11306175" cy="1467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 i="0" spc="50" baseline="0">
                <a:solidFill>
                  <a:schemeClr val="bg1"/>
                </a:solidFill>
                <a:latin typeface="Branfor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41D6C1-35D3-4295-030C-E2FDE48C3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411" y="1950905"/>
            <a:ext cx="11344677" cy="2068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70000"/>
              </a:lnSpc>
              <a:defRPr sz="9600" b="1" i="0">
                <a:solidFill>
                  <a:schemeClr val="bg1"/>
                </a:solidFill>
                <a:latin typeface="Branford Condensed Black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TITLE</a:t>
            </a:r>
          </a:p>
        </p:txBody>
      </p:sp>
      <p:pic>
        <p:nvPicPr>
          <p:cNvPr id="3" name="Picture 2" descr="A red square with black lines&#10;&#10;Description automatically generated">
            <a:extLst>
              <a:ext uri="{FF2B5EF4-FFF2-40B4-BE49-F238E27FC236}">
                <a16:creationId xmlns:a16="http://schemas.microsoft.com/office/drawing/2014/main" id="{020CE0A8-FEC4-FDD0-EF5D-790B79AF5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444"/>
          <a:stretch/>
        </p:blipFill>
        <p:spPr>
          <a:xfrm>
            <a:off x="0" y="0"/>
            <a:ext cx="12192000" cy="723900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D3BFB59-BD90-8109-03C5-123EF0B95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5200" y="5943029"/>
            <a:ext cx="1576800" cy="91497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62AA35B-69E6-39D5-3893-9545400C1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9FAD7-817D-7143-4C85-9818E762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ADE096-A5D1-77F8-DEE0-D7BEF87C0F8B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699810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278D-FEF3-62F7-CA11-24CE55F7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912" y="6308725"/>
            <a:ext cx="9722213" cy="368039"/>
          </a:xfrm>
        </p:spPr>
        <p:txBody>
          <a:bodyPr/>
          <a:lstStyle/>
          <a:p>
            <a:r>
              <a:rPr lang="en-GB"/>
              <a:t>Click to edit references &amp; footnotes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AB5E2-7700-4050-4617-C29239A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59F-2AE4-084E-B703-C1D806D5EA81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979-71F8-FC6B-E2E9-B73C34E0234A}"/>
              </a:ext>
            </a:extLst>
          </p:cNvPr>
          <p:cNvCxnSpPr>
            <a:cxnSpLocks/>
          </p:cNvCxnSpPr>
          <p:nvPr userDrawn="1"/>
        </p:nvCxnSpPr>
        <p:spPr>
          <a:xfrm>
            <a:off x="439737" y="568899"/>
            <a:ext cx="11309351" cy="1404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0E0F595-4422-2BDD-D295-100E4C186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37" y="847984"/>
            <a:ext cx="1130935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 i="0">
                <a:solidFill>
                  <a:schemeClr val="accent1"/>
                </a:solidFill>
                <a:latin typeface="Branford Semi Condensed" pitchFamily="2" charset="77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BRANFORD SEMI CONDENSED BOLD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E2B11A-FBA4-84D1-FD60-6B78C062D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37" y="1881188"/>
            <a:ext cx="11309351" cy="3816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/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level (body copy)</a:t>
            </a:r>
          </a:p>
          <a:p>
            <a:pPr lvl="1"/>
            <a:r>
              <a:rPr lang="en-GB"/>
              <a:t>Second level (bullet body)</a:t>
            </a:r>
          </a:p>
          <a:p>
            <a:pPr lvl="2"/>
            <a:r>
              <a:rPr lang="en-GB"/>
              <a:t>Third level (sub-bullet)</a:t>
            </a:r>
          </a:p>
          <a:p>
            <a:pPr lvl="3"/>
            <a:r>
              <a:rPr lang="en-GB"/>
              <a:t>Fourth level (subtitle)</a:t>
            </a:r>
          </a:p>
          <a:p>
            <a:pPr lvl="4"/>
            <a:r>
              <a:rPr lang="en-GB"/>
              <a:t>Fifth level (large text)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B9FE4B-1438-8DB4-9980-8013A36CC75B}"/>
              </a:ext>
            </a:extLst>
          </p:cNvPr>
          <p:cNvCxnSpPr>
            <a:cxnSpLocks/>
          </p:cNvCxnSpPr>
          <p:nvPr userDrawn="1"/>
        </p:nvCxnSpPr>
        <p:spPr>
          <a:xfrm>
            <a:off x="0" y="6145200"/>
            <a:ext cx="12192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7326CB8-1252-3751-4683-9C55DDD55319}"/>
              </a:ext>
            </a:extLst>
          </p:cNvPr>
          <p:cNvSpPr/>
          <p:nvPr userDrawn="1"/>
        </p:nvSpPr>
        <p:spPr>
          <a:xfrm>
            <a:off x="0" y="5943028"/>
            <a:ext cx="12192000" cy="9149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E0337-526B-803B-B3E2-DEC0E8ACB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black and red rectangle&#10;&#10;Description automatically generated">
            <a:extLst>
              <a:ext uri="{FF2B5EF4-FFF2-40B4-BE49-F238E27FC236}">
                <a16:creationId xmlns:a16="http://schemas.microsoft.com/office/drawing/2014/main" id="{A3FCFB6A-F161-B423-6E73-E9D729EC9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087DF-6CF5-5001-A7AA-7AE771C20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14" y="3928258"/>
            <a:ext cx="11332673" cy="201277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800" b="1" i="0">
                <a:solidFill>
                  <a:schemeClr val="bg1"/>
                </a:solidFill>
                <a:latin typeface="Branford Condensed ExtraBold" pitchFamily="2" charset="77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BREAKER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3800-28CE-AE29-0620-4FDEF8FA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821" y="2220824"/>
            <a:ext cx="11314266" cy="150018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6F9A-26EC-BAAD-EBA0-BAACCC8279C3}"/>
              </a:ext>
            </a:extLst>
          </p:cNvPr>
          <p:cNvSpPr/>
          <p:nvPr userDrawn="1"/>
        </p:nvSpPr>
        <p:spPr>
          <a:xfrm>
            <a:off x="0" y="0"/>
            <a:ext cx="3071813" cy="821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823AC0C4-6B13-B952-8677-D586FD9AD4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3608" y="6145200"/>
            <a:ext cx="1228392" cy="7128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E61D7C4-48C8-A803-F707-F9AAC5171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711DF7C-4237-4B93-F657-D6883D3AF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bg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CA257C9-91DF-20EF-1F49-A8F581F70698}"/>
              </a:ext>
            </a:extLst>
          </p:cNvPr>
          <p:cNvSpPr txBox="1">
            <a:spLocks/>
          </p:cNvSpPr>
          <p:nvPr userDrawn="1"/>
        </p:nvSpPr>
        <p:spPr>
          <a:xfrm>
            <a:off x="674688" y="6545960"/>
            <a:ext cx="38472" cy="130805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Branfor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7F502-D007-E224-7725-BA0953A89306}"/>
              </a:ext>
            </a:extLst>
          </p:cNvPr>
          <p:cNvSpPr txBox="1"/>
          <p:nvPr userDrawn="1"/>
        </p:nvSpPr>
        <p:spPr>
          <a:xfrm>
            <a:off x="12391809" y="98851"/>
            <a:ext cx="2305094" cy="3375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b="1">
                <a:latin typeface="Branford" pitchFamily="2" charset="77"/>
              </a:rPr>
              <a:t>To replace the background with an image: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the ’Design’ tab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’Format Background’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Click ‘Picture or texture fill’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Select your image</a:t>
            </a:r>
          </a:p>
          <a:p>
            <a:pPr marL="177800" indent="-177800">
              <a:spcAft>
                <a:spcPts val="400"/>
              </a:spcAft>
              <a:buFont typeface="+mj-lt"/>
              <a:buAutoNum type="arabicPeriod"/>
              <a:tabLst/>
            </a:pPr>
            <a:r>
              <a:rPr lang="en-GB" sz="1400">
                <a:latin typeface="Branford" pitchFamily="2" charset="77"/>
              </a:rPr>
              <a:t>Use the offset settings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to adjust the placement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of your image</a:t>
            </a:r>
          </a:p>
          <a:p>
            <a:pPr marL="357188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>
                <a:latin typeface="Branford" pitchFamily="2" charset="77"/>
              </a:rPr>
              <a:t>To avoid warping of the image, offsets should be opposites of each other</a:t>
            </a:r>
          </a:p>
          <a:p>
            <a:pPr marL="357188" lvl="1" indent="-174625">
              <a:spcAft>
                <a:spcPts val="400"/>
              </a:spcAft>
              <a:buFont typeface="Arial" panose="020B0604020202020204" pitchFamily="34" charset="0"/>
              <a:buChar char="•"/>
              <a:tabLst/>
            </a:pPr>
            <a:r>
              <a:rPr lang="en-GB" sz="1400">
                <a:latin typeface="Branford" pitchFamily="2" charset="77"/>
              </a:rPr>
              <a:t>E.g. if Offset left = 10</a:t>
            </a:r>
            <a:br>
              <a:rPr lang="en-GB" sz="1400">
                <a:latin typeface="Branford" pitchFamily="2" charset="77"/>
              </a:rPr>
            </a:br>
            <a:r>
              <a:rPr lang="en-GB" sz="1400">
                <a:latin typeface="Branford" pitchFamily="2" charset="77"/>
              </a:rPr>
              <a:t>then Offset right = -10</a:t>
            </a:r>
          </a:p>
        </p:txBody>
      </p:sp>
    </p:spTree>
    <p:extLst>
      <p:ext uri="{BB962C8B-B14F-4D97-AF65-F5344CB8AC3E}">
        <p14:creationId xmlns:p14="http://schemas.microsoft.com/office/powerpoint/2010/main" val="22214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0A1E5-D4DB-75F9-313C-EA8D14813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12" y="6308725"/>
            <a:ext cx="9722213" cy="3680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50" b="0" i="0">
                <a:solidFill>
                  <a:schemeClr val="tx1"/>
                </a:solidFill>
                <a:latin typeface="Branford" pitchFamily="2" charset="77"/>
              </a:defRPr>
            </a:lvl1pPr>
          </a:lstStyle>
          <a:p>
            <a:r>
              <a:rPr lang="en-GB"/>
              <a:t>Click to edit references &amp; footnotes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EF51D-9147-3862-4FC8-E8B82B594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6308725"/>
            <a:ext cx="360000" cy="3680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0" b="0" i="0">
                <a:solidFill>
                  <a:schemeClr val="tx1"/>
                </a:solidFill>
                <a:latin typeface="Branford" pitchFamily="2" charset="77"/>
              </a:defRPr>
            </a:lvl1pPr>
          </a:lstStyle>
          <a:p>
            <a:fld id="{2F82759F-2AE4-084E-B703-C1D806D5EA8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04FA936-29C5-2336-69C3-73A81442F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737" y="1881188"/>
            <a:ext cx="11318185" cy="3816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First level (body copy)</a:t>
            </a:r>
          </a:p>
          <a:p>
            <a:pPr lvl="1"/>
            <a:r>
              <a:rPr lang="en-GB" dirty="0"/>
              <a:t>Second level (bullet body)</a:t>
            </a:r>
          </a:p>
          <a:p>
            <a:pPr lvl="2"/>
            <a:r>
              <a:rPr lang="en-GB" dirty="0"/>
              <a:t>Third level (sub-bullet)</a:t>
            </a:r>
          </a:p>
          <a:p>
            <a:pPr lvl="3"/>
            <a:r>
              <a:rPr lang="en-GB" dirty="0"/>
              <a:t>Fourth level (subtitle)</a:t>
            </a:r>
          </a:p>
          <a:p>
            <a:pPr lvl="4"/>
            <a:r>
              <a:rPr lang="en-GB" dirty="0"/>
              <a:t>Fifth level (large text)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98EEA-76C3-797E-7431-37EE2FCA3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26F7F1E-EF86-8C2D-890A-675D0DF09467}"/>
              </a:ext>
            </a:extLst>
          </p:cNvPr>
          <p:cNvSpPr txBox="1">
            <a:spLocks/>
          </p:cNvSpPr>
          <p:nvPr userDrawn="1"/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49F05F0-8E89-5DE1-6BCC-FBAF5F245E28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ranford Semi Condensed Ex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Branford" pitchFamily="2" charset="77"/>
          <a:ea typeface="+mn-ea"/>
          <a:cs typeface="+mn-cs"/>
        </a:defRPr>
      </a:lvl1pPr>
      <a:lvl2pPr marL="225425" indent="-2159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System Font Regular"/>
        <a:buChar char="–"/>
        <a:tabLst/>
        <a:defRPr sz="1600" b="0" i="0" kern="1200">
          <a:solidFill>
            <a:schemeClr val="tx1"/>
          </a:solidFill>
          <a:latin typeface="Branford" pitchFamily="2" charset="77"/>
          <a:ea typeface="+mn-ea"/>
          <a:cs typeface="+mn-cs"/>
        </a:defRPr>
      </a:lvl2pPr>
      <a:lvl3pPr marL="447675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System Font Regular"/>
        <a:buChar char="–"/>
        <a:tabLst/>
        <a:defRPr sz="1200" b="0" i="0" kern="1200">
          <a:solidFill>
            <a:schemeClr val="tx1"/>
          </a:solidFill>
          <a:latin typeface="Branford" pitchFamily="2" charset="77"/>
          <a:ea typeface="+mn-ea"/>
          <a:cs typeface="+mn-cs"/>
        </a:defRPr>
      </a:lvl3pPr>
      <a:lvl4pPr marL="7938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System Font Regular"/>
        <a:buNone/>
        <a:tabLst/>
        <a:defRPr sz="1600" b="1" i="0" kern="1200">
          <a:solidFill>
            <a:schemeClr val="accent1"/>
          </a:solidFill>
          <a:latin typeface="Branford" pitchFamily="2" charset="77"/>
          <a:ea typeface="+mn-ea"/>
          <a:cs typeface="+mn-cs"/>
        </a:defRPr>
      </a:lvl4pPr>
      <a:lvl5pPr marL="7938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System Font Regular"/>
        <a:buNone/>
        <a:tabLst/>
        <a:defRPr sz="2000" b="0" i="0" kern="1200">
          <a:solidFill>
            <a:schemeClr val="tx1"/>
          </a:solidFill>
          <a:latin typeface="Branfor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08">
          <p15:clr>
            <a:srgbClr val="A4A3A4"/>
          </p15:clr>
        </p15:guide>
        <p15:guide id="3" pos="279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4201">
          <p15:clr>
            <a:srgbClr val="F26B43"/>
          </p15:clr>
        </p15:guide>
        <p15:guide id="7" orient="horz" pos="3589">
          <p15:clr>
            <a:srgbClr val="5ACBF0"/>
          </p15:clr>
        </p15:guide>
        <p15:guide id="8" pos="1186">
          <p15:clr>
            <a:srgbClr val="A4A3A4"/>
          </p15:clr>
        </p15:guide>
        <p15:guide id="9" pos="1050">
          <p15:clr>
            <a:srgbClr val="A4A3A4"/>
          </p15:clr>
        </p15:guide>
        <p15:guide id="10" pos="1958">
          <p15:clr>
            <a:srgbClr val="A4A3A4"/>
          </p15:clr>
        </p15:guide>
        <p15:guide id="11" pos="2094">
          <p15:clr>
            <a:srgbClr val="A4A3A4"/>
          </p15:clr>
        </p15:guide>
        <p15:guide id="12" pos="2865">
          <p15:clr>
            <a:srgbClr val="A4A3A4"/>
          </p15:clr>
        </p15:guide>
        <p15:guide id="13" pos="3001">
          <p15:clr>
            <a:srgbClr val="A4A3A4"/>
          </p15:clr>
        </p15:guide>
        <p15:guide id="14" pos="3772">
          <p15:clr>
            <a:srgbClr val="A4A3A4"/>
          </p15:clr>
        </p15:guide>
        <p15:guide id="15" pos="4679">
          <p15:clr>
            <a:srgbClr val="A4A3A4"/>
          </p15:clr>
        </p15:guide>
        <p15:guide id="16" pos="4815">
          <p15:clr>
            <a:srgbClr val="A4A3A4"/>
          </p15:clr>
        </p15:guide>
        <p15:guide id="17" pos="5586">
          <p15:clr>
            <a:srgbClr val="A4A3A4"/>
          </p15:clr>
        </p15:guide>
        <p15:guide id="18" pos="5722">
          <p15:clr>
            <a:srgbClr val="A4A3A4"/>
          </p15:clr>
        </p15:guide>
        <p15:guide id="19" pos="6494">
          <p15:clr>
            <a:srgbClr val="A4A3A4"/>
          </p15:clr>
        </p15:guide>
        <p15:guide id="20" pos="6630">
          <p15:clr>
            <a:srgbClr val="A4A3A4"/>
          </p15:clr>
        </p15:guide>
        <p15:guide id="21" orient="horz" pos="3974">
          <p15:clr>
            <a:srgbClr val="F26B43"/>
          </p15:clr>
        </p15:guide>
        <p15:guide id="22" orient="horz" pos="935">
          <p15:clr>
            <a:srgbClr val="5ACBF0"/>
          </p15:clr>
        </p15:guide>
        <p15:guide id="23" orient="horz" pos="1185">
          <p15:clr>
            <a:srgbClr val="5ACBF0"/>
          </p15:clr>
        </p15:guide>
        <p15:guide id="24" orient="horz" pos="527">
          <p15:clr>
            <a:srgbClr val="5ACBF0"/>
          </p15:clr>
        </p15:guide>
        <p15:guide id="25" orient="horz" pos="3748">
          <p15:clr>
            <a:srgbClr val="5ACBF0"/>
          </p15:clr>
        </p15:guide>
        <p15:guide id="26" orient="horz" pos="1389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16D0A5-399E-4374-8B69-5E565DF5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</p:spTree>
    <p:extLst>
      <p:ext uri="{BB962C8B-B14F-4D97-AF65-F5344CB8AC3E}">
        <p14:creationId xmlns:p14="http://schemas.microsoft.com/office/powerpoint/2010/main" val="381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>
          <p15:clr>
            <a:srgbClr val="F26B43"/>
          </p15:clr>
        </p15:guide>
        <p15:guide id="2" pos="424">
          <p15:clr>
            <a:srgbClr val="F26B43"/>
          </p15:clr>
        </p15:guide>
        <p15:guide id="3" pos="3908">
          <p15:clr>
            <a:srgbClr val="F26B43"/>
          </p15:clr>
        </p15:guide>
        <p15:guide id="4" pos="727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7">
          <p15:clr>
            <a:srgbClr val="F26B43"/>
          </p15:clr>
        </p15:guide>
        <p15:guide id="7" pos="3994">
          <p15:clr>
            <a:srgbClr val="F26B43"/>
          </p15:clr>
        </p15:guide>
        <p15:guide id="8" pos="3826">
          <p15:clr>
            <a:srgbClr val="F26B43"/>
          </p15:clr>
        </p15:guide>
        <p15:guide id="9" orient="horz" pos="10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D37_6BEC005E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iris.who.int/bitstream/handle/10665/254885/9789241549998-eng.pdf?sequence=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D6E1074-D735-7F6C-0CDA-7A542EDBC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288" y="1675817"/>
            <a:ext cx="5028711" cy="1948859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GB" dirty="0"/>
              <a:t>Understanding People First Language</a:t>
            </a:r>
          </a:p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latin typeface="Raleway" panose="020B0503030101060003" pitchFamily="34" charset="77"/>
              </a:rPr>
              <a:t>A guide for Case Managers and Community Educators</a:t>
            </a:r>
          </a:p>
        </p:txBody>
      </p:sp>
    </p:spTree>
    <p:extLst>
      <p:ext uri="{BB962C8B-B14F-4D97-AF65-F5344CB8AC3E}">
        <p14:creationId xmlns:p14="http://schemas.microsoft.com/office/powerpoint/2010/main" val="427466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4E687-C18B-5F48-7E1F-0F27B4722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1066" y="547038"/>
            <a:ext cx="7150100" cy="431801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66E4AF-96BC-2C27-4DBA-B35035FF4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9838" y="1836691"/>
            <a:ext cx="4643717" cy="14973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i="1" cap="none" dirty="0">
                <a:solidFill>
                  <a:schemeClr val="accent3"/>
                </a:solidFill>
                <a:latin typeface="Raleway" panose="020B0503030101060003" pitchFamily="34" charset="77"/>
              </a:rPr>
              <a:t>treat others as they wish to</a:t>
            </a:r>
            <a:r>
              <a:rPr lang="en-US" sz="5400" i="1" dirty="0">
                <a:solidFill>
                  <a:schemeClr val="accent3"/>
                </a:solidFill>
                <a:latin typeface="Raleway" panose="020B0503030101060003" pitchFamily="34" charset="77"/>
              </a:rPr>
              <a:t> </a:t>
            </a:r>
            <a:br>
              <a:rPr lang="en-US" sz="4800" b="0" i="1" dirty="0">
                <a:solidFill>
                  <a:schemeClr val="accent3"/>
                </a:solidFill>
                <a:latin typeface="Raleway" panose="020B0503030101060003" pitchFamily="34" charset="77"/>
              </a:rPr>
            </a:br>
            <a:r>
              <a:rPr lang="en-US" sz="4800" i="1" dirty="0">
                <a:solidFill>
                  <a:schemeClr val="accent3"/>
                </a:solidFill>
                <a:latin typeface="Raleway" panose="020B0503030101060003" pitchFamily="34" charset="77"/>
              </a:rPr>
              <a:t>be treated</a:t>
            </a:r>
            <a:br>
              <a:rPr lang="en-US" sz="8000" i="1" dirty="0">
                <a:solidFill>
                  <a:schemeClr val="accent3"/>
                </a:solidFill>
                <a:latin typeface="Raleway" panose="020B0503030101060003" pitchFamily="34" charset="77"/>
              </a:rPr>
            </a:br>
            <a:endParaRPr lang="en-US" i="1" dirty="0">
              <a:solidFill>
                <a:schemeClr val="accent3"/>
              </a:solidFill>
              <a:latin typeface="Raleway" panose="020B05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7DF63-49E9-D956-F72C-7039AEE985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10700" y="6530975"/>
            <a:ext cx="2628900" cy="203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924F2-D2C6-4E44-94BF-16121116D9F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CFDF5-6042-2889-7784-BD7628999C96}"/>
              </a:ext>
            </a:extLst>
          </p:cNvPr>
          <p:cNvSpPr txBox="1"/>
          <p:nvPr/>
        </p:nvSpPr>
        <p:spPr>
          <a:xfrm>
            <a:off x="814302" y="447285"/>
            <a:ext cx="776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none" dirty="0">
                <a:solidFill>
                  <a:schemeClr val="accent1"/>
                </a:solidFill>
                <a:latin typeface="Raleway" panose="020B0503030101060003" pitchFamily="34" charset="77"/>
              </a:rPr>
              <a:t>We are all accustomed to the golden rule: </a:t>
            </a:r>
          </a:p>
          <a:p>
            <a:r>
              <a:rPr lang="en-US" sz="1800" b="0" i="1" cap="none" dirty="0">
                <a:solidFill>
                  <a:schemeClr val="accent1"/>
                </a:solidFill>
                <a:latin typeface="Raleway" panose="020B0503030101060003" pitchFamily="34" charset="77"/>
              </a:rPr>
              <a:t>treat others as you wish to be treated</a:t>
            </a:r>
            <a:endParaRPr lang="en-US" dirty="0">
              <a:solidFill>
                <a:schemeClr val="accent1"/>
              </a:solidFill>
              <a:latin typeface="Raleway" panose="020B05030301010600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6AFAF-3C12-820E-2673-F38A64BD3D2E}"/>
              </a:ext>
            </a:extLst>
          </p:cNvPr>
          <p:cNvSpPr txBox="1"/>
          <p:nvPr/>
        </p:nvSpPr>
        <p:spPr>
          <a:xfrm>
            <a:off x="575353" y="1168839"/>
            <a:ext cx="450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none" dirty="0">
                <a:solidFill>
                  <a:schemeClr val="accent1"/>
                </a:solidFill>
                <a:latin typeface="Raleway" panose="020B0503030101060003" pitchFamily="34" charset="77"/>
              </a:rPr>
              <a:t>But maybe it’s time we…</a:t>
            </a:r>
            <a:endParaRPr lang="en-US" sz="2400" dirty="0">
              <a:solidFill>
                <a:schemeClr val="accent1"/>
              </a:solidFill>
              <a:latin typeface="Raleway" panose="020B05030301010600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A3285-FB91-AEAF-5461-AB8F19E9380E}"/>
              </a:ext>
            </a:extLst>
          </p:cNvPr>
          <p:cNvSpPr txBox="1"/>
          <p:nvPr/>
        </p:nvSpPr>
        <p:spPr>
          <a:xfrm>
            <a:off x="45112" y="6369882"/>
            <a:ext cx="1572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n-lt"/>
              </a:rPr>
              <a:t>People First Charter. Peoplefirstcharter.org. Accessed July 2024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3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C85AF2-ED92-EB1F-E587-212ECA41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25" y="672499"/>
            <a:ext cx="115200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Raleway" panose="020B0503030101060003" pitchFamily="34" charset="77"/>
              </a:rPr>
              <a:t>Guiding principles</a:t>
            </a:r>
            <a:br>
              <a:rPr lang="en-US" sz="2800" dirty="0">
                <a:solidFill>
                  <a:schemeClr val="accent1"/>
                </a:solidFill>
                <a:latin typeface="Raleway" panose="020B0503030101060003" pitchFamily="34" charset="77"/>
              </a:rPr>
            </a:br>
            <a:endParaRPr lang="en-US" sz="2800" dirty="0">
              <a:solidFill>
                <a:schemeClr val="accent1"/>
              </a:solidFill>
              <a:latin typeface="Raleway" panose="020B0503030101060003" pitchFamily="34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4E687-C18B-5F48-7E1F-0F27B4722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3400" y="4338300"/>
            <a:ext cx="8640000" cy="360000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r>
              <a:rPr lang="en-US" sz="2400" b="1" dirty="0">
                <a:solidFill>
                  <a:schemeClr val="accent3"/>
                </a:solidFill>
                <a:latin typeface="Raleway" panose="020B0503030101060003" pitchFamily="34" charset="77"/>
              </a:rPr>
              <a:t>Lead with humility and curiosity</a:t>
            </a: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endParaRPr lang="en-US" sz="2400" b="1" dirty="0">
              <a:solidFill>
                <a:schemeClr val="accent3"/>
              </a:solidFill>
              <a:latin typeface="Raleway" panose="020B0503030101060003" pitchFamily="34" charset="77"/>
            </a:endParaRP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r>
              <a:rPr lang="en-US" sz="2400" b="1" dirty="0">
                <a:solidFill>
                  <a:schemeClr val="accent3"/>
                </a:solidFill>
                <a:latin typeface="Raleway" panose="020B0503030101060003" pitchFamily="34" charset="77"/>
              </a:rPr>
              <a:t>Use person first language</a:t>
            </a: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endParaRPr lang="en-US" sz="2400" b="1" dirty="0">
              <a:solidFill>
                <a:schemeClr val="accent3"/>
              </a:solidFill>
              <a:latin typeface="Raleway" panose="020B0503030101060003" pitchFamily="34" charset="77"/>
            </a:endParaRP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r>
              <a:rPr lang="en-US" sz="2400" b="1" dirty="0">
                <a:solidFill>
                  <a:schemeClr val="accent3"/>
                </a:solidFill>
                <a:latin typeface="Raleway" panose="020B0503030101060003" pitchFamily="34" charset="77"/>
              </a:rPr>
              <a:t>Consider the context and audience of the setting</a:t>
            </a: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endParaRPr lang="en-US" sz="2400" b="1" dirty="0">
              <a:solidFill>
                <a:schemeClr val="accent3"/>
              </a:solidFill>
              <a:latin typeface="Raleway" panose="020B0503030101060003" pitchFamily="34" charset="77"/>
            </a:endParaRPr>
          </a:p>
          <a:p>
            <a:pPr marL="285750" indent="-285750">
              <a:buClr>
                <a:schemeClr val="accent1"/>
              </a:buClr>
              <a:buFont typeface="Breakthrough" panose="02060603040202040303" pitchFamily="18" charset="0"/>
              <a:buChar char="⁄"/>
            </a:pPr>
            <a:r>
              <a:rPr lang="en-US" sz="2400" b="1" dirty="0">
                <a:solidFill>
                  <a:schemeClr val="accent3"/>
                </a:solidFill>
                <a:latin typeface="Raleway" panose="020B0503030101060003" pitchFamily="34" charset="77"/>
              </a:rPr>
              <a:t>Avoid stigmatizing terms: commit to evolution</a:t>
            </a:r>
          </a:p>
          <a:p>
            <a:endParaRPr lang="en-US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334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E667D-3AEA-34FB-DBA9-49EE20D2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81" y="504967"/>
            <a:ext cx="10910057" cy="72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chemeClr val="accent1"/>
                </a:solidFill>
                <a:latin typeface="Raleway" panose="020B0503030101060003" pitchFamily="34" charset="77"/>
              </a:rPr>
              <a:t>Using person first language and preferred terms can help avoid perpetuating stigma and misinformation</a:t>
            </a:r>
            <a:r>
              <a:rPr lang="en-US" sz="2600" baseline="30000" dirty="0">
                <a:solidFill>
                  <a:schemeClr val="accent1"/>
                </a:solidFill>
                <a:latin typeface="Raleway" panose="020B0503030101060003" pitchFamily="34" charset="77"/>
              </a:rPr>
              <a:t>1,2</a:t>
            </a:r>
            <a:br>
              <a:rPr lang="en-US" sz="2600" baseline="30000" dirty="0">
                <a:solidFill>
                  <a:schemeClr val="accent1"/>
                </a:solidFill>
                <a:latin typeface="Raleway" panose="020B0503030101060003" pitchFamily="34" charset="77"/>
              </a:rPr>
            </a:br>
            <a:br>
              <a:rPr lang="en-US" sz="2600" baseline="30000" dirty="0">
                <a:solidFill>
                  <a:schemeClr val="accent1"/>
                </a:solidFill>
                <a:latin typeface="Raleway" panose="020B0503030101060003" pitchFamily="34" charset="77"/>
              </a:rPr>
            </a:br>
            <a:endParaRPr lang="en-US" sz="2600" dirty="0">
              <a:solidFill>
                <a:schemeClr val="accent1"/>
              </a:solidFill>
              <a:latin typeface="Raleway" panose="020B0503030101060003" pitchFamily="34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099F1F-D322-0DFE-9548-8348EF50A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127761"/>
              </p:ext>
            </p:extLst>
          </p:nvPr>
        </p:nvGraphicFramePr>
        <p:xfrm>
          <a:off x="323514" y="1574300"/>
          <a:ext cx="11520486" cy="314976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schemeClr val="accent3">
                      <a:alpha val="20000"/>
                    </a:schemeClr>
                  </a:outerShdw>
                </a:effectLst>
                <a:tableStyleId>{F5AB1C69-6EDB-4FF4-983F-18BD219EF322}</a:tableStyleId>
              </a:tblPr>
              <a:tblGrid>
                <a:gridCol w="3029779">
                  <a:extLst>
                    <a:ext uri="{9D8B030D-6E8A-4147-A177-3AD203B41FA5}">
                      <a16:colId xmlns:a16="http://schemas.microsoft.com/office/drawing/2014/main" val="1098500933"/>
                    </a:ext>
                  </a:extLst>
                </a:gridCol>
                <a:gridCol w="4304471">
                  <a:extLst>
                    <a:ext uri="{9D8B030D-6E8A-4147-A177-3AD203B41FA5}">
                      <a16:colId xmlns:a16="http://schemas.microsoft.com/office/drawing/2014/main" val="2356241764"/>
                    </a:ext>
                  </a:extLst>
                </a:gridCol>
                <a:gridCol w="4186236">
                  <a:extLst>
                    <a:ext uri="{9D8B030D-6E8A-4147-A177-3AD203B41FA5}">
                      <a16:colId xmlns:a16="http://schemas.microsoft.com/office/drawing/2014/main" val="1601559143"/>
                    </a:ext>
                  </a:extLst>
                </a:gridCol>
              </a:tblGrid>
              <a:tr h="57792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"/>
                        </a:rPr>
                        <a:t>Problematic phrases</a:t>
                      </a:r>
                    </a:p>
                  </a:txBody>
                  <a:tcPr marL="13716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"/>
                        </a:rPr>
                        <a:t>Preferred phrases</a:t>
                      </a:r>
                    </a:p>
                  </a:txBody>
                  <a:tcPr marL="13716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"/>
                        </a:rPr>
                        <a:t>Why is this problematic?</a:t>
                      </a:r>
                    </a:p>
                  </a:txBody>
                  <a:tcPr marL="137160" anchor="ctr"/>
                </a:tc>
                <a:extLst>
                  <a:ext uri="{0D108BD9-81ED-4DB2-BD59-A6C34878D82A}">
                    <a16:rowId xmlns:a16="http://schemas.microsoft.com/office/drawing/2014/main" val="455739337"/>
                  </a:ext>
                </a:extLst>
              </a:tr>
              <a:tr h="58698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Catch AIDS</a:t>
                      </a:r>
                    </a:p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Catch HIV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To be diagnosed with HIV</a:t>
                      </a:r>
                    </a:p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To acquire HIV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People get HIV. AIDS cannot be caught or transmitted.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818619"/>
                  </a:ext>
                </a:extLst>
              </a:tr>
              <a:tr h="1095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Positives </a:t>
                      </a:r>
                    </a:p>
                    <a:p>
                      <a:r>
                        <a:rPr lang="en-US" sz="1400" err="1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HIVers</a:t>
                      </a:r>
                      <a:endParaRPr lang="en-US" sz="1400">
                        <a:solidFill>
                          <a:schemeClr val="accent3"/>
                        </a:solidFill>
                        <a:latin typeface="Raleway" panose="020B0503030101060003" pitchFamily="34" charset="77"/>
                      </a:endParaRPr>
                    </a:p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AIDS patient</a:t>
                      </a:r>
                    </a:p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AIDS or HIV carrier(s)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Persons/people with HIV (PWH or PWHIV)</a:t>
                      </a:r>
                    </a:p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Persons/people with diagnosed HIV (PWDH or PWDHIV)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A person is not HIV or AIDS. A person lives with HIV once they have acquired the virus. 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60355"/>
                  </a:ext>
                </a:extLst>
              </a:tr>
              <a:tr h="7430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Dirty or clean (in context of people or injecting equipment)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/>
                        </a:rPr>
                        <a:t>Shared needles, injection equipment or drug paraphernalia acceptable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/>
                          </a:solidFill>
                          <a:latin typeface="Raleway" panose="020B0503030101060003" pitchFamily="34" charset="77"/>
                        </a:rPr>
                        <a:t>Conveys blame and judgement towards individuals.</a:t>
                      </a:r>
                    </a:p>
                  </a:txBody>
                  <a:tcPr marL="137160" marT="137160" marB="1371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76820"/>
                  </a:ext>
                </a:extLst>
              </a:tr>
            </a:tbl>
          </a:graphicData>
        </a:graphic>
      </p:graphicFrame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6BCBE0B-6704-2A0F-88A6-4C287376D522}"/>
              </a:ext>
            </a:extLst>
          </p:cNvPr>
          <p:cNvSpPr txBox="1">
            <a:spLocks/>
          </p:cNvSpPr>
          <p:nvPr/>
        </p:nvSpPr>
        <p:spPr>
          <a:xfrm>
            <a:off x="869244" y="6060743"/>
            <a:ext cx="7997997" cy="6607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046"/>
              </a:buClr>
              <a:buSzPct val="50000"/>
              <a:buFont typeface="Wingdings 3" charset="2"/>
              <a:buNone/>
              <a:tabLst/>
              <a:defRPr sz="7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marR="0" indent="-28575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71D49"/>
              </a:buClr>
              <a:buSzPct val="90000"/>
              <a:buFont typeface="Wingdings" pitchFamily="2" charset="2"/>
              <a:buChar char="§"/>
              <a:tabLst/>
              <a:defRPr sz="16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BC2E7"/>
              </a:buClr>
              <a:buSzPct val="80000"/>
              <a:buFont typeface="Wingdings" pitchFamily="2" charset="2"/>
              <a:buChar char="§"/>
              <a:tabLst/>
              <a:defRPr sz="14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BC2E7"/>
              </a:buClr>
              <a:buSzPct val="80000"/>
              <a:buFont typeface="Wingdings" pitchFamily="2" charset="2"/>
              <a:buChar char="§"/>
              <a:tabLst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BC2E7"/>
              </a:buClr>
              <a:buSzPct val="80000"/>
              <a:buFont typeface="Wingdings" pitchFamily="2" charset="2"/>
              <a:buChar char="§"/>
              <a:tabLst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  <a:latin typeface="Raleway"/>
                <a:cs typeface="Arial"/>
              </a:rPr>
              <a:t>1. CDC. Let’s Stop HIV Together. Cdc.gov Accessed May 2024.</a:t>
            </a:r>
          </a:p>
          <a:p>
            <a:r>
              <a:rPr lang="en-US" dirty="0">
                <a:solidFill>
                  <a:schemeClr val="accent3"/>
                </a:solidFill>
                <a:latin typeface="Raleway"/>
                <a:cs typeface="Arial"/>
              </a:rPr>
              <a:t>2. People First Charter. Peoplefirstcharter.org. Accessed July 2024.</a:t>
            </a:r>
          </a:p>
          <a:p>
            <a:r>
              <a:rPr lang="en-US" dirty="0">
                <a:solidFill>
                  <a:schemeClr val="accent3"/>
                </a:solidFill>
                <a:latin typeface="Raleway"/>
                <a:cs typeface="Arial"/>
              </a:rPr>
              <a:t>3. </a:t>
            </a:r>
            <a:r>
              <a:rPr lang="en-US" dirty="0">
                <a:solidFill>
                  <a:schemeClr val="accent3"/>
                </a:solidFill>
                <a:latin typeface="Arial"/>
                <a:cs typeface="Arial"/>
              </a:rPr>
              <a:t>World Health Organization. Consolidated guideline on sexual and reproductive health </a:t>
            </a:r>
            <a:endParaRPr lang="en-US">
              <a:solidFill>
                <a:schemeClr val="accent3"/>
              </a:solidFill>
              <a:latin typeface="Raleway" panose="020B0503030101060003" pitchFamily="34" charset="77"/>
              <a:cs typeface="Arial"/>
            </a:endParaRPr>
          </a:p>
          <a:p>
            <a:r>
              <a:rPr lang="en-US" dirty="0">
                <a:solidFill>
                  <a:schemeClr val="accent3"/>
                </a:solidFill>
                <a:latin typeface="Arial"/>
                <a:cs typeface="Arial"/>
              </a:rPr>
              <a:t>and rights of women living with HIV 2019. World Health Organization; 2019. </a:t>
            </a:r>
            <a:r>
              <a:rPr lang="en-US" dirty="0">
                <a:solidFill>
                  <a:schemeClr val="accent3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https://iris.who.int/bitstream/handle/10665/254885/9789241549998-eng.pdf?sequence=1</a:t>
            </a:r>
            <a:r>
              <a:rPr lang="en-US" dirty="0">
                <a:solidFill>
                  <a:schemeClr val="accent3"/>
                </a:solidFill>
                <a:latin typeface="Arial"/>
                <a:cs typeface="Arial"/>
              </a:rPr>
              <a:t>. </a:t>
            </a:r>
            <a:endParaRPr lang="en-US">
              <a:solidFill>
                <a:schemeClr val="accent3"/>
              </a:solidFill>
              <a:cs typeface="Arial"/>
            </a:endParaRPr>
          </a:p>
          <a:p>
            <a:endParaRPr lang="en-US" dirty="0">
              <a:solidFill>
                <a:schemeClr val="accent3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18142-2D0C-6D6F-F92F-32EAA89BD699}"/>
              </a:ext>
            </a:extLst>
          </p:cNvPr>
          <p:cNvSpPr txBox="1"/>
          <p:nvPr/>
        </p:nvSpPr>
        <p:spPr>
          <a:xfrm>
            <a:off x="378792" y="5010629"/>
            <a:ext cx="1125508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u"/>
            </a:pPr>
            <a:r>
              <a:rPr lang="en-US" i="1" dirty="0">
                <a:solidFill>
                  <a:schemeClr val="accent1"/>
                </a:solidFill>
                <a:latin typeface="Raleway"/>
              </a:rPr>
              <a:t>“Positive, inclusive language creates new opportunities for advancement and collaboration, instead of exclusive focusing on ending existing problems”</a:t>
            </a:r>
            <a:r>
              <a:rPr lang="en-US" i="1" baseline="30000" dirty="0">
                <a:solidFill>
                  <a:schemeClr val="accent1"/>
                </a:solidFill>
                <a:latin typeface="Raleway"/>
              </a:rPr>
              <a:t>3</a:t>
            </a:r>
            <a:r>
              <a:rPr lang="en-US" i="1" dirty="0">
                <a:solidFill>
                  <a:schemeClr val="accent1"/>
                </a:solidFill>
                <a:latin typeface="Raleway"/>
              </a:rPr>
              <a:t> – World Health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106287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01EFA4-E240-81AA-CAB2-CBBECB8BB1A2}"/>
              </a:ext>
            </a:extLst>
          </p:cNvPr>
          <p:cNvSpPr txBox="1"/>
          <p:nvPr/>
        </p:nvSpPr>
        <p:spPr>
          <a:xfrm>
            <a:off x="1598479" y="1472651"/>
            <a:ext cx="3126658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AIDS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HIV Infected</a:t>
            </a:r>
            <a:endParaRPr lang="en-US" b="1" i="0" dirty="0">
              <a:solidFill>
                <a:schemeClr val="accent1"/>
              </a:solidFill>
              <a:effectLst/>
              <a:latin typeface="Raleway" panose="020B0503030101060003" pitchFamily="34" charset="77"/>
            </a:endParaRP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Experiments/Study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Drug user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Infected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Non-infected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Prostitute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Victim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Sex change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Subjects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Pregnant women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Breastfeeding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Minorities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High Risk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Unsafe</a:t>
            </a:r>
          </a:p>
          <a:p>
            <a:pPr algn="r"/>
            <a:r>
              <a:rPr lang="en-US" b="1" i="0" dirty="0">
                <a:solidFill>
                  <a:schemeClr val="accent1"/>
                </a:solidFill>
                <a:effectLst/>
                <a:latin typeface="Raleway" panose="020B0503030101060003" pitchFamily="34" charset="77"/>
              </a:rPr>
              <a:t>Noncompliant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Raleway" panose="020B0503030101060003" pitchFamily="34" charset="77"/>
              </a:rPr>
              <a:t>Homeless</a:t>
            </a:r>
            <a:endParaRPr lang="en-US" b="1" i="0" dirty="0">
              <a:solidFill>
                <a:schemeClr val="accent1"/>
              </a:solidFill>
              <a:effectLst/>
              <a:latin typeface="Raleway" panose="020B0503030101060003" pitchFamily="34" charset="77"/>
            </a:endParaRPr>
          </a:p>
          <a:p>
            <a:pPr algn="l"/>
            <a:endParaRPr lang="en-US" sz="1050" b="1" i="0" dirty="0">
              <a:solidFill>
                <a:schemeClr val="accent1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D4064-7342-2D07-82E4-88B9DC0A1106}"/>
              </a:ext>
            </a:extLst>
          </p:cNvPr>
          <p:cNvSpPr txBox="1"/>
          <p:nvPr/>
        </p:nvSpPr>
        <p:spPr>
          <a:xfrm>
            <a:off x="4902804" y="1437026"/>
            <a:ext cx="5638588" cy="4970591"/>
          </a:xfrm>
          <a:prstGeom prst="rect">
            <a:avLst/>
          </a:prstGeom>
          <a:solidFill>
            <a:srgbClr val="DAE2E9">
              <a:alpha val="80000"/>
            </a:srgbClr>
          </a:solidFill>
        </p:spPr>
        <p:txBody>
          <a:bodyPr wrap="square" lIns="137160" tIns="91440">
            <a:spAutoFit/>
          </a:bodyPr>
          <a:lstStyle/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Advanced HIV</a:t>
            </a:r>
            <a:endParaRPr lang="en-US" b="1" i="0" dirty="0">
              <a:solidFill>
                <a:schemeClr val="accent3"/>
              </a:solidFill>
              <a:effectLst/>
              <a:latin typeface="Raleway" panose="020B0503030101060003" pitchFamily="34" charset="77"/>
            </a:endParaRP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Living with HIV, seropositive</a:t>
            </a:r>
            <a:endParaRPr lang="en-US" b="1" i="0" dirty="0">
              <a:solidFill>
                <a:schemeClr val="accent3"/>
              </a:solidFill>
              <a:effectLst/>
              <a:latin typeface="Raleway" panose="020B0503030101060003" pitchFamily="34" charset="77"/>
            </a:endParaRP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Clinical Trials</a:t>
            </a:r>
          </a:p>
          <a:p>
            <a:pPr algn="l"/>
            <a:r>
              <a:rPr lang="en-US" b="1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Person who uses drugs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Living with</a:t>
            </a:r>
          </a:p>
          <a:p>
            <a:pPr algn="l"/>
            <a:r>
              <a:rPr lang="en-US" b="1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PWBP </a:t>
            </a:r>
            <a:r>
              <a:rPr lang="en-US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(person who would benefit from PrEP)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Sex worker</a:t>
            </a:r>
          </a:p>
          <a:p>
            <a:pPr algn="l"/>
            <a:r>
              <a:rPr lang="en-US" b="1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Survivor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Gender affirming care</a:t>
            </a:r>
          </a:p>
          <a:p>
            <a:pPr algn="l"/>
            <a:r>
              <a:rPr lang="en-US" b="1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Participants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Pregnant people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Chest-feeding/lactation</a:t>
            </a:r>
            <a:endParaRPr lang="en-US" b="1" i="0" dirty="0">
              <a:solidFill>
                <a:schemeClr val="accent3"/>
              </a:solidFill>
              <a:effectLst/>
              <a:latin typeface="Raleway" panose="020B0503030101060003" pitchFamily="34" charset="77"/>
            </a:endParaRP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People from under-represented communities</a:t>
            </a:r>
          </a:p>
          <a:p>
            <a:pPr algn="l"/>
            <a:r>
              <a:rPr lang="en-US" b="1" i="0" dirty="0">
                <a:solidFill>
                  <a:schemeClr val="accent3"/>
                </a:solidFill>
                <a:effectLst/>
                <a:latin typeface="Raleway" panose="020B0503030101060003" pitchFamily="34" charset="77"/>
              </a:rPr>
              <a:t>Reasons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Reason for 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Experiencing barriers to adherence</a:t>
            </a:r>
          </a:p>
          <a:p>
            <a:pPr algn="l"/>
            <a:r>
              <a:rPr lang="en-US" b="1" dirty="0">
                <a:solidFill>
                  <a:schemeClr val="accent3"/>
                </a:solidFill>
                <a:latin typeface="Raleway" panose="020B0503030101060003" pitchFamily="34" charset="77"/>
              </a:rPr>
              <a:t>Experiencing homelessness, insecure housing</a:t>
            </a:r>
            <a:endParaRPr lang="en-US" b="1" i="0" dirty="0">
              <a:solidFill>
                <a:schemeClr val="accent3"/>
              </a:solidFill>
              <a:effectLst/>
              <a:latin typeface="Raleway" panose="020B0503030101060003" pitchFamily="34" charset="77"/>
            </a:endParaRPr>
          </a:p>
          <a:p>
            <a:pPr algn="l"/>
            <a:endParaRPr lang="en-US" sz="1050" b="1" i="0" dirty="0">
              <a:solidFill>
                <a:schemeClr val="accent3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988DE5-B607-7062-AE32-1B5E3A04E94D}"/>
              </a:ext>
            </a:extLst>
          </p:cNvPr>
          <p:cNvSpPr txBox="1">
            <a:spLocks/>
          </p:cNvSpPr>
          <p:nvPr/>
        </p:nvSpPr>
        <p:spPr>
          <a:xfrm>
            <a:off x="654738" y="560880"/>
            <a:ext cx="8640000" cy="36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Raleway" panose="020B0503030101060003" pitchFamily="34" charset="77"/>
              </a:rPr>
              <a:t>Avoid stigmatizing language: Words matter</a:t>
            </a:r>
            <a:endParaRPr lang="en-US" sz="1600" b="1" dirty="0">
              <a:solidFill>
                <a:schemeClr val="accent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3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ViiV Portfolio">
      <a:dk1>
        <a:srgbClr val="000000"/>
      </a:dk1>
      <a:lt1>
        <a:srgbClr val="FFFFFF"/>
      </a:lt1>
      <a:dk2>
        <a:srgbClr val="506D85"/>
      </a:dk2>
      <a:lt2>
        <a:srgbClr val="D0D3D3"/>
      </a:lt2>
      <a:accent1>
        <a:srgbClr val="E30046"/>
      </a:accent1>
      <a:accent2>
        <a:srgbClr val="B10036"/>
      </a:accent2>
      <a:accent3>
        <a:srgbClr val="071D49"/>
      </a:accent3>
      <a:accent4>
        <a:srgbClr val="702082"/>
      </a:accent4>
      <a:accent5>
        <a:srgbClr val="5BC2E7"/>
      </a:accent5>
      <a:accent6>
        <a:srgbClr val="FCE4EC"/>
      </a:accent6>
      <a:hlink>
        <a:srgbClr val="E30046"/>
      </a:hlink>
      <a:folHlink>
        <a:srgbClr val="B100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 anchorCtr="0">
        <a:spAutoFit/>
      </a:bodyPr>
      <a:lstStyle>
        <a:defPPr algn="l">
          <a:defRPr sz="1100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EBE89C15-13D8-4573-A58B-318FD4CCF043}" vid="{D964CF6D-E264-41CB-8615-6F27281AF60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F2ECD47C00D4DA29AA49D03562550" ma:contentTypeVersion="11" ma:contentTypeDescription="Create a new document." ma:contentTypeScope="" ma:versionID="dbca41852abca28222acf9f48b0c80f6">
  <xsd:schema xmlns:xsd="http://www.w3.org/2001/XMLSchema" xmlns:xs="http://www.w3.org/2001/XMLSchema" xmlns:p="http://schemas.microsoft.com/office/2006/metadata/properties" xmlns:ns2="8ebeb0e1-ce21-446f-a150-ebde54c07e7a" xmlns:ns3="fc096a4a-5b07-4238-a2ad-41e79e866975" targetNamespace="http://schemas.microsoft.com/office/2006/metadata/properties" ma:root="true" ma:fieldsID="4140fb732e51d72d90aa7cb54ff1d9e1" ns2:_="" ns3:_="">
    <xsd:import namespace="8ebeb0e1-ce21-446f-a150-ebde54c07e7a"/>
    <xsd:import namespace="fc096a4a-5b07-4238-a2ad-41e79e8669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eb0e1-ce21-446f-a150-ebde54c07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96a4a-5b07-4238-a2ad-41e79e866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1F52AE-4FCB-454B-A491-F6FF23C091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20D38C-0CCB-429F-9587-541CB0D98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beb0e1-ce21-446f-a150-ebde54c07e7a"/>
    <ds:schemaRef ds:uri="fc096a4a-5b07-4238-a2ad-41e79e8669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36072C-7778-49F6-A99E-C4A7050AEB7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383</Words>
  <Application>Microsoft Office PowerPoint</Application>
  <PresentationFormat>Widescreen</PresentationFormat>
  <Paragraphs>81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1_Office Theme</vt:lpstr>
      <vt:lpstr>Office Theme</vt:lpstr>
      <vt:lpstr>PowerPoint Presentation</vt:lpstr>
      <vt:lpstr>treat others as they wish to  be treated </vt:lpstr>
      <vt:lpstr>Guiding principles </vt:lpstr>
      <vt:lpstr>Using person first language and preferred terms can help avoid perpetuating stigma and misinformation1,2  </vt:lpstr>
      <vt:lpstr>PowerPoint Presentation</vt:lpstr>
    </vt:vector>
  </TitlesOfParts>
  <Company>GlaxoSmithKline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Hauck</dc:creator>
  <cp:lastModifiedBy>Grant Thompson</cp:lastModifiedBy>
  <cp:revision>11</cp:revision>
  <dcterms:created xsi:type="dcterms:W3CDTF">2025-02-07T19:34:17Z</dcterms:created>
  <dcterms:modified xsi:type="dcterms:W3CDTF">2025-04-27T03:02:21Z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ea66b2b-af80-48b6-873b-d341d3035cfa_Enabled">
    <vt:lpwstr>true</vt:lpwstr>
  </property>
  <property fmtid="{D5CDD505-2E9C-101B-9397-08002B2CF9AE}" pid="3" name="MSIP_Label_bea66b2b-af80-48b6-873b-d341d3035cfa_SetDate">
    <vt:lpwstr>2025-02-07T19:45:53Z</vt:lpwstr>
  </property>
  <property fmtid="{D5CDD505-2E9C-101B-9397-08002B2CF9AE}" pid="4" name="MSIP_Label_bea66b2b-af80-48b6-873b-d341d3035cfa_Method">
    <vt:lpwstr>Standard</vt:lpwstr>
  </property>
  <property fmtid="{D5CDD505-2E9C-101B-9397-08002B2CF9AE}" pid="5" name="MSIP_Label_bea66b2b-af80-48b6-873b-d341d3035cfa_Name">
    <vt:lpwstr>Proprietary</vt:lpwstr>
  </property>
  <property fmtid="{D5CDD505-2E9C-101B-9397-08002B2CF9AE}" pid="6" name="MSIP_Label_bea66b2b-af80-48b6-873b-d341d3035cfa_SiteId">
    <vt:lpwstr>63982aff-fb6c-4c22-973b-70e4acfb63e6</vt:lpwstr>
  </property>
  <property fmtid="{D5CDD505-2E9C-101B-9397-08002B2CF9AE}" pid="7" name="MSIP_Label_bea66b2b-af80-48b6-873b-d341d3035cfa_ActionId">
    <vt:lpwstr>d76d816c-4ed1-42c5-a33a-bd0cac868631</vt:lpwstr>
  </property>
  <property fmtid="{D5CDD505-2E9C-101B-9397-08002B2CF9AE}" pid="8" name="MSIP_Label_bea66b2b-af80-48b6-873b-d341d3035cfa_ContentBits">
    <vt:lpwstr>0</vt:lpwstr>
  </property>
  <property fmtid="{D5CDD505-2E9C-101B-9397-08002B2CF9AE}" pid="9" name="ContentTypeId">
    <vt:lpwstr>0x010100D81F2ECD47C00D4DA29AA49D03562550</vt:lpwstr>
  </property>
</Properties>
</file>