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7"/>
  </p:notesMasterIdLst>
  <p:handoutMasterIdLst>
    <p:handoutMasterId r:id="rId18"/>
  </p:handoutMasterIdLst>
  <p:sldIdLst>
    <p:sldId id="2147482985" r:id="rId5"/>
    <p:sldId id="257" r:id="rId6"/>
    <p:sldId id="2147482984" r:id="rId7"/>
    <p:sldId id="2147482982" r:id="rId8"/>
    <p:sldId id="2147482983" r:id="rId9"/>
    <p:sldId id="2147482981" r:id="rId10"/>
    <p:sldId id="259" r:id="rId11"/>
    <p:sldId id="260" r:id="rId12"/>
    <p:sldId id="262" r:id="rId13"/>
    <p:sldId id="263" r:id="rId14"/>
    <p:sldId id="261" r:id="rId15"/>
    <p:sldId id="268" r:id="rId16"/>
  </p:sldIdLst>
  <p:sldSz cx="12192000" cy="6858000"/>
  <p:notesSz cx="6858000" cy="9144000"/>
  <p:embeddedFontLst>
    <p:embeddedFont>
      <p:font typeface="Branford" panose="020B0604020202020204" charset="0"/>
      <p:regular r:id="rId19"/>
      <p:bold r:id="rId20"/>
      <p:italic r:id="rId21"/>
      <p:boldItalic r:id="rId22"/>
    </p:embeddedFont>
    <p:embeddedFont>
      <p:font typeface="Branford Condensed Black" panose="020B0604020202020204" charset="0"/>
      <p:bold r:id="rId23"/>
      <p:italic r:id="rId24"/>
      <p:boldItalic r:id="rId25"/>
    </p:embeddedFont>
    <p:embeddedFont>
      <p:font typeface="Branford Semi Condensed" panose="020B0604020202020204" charset="0"/>
      <p:regular r:id="rId26"/>
      <p:bold r:id="rId27"/>
      <p:italic r:id="rId28"/>
      <p:boldItalic r:id="rId29"/>
    </p:embeddedFont>
    <p:embeddedFont>
      <p:font typeface="Breakthrough 2022" panose="02060603040202040303" pitchFamily="18" charset="0"/>
      <p:regular r:id="rId30"/>
      <p:bold r:id="rId31"/>
      <p:italic r:id="rId32"/>
      <p:boldItalic r:id="rId33"/>
    </p:embeddedFont>
    <p:embeddedFont>
      <p:font typeface="Helvetica" panose="020B0604020202020204" pitchFamily="34" charset="0"/>
      <p:regular r:id="rId34"/>
      <p:bold r:id="rId35"/>
      <p:italic r:id="rId36"/>
      <p:boldItalic r:id="rId37"/>
    </p:embeddedFont>
    <p:embeddedFont>
      <p:font typeface="Raleway" pitchFamily="2"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4A237A-C733-F8B5-ED87-D296891242AE}" name="Claudia North" initials="CN" userId="S::ClaudiaNorth@radleyyeldar.com::9eddaa05-da28-410a-9d71-8b6fe4d1f180" providerId="AD"/>
  <p188:author id="{621FBAA1-AB73-06F4-F33E-690FFA0864F1}" name="Brittany Hauck" initials="BH" userId="S::brittany.m.hauck@viivhealthcare.com::66ad16fa-3904-4f7e-9744-76fe3812ec95" providerId="AD"/>
  <p188:author id="{8B1DE4A5-6896-6763-19C2-73FD3689D4AE}" name="Brittany Lawson" initials="BL" userId="S::brittany.a.lawson@gsk.com::3fdaca8b-47b4-4ee0-b8e1-38e5445c3eb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1077"/>
    <a:srgbClr val="E40046"/>
    <a:srgbClr val="FFFFFF"/>
    <a:srgbClr val="EB1852"/>
    <a:srgbClr val="071D49"/>
    <a:srgbClr val="002D72"/>
    <a:srgbClr val="5BC2E7"/>
    <a:srgbClr val="D0D3D3"/>
    <a:srgbClr val="702082"/>
    <a:srgbClr val="1421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98" autoAdjust="0"/>
    <p:restoredTop sz="92191" autoAdjust="0"/>
  </p:normalViewPr>
  <p:slideViewPr>
    <p:cSldViewPr snapToGrid="0">
      <p:cViewPr varScale="1">
        <p:scale>
          <a:sx n="81" d="100"/>
          <a:sy n="81" d="100"/>
        </p:scale>
        <p:origin x="835" y="53"/>
      </p:cViewPr>
      <p:guideLst>
        <p:guide orient="horz" pos="2160"/>
        <p:guide pos="3840"/>
      </p:guideLst>
    </p:cSldViewPr>
  </p:slideViewPr>
  <p:outlineViewPr>
    <p:cViewPr>
      <p:scale>
        <a:sx n="33" d="100"/>
        <a:sy n="33" d="100"/>
      </p:scale>
      <p:origin x="0" y="-6390"/>
    </p:cViewPr>
  </p:outlineViewPr>
  <p:notesTextViewPr>
    <p:cViewPr>
      <p:scale>
        <a:sx n="1" d="1"/>
        <a:sy n="1" d="1"/>
      </p:scale>
      <p:origin x="0" y="0"/>
    </p:cViewPr>
  </p:notesTextViewPr>
  <p:notesViewPr>
    <p:cSldViewPr snapToGrid="0">
      <p:cViewPr varScale="1">
        <p:scale>
          <a:sx n="85" d="100"/>
          <a:sy n="85" d="100"/>
        </p:scale>
        <p:origin x="388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handoutMaster" Target="handoutMasters/handout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microsoft.com/office/2018/10/relationships/authors" Target="authors.xml"/><Relationship Id="rId20" Type="http://schemas.openxmlformats.org/officeDocument/2006/relationships/font" Target="fonts/font2.fntdata"/><Relationship Id="rId41" Type="http://schemas.openxmlformats.org/officeDocument/2006/relationships/font" Target="fonts/font23.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1"/>
              </a:solidFill>
              <a:ln w="19050">
                <a:noFill/>
              </a:ln>
              <a:effectLst/>
            </c:spPr>
            <c:extLst>
              <c:ext xmlns:c16="http://schemas.microsoft.com/office/drawing/2014/chart" uri="{C3380CC4-5D6E-409C-BE32-E72D297353CC}">
                <c16:uniqueId val="{00000001-066F-3749-8869-05785132EEE6}"/>
              </c:ext>
            </c:extLst>
          </c:dPt>
          <c:dPt>
            <c:idx val="1"/>
            <c:bubble3D val="0"/>
            <c:spPr>
              <a:solidFill>
                <a:schemeClr val="accent5"/>
              </a:solidFill>
              <a:ln w="19050">
                <a:noFill/>
              </a:ln>
              <a:effectLst/>
            </c:spPr>
            <c:extLst>
              <c:ext xmlns:c16="http://schemas.microsoft.com/office/drawing/2014/chart" uri="{C3380CC4-5D6E-409C-BE32-E72D297353CC}">
                <c16:uniqueId val="{00000003-066F-3749-8869-05785132EEE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66F-3749-8869-05785132EEE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66F-3749-8869-05785132EEE6}"/>
              </c:ext>
            </c:extLst>
          </c:dPt>
          <c:cat>
            <c:numRef>
              <c:f>Sheet1!$A$2:$A$5</c:f>
              <c:numCache>
                <c:formatCode>General</c:formatCode>
                <c:ptCount val="4"/>
              </c:numCache>
            </c:numRef>
          </c:cat>
          <c:val>
            <c:numRef>
              <c:f>Sheet1!$B$2:$B$5</c:f>
              <c:numCache>
                <c:formatCode>General</c:formatCode>
                <c:ptCount val="4"/>
                <c:pt idx="0">
                  <c:v>67</c:v>
                </c:pt>
                <c:pt idx="1">
                  <c:v>33</c:v>
                </c:pt>
              </c:numCache>
            </c:numRef>
          </c:val>
          <c:extLst>
            <c:ext xmlns:c16="http://schemas.microsoft.com/office/drawing/2014/chart" uri="{C3380CC4-5D6E-409C-BE32-E72D297353CC}">
              <c16:uniqueId val="{00000000-A0F9-4EB7-BA53-A5473C975AD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1"/>
              </a:solidFill>
              <a:ln w="19050">
                <a:noFill/>
              </a:ln>
              <a:effectLst/>
            </c:spPr>
            <c:extLst>
              <c:ext xmlns:c16="http://schemas.microsoft.com/office/drawing/2014/chart" uri="{C3380CC4-5D6E-409C-BE32-E72D297353CC}">
                <c16:uniqueId val="{00000001-9C6B-0744-A376-AFC007B701A4}"/>
              </c:ext>
            </c:extLst>
          </c:dPt>
          <c:dPt>
            <c:idx val="1"/>
            <c:bubble3D val="0"/>
            <c:spPr>
              <a:solidFill>
                <a:schemeClr val="accent5"/>
              </a:solidFill>
              <a:ln w="19050">
                <a:noFill/>
              </a:ln>
              <a:effectLst/>
            </c:spPr>
            <c:extLst>
              <c:ext xmlns:c16="http://schemas.microsoft.com/office/drawing/2014/chart" uri="{C3380CC4-5D6E-409C-BE32-E72D297353CC}">
                <c16:uniqueId val="{00000003-9C6B-0744-A376-AFC007B701A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C6B-0744-A376-AFC007B701A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C6B-0744-A376-AFC007B701A4}"/>
              </c:ext>
            </c:extLst>
          </c:dPt>
          <c:cat>
            <c:numRef>
              <c:f>Sheet1!$A$2:$A$5</c:f>
              <c:numCache>
                <c:formatCode>General</c:formatCode>
                <c:ptCount val="4"/>
              </c:numCache>
            </c:numRef>
          </c:cat>
          <c:val>
            <c:numRef>
              <c:f>Sheet1!$B$2:$B$5</c:f>
              <c:numCache>
                <c:formatCode>General</c:formatCode>
                <c:ptCount val="4"/>
                <c:pt idx="0">
                  <c:v>22</c:v>
                </c:pt>
                <c:pt idx="1">
                  <c:v>88</c:v>
                </c:pt>
              </c:numCache>
            </c:numRef>
          </c:val>
          <c:extLst>
            <c:ext xmlns:c16="http://schemas.microsoft.com/office/drawing/2014/chart" uri="{C3380CC4-5D6E-409C-BE32-E72D297353CC}">
              <c16:uniqueId val="{00000000-A3A1-4B13-9BB1-47B493953F4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effectLst/>
          </c:spPr>
          <c:dPt>
            <c:idx val="0"/>
            <c:bubble3D val="0"/>
            <c:spPr>
              <a:solidFill>
                <a:schemeClr val="accent1"/>
              </a:solidFill>
              <a:ln w="19050">
                <a:noFill/>
              </a:ln>
              <a:effectLst/>
            </c:spPr>
            <c:extLst>
              <c:ext xmlns:c16="http://schemas.microsoft.com/office/drawing/2014/chart" uri="{C3380CC4-5D6E-409C-BE32-E72D297353CC}">
                <c16:uniqueId val="{00000001-A024-A144-8AB6-42B03E496951}"/>
              </c:ext>
            </c:extLst>
          </c:dPt>
          <c:dPt>
            <c:idx val="1"/>
            <c:bubble3D val="0"/>
            <c:spPr>
              <a:solidFill>
                <a:schemeClr val="accent5"/>
              </a:solidFill>
              <a:ln w="19050">
                <a:noFill/>
              </a:ln>
              <a:effectLst/>
            </c:spPr>
            <c:extLst>
              <c:ext xmlns:c16="http://schemas.microsoft.com/office/drawing/2014/chart" uri="{C3380CC4-5D6E-409C-BE32-E72D297353CC}">
                <c16:uniqueId val="{00000003-A024-A144-8AB6-42B03E49695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024-A144-8AB6-42B03E49695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024-A144-8AB6-42B03E496951}"/>
              </c:ext>
            </c:extLst>
          </c:dPt>
          <c:cat>
            <c:numRef>
              <c:f>Sheet1!$A$2:$A$5</c:f>
              <c:numCache>
                <c:formatCode>General</c:formatCode>
                <c:ptCount val="4"/>
              </c:numCache>
            </c:numRef>
          </c:cat>
          <c:val>
            <c:numRef>
              <c:f>Sheet1!$B$2:$B$5</c:f>
              <c:numCache>
                <c:formatCode>General</c:formatCode>
                <c:ptCount val="4"/>
                <c:pt idx="0">
                  <c:v>7</c:v>
                </c:pt>
                <c:pt idx="1">
                  <c:v>93</c:v>
                </c:pt>
              </c:numCache>
            </c:numRef>
          </c:val>
          <c:extLst>
            <c:ext xmlns:c16="http://schemas.microsoft.com/office/drawing/2014/chart" uri="{C3380CC4-5D6E-409C-BE32-E72D297353CC}">
              <c16:uniqueId val="{00000000-EA47-432F-A54A-AEE06A45CEC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46389B-4EC0-45BF-AF43-383CC56E069E}" type="doc">
      <dgm:prSet loTypeId="urn:microsoft.com/office/officeart/2005/8/layout/cycle8" loCatId="cycle" qsTypeId="urn:microsoft.com/office/officeart/2005/8/quickstyle/simple4" qsCatId="simple" csTypeId="urn:microsoft.com/office/officeart/2005/8/colors/accent1_2" csCatId="accent1" phldr="1"/>
      <dgm:spPr/>
    </dgm:pt>
    <dgm:pt modelId="{FBD88B73-406C-4918-BBD2-4B41A53AF454}">
      <dgm:prSet phldrT="[Text]"/>
      <dgm:spPr/>
      <dgm:t>
        <a:bodyPr/>
        <a:lstStyle/>
        <a:p>
          <a:r>
            <a:rPr lang="en-US" b="1" dirty="0"/>
            <a:t>empathy</a:t>
          </a:r>
        </a:p>
      </dgm:t>
    </dgm:pt>
    <dgm:pt modelId="{DD5A2DFB-84E8-47D6-8B76-821A0D11A2FE}" type="parTrans" cxnId="{3BCEFAC7-8D17-4CD8-B926-9486AA695FD4}">
      <dgm:prSet/>
      <dgm:spPr/>
      <dgm:t>
        <a:bodyPr/>
        <a:lstStyle/>
        <a:p>
          <a:endParaRPr lang="en-US" b="1"/>
        </a:p>
      </dgm:t>
    </dgm:pt>
    <dgm:pt modelId="{E9B1BA14-2AB0-4071-80F0-F82590CC0163}" type="sibTrans" cxnId="{3BCEFAC7-8D17-4CD8-B926-9486AA695FD4}">
      <dgm:prSet/>
      <dgm:spPr/>
      <dgm:t>
        <a:bodyPr/>
        <a:lstStyle/>
        <a:p>
          <a:endParaRPr lang="en-US" b="1"/>
        </a:p>
      </dgm:t>
    </dgm:pt>
    <dgm:pt modelId="{E284216D-FC3A-44A0-A6E3-77E582936BA2}">
      <dgm:prSet phldrT="[Text]"/>
      <dgm:spPr/>
      <dgm:t>
        <a:bodyPr/>
        <a:lstStyle/>
        <a:p>
          <a:r>
            <a:rPr lang="en-US" b="1" dirty="0"/>
            <a:t>awareness</a:t>
          </a:r>
        </a:p>
      </dgm:t>
    </dgm:pt>
    <dgm:pt modelId="{76FDD998-AAD2-4F3B-8211-160AD2FF9F3B}" type="parTrans" cxnId="{2F592233-DF6C-4C85-80D0-A516C859F9CB}">
      <dgm:prSet/>
      <dgm:spPr/>
      <dgm:t>
        <a:bodyPr/>
        <a:lstStyle/>
        <a:p>
          <a:endParaRPr lang="en-US" b="1"/>
        </a:p>
      </dgm:t>
    </dgm:pt>
    <dgm:pt modelId="{5586E24C-3A1E-444F-857F-2CB776426F42}" type="sibTrans" cxnId="{2F592233-DF6C-4C85-80D0-A516C859F9CB}">
      <dgm:prSet/>
      <dgm:spPr/>
      <dgm:t>
        <a:bodyPr/>
        <a:lstStyle/>
        <a:p>
          <a:endParaRPr lang="en-US" b="1"/>
        </a:p>
      </dgm:t>
    </dgm:pt>
    <dgm:pt modelId="{38BF5014-FAC8-4776-ADB8-6CD79B9832B6}">
      <dgm:prSet phldrT="[Text]"/>
      <dgm:spPr/>
      <dgm:t>
        <a:bodyPr/>
        <a:lstStyle/>
        <a:p>
          <a:r>
            <a:rPr lang="en-US" b="1" dirty="0"/>
            <a:t>action</a:t>
          </a:r>
        </a:p>
      </dgm:t>
    </dgm:pt>
    <dgm:pt modelId="{63E68D4D-6F03-4EAF-88A0-28EF5DBC6E4C}" type="parTrans" cxnId="{A6574EB8-C484-48CD-9453-EE056E3E60B1}">
      <dgm:prSet/>
      <dgm:spPr/>
      <dgm:t>
        <a:bodyPr/>
        <a:lstStyle/>
        <a:p>
          <a:endParaRPr lang="en-US" b="1"/>
        </a:p>
      </dgm:t>
    </dgm:pt>
    <dgm:pt modelId="{62AC8377-C5FE-4332-921C-6C73B5561FAD}" type="sibTrans" cxnId="{A6574EB8-C484-48CD-9453-EE056E3E60B1}">
      <dgm:prSet/>
      <dgm:spPr/>
      <dgm:t>
        <a:bodyPr/>
        <a:lstStyle/>
        <a:p>
          <a:endParaRPr lang="en-US" b="1"/>
        </a:p>
      </dgm:t>
    </dgm:pt>
    <dgm:pt modelId="{65ADDA43-71C0-4634-B980-F5CF8D5FDFA4}" type="pres">
      <dgm:prSet presAssocID="{4846389B-4EC0-45BF-AF43-383CC56E069E}" presName="compositeShape" presStyleCnt="0">
        <dgm:presLayoutVars>
          <dgm:chMax val="7"/>
          <dgm:dir/>
          <dgm:resizeHandles val="exact"/>
        </dgm:presLayoutVars>
      </dgm:prSet>
      <dgm:spPr/>
    </dgm:pt>
    <dgm:pt modelId="{EF8D7F31-C8EB-409D-A1AF-5DBB6C3A757E}" type="pres">
      <dgm:prSet presAssocID="{4846389B-4EC0-45BF-AF43-383CC56E069E}" presName="wedge1" presStyleLbl="node1" presStyleIdx="0" presStyleCnt="3"/>
      <dgm:spPr/>
    </dgm:pt>
    <dgm:pt modelId="{47595EE9-CF1E-4819-921B-F187A6B6363B}" type="pres">
      <dgm:prSet presAssocID="{4846389B-4EC0-45BF-AF43-383CC56E069E}" presName="dummy1a" presStyleCnt="0"/>
      <dgm:spPr/>
    </dgm:pt>
    <dgm:pt modelId="{40501B90-7689-44D3-B2C2-49162765B85A}" type="pres">
      <dgm:prSet presAssocID="{4846389B-4EC0-45BF-AF43-383CC56E069E}" presName="dummy1b" presStyleCnt="0"/>
      <dgm:spPr/>
    </dgm:pt>
    <dgm:pt modelId="{93CF093E-0EC5-4DDB-940E-D0B5040DC833}" type="pres">
      <dgm:prSet presAssocID="{4846389B-4EC0-45BF-AF43-383CC56E069E}" presName="wedge1Tx" presStyleLbl="node1" presStyleIdx="0" presStyleCnt="3">
        <dgm:presLayoutVars>
          <dgm:chMax val="0"/>
          <dgm:chPref val="0"/>
          <dgm:bulletEnabled val="1"/>
        </dgm:presLayoutVars>
      </dgm:prSet>
      <dgm:spPr/>
    </dgm:pt>
    <dgm:pt modelId="{600A2C14-F93C-49F4-8BC8-B6E61D3AD0ED}" type="pres">
      <dgm:prSet presAssocID="{4846389B-4EC0-45BF-AF43-383CC56E069E}" presName="wedge2" presStyleLbl="node1" presStyleIdx="1" presStyleCnt="3"/>
      <dgm:spPr/>
    </dgm:pt>
    <dgm:pt modelId="{0BB613E1-E887-44D4-88A4-08AEC1DA068D}" type="pres">
      <dgm:prSet presAssocID="{4846389B-4EC0-45BF-AF43-383CC56E069E}" presName="dummy2a" presStyleCnt="0"/>
      <dgm:spPr/>
    </dgm:pt>
    <dgm:pt modelId="{4946CB79-83B4-4BA1-A44F-B2E254815B14}" type="pres">
      <dgm:prSet presAssocID="{4846389B-4EC0-45BF-AF43-383CC56E069E}" presName="dummy2b" presStyleCnt="0"/>
      <dgm:spPr/>
    </dgm:pt>
    <dgm:pt modelId="{94F41568-E525-4F58-9EAE-8D14354382E1}" type="pres">
      <dgm:prSet presAssocID="{4846389B-4EC0-45BF-AF43-383CC56E069E}" presName="wedge2Tx" presStyleLbl="node1" presStyleIdx="1" presStyleCnt="3">
        <dgm:presLayoutVars>
          <dgm:chMax val="0"/>
          <dgm:chPref val="0"/>
          <dgm:bulletEnabled val="1"/>
        </dgm:presLayoutVars>
      </dgm:prSet>
      <dgm:spPr/>
    </dgm:pt>
    <dgm:pt modelId="{1E7073DA-E536-493D-A248-0B22ABEAABBC}" type="pres">
      <dgm:prSet presAssocID="{4846389B-4EC0-45BF-AF43-383CC56E069E}" presName="wedge3" presStyleLbl="node1" presStyleIdx="2" presStyleCnt="3"/>
      <dgm:spPr/>
    </dgm:pt>
    <dgm:pt modelId="{980DAF71-0260-4389-B49D-6C2590B247DE}" type="pres">
      <dgm:prSet presAssocID="{4846389B-4EC0-45BF-AF43-383CC56E069E}" presName="dummy3a" presStyleCnt="0"/>
      <dgm:spPr/>
    </dgm:pt>
    <dgm:pt modelId="{4F8CC88D-E442-4CCB-A5ED-22CA5E0B1AB8}" type="pres">
      <dgm:prSet presAssocID="{4846389B-4EC0-45BF-AF43-383CC56E069E}" presName="dummy3b" presStyleCnt="0"/>
      <dgm:spPr/>
    </dgm:pt>
    <dgm:pt modelId="{DCF57116-CF3D-435D-9B04-5381EECE85A6}" type="pres">
      <dgm:prSet presAssocID="{4846389B-4EC0-45BF-AF43-383CC56E069E}" presName="wedge3Tx" presStyleLbl="node1" presStyleIdx="2" presStyleCnt="3">
        <dgm:presLayoutVars>
          <dgm:chMax val="0"/>
          <dgm:chPref val="0"/>
          <dgm:bulletEnabled val="1"/>
        </dgm:presLayoutVars>
      </dgm:prSet>
      <dgm:spPr/>
    </dgm:pt>
    <dgm:pt modelId="{42E12193-8E56-4148-A476-FA9714A99169}" type="pres">
      <dgm:prSet presAssocID="{E9B1BA14-2AB0-4071-80F0-F82590CC0163}" presName="arrowWedge1" presStyleLbl="fgSibTrans2D1" presStyleIdx="0" presStyleCnt="3"/>
      <dgm:spPr/>
    </dgm:pt>
    <dgm:pt modelId="{B0AC0E11-F935-4929-880F-642DF90F8428}" type="pres">
      <dgm:prSet presAssocID="{5586E24C-3A1E-444F-857F-2CB776426F42}" presName="arrowWedge2" presStyleLbl="fgSibTrans2D1" presStyleIdx="1" presStyleCnt="3"/>
      <dgm:spPr/>
    </dgm:pt>
    <dgm:pt modelId="{5147203B-5ABF-42A4-9FB1-D1834DFFDF4D}" type="pres">
      <dgm:prSet presAssocID="{62AC8377-C5FE-4332-921C-6C73B5561FAD}" presName="arrowWedge3" presStyleLbl="fgSibTrans2D1" presStyleIdx="2" presStyleCnt="3"/>
      <dgm:spPr/>
    </dgm:pt>
  </dgm:ptLst>
  <dgm:cxnLst>
    <dgm:cxn modelId="{A2637B07-02D9-4321-94C3-5290F125E0E6}" type="presOf" srcId="{E284216D-FC3A-44A0-A6E3-77E582936BA2}" destId="{600A2C14-F93C-49F4-8BC8-B6E61D3AD0ED}" srcOrd="0" destOrd="0" presId="urn:microsoft.com/office/officeart/2005/8/layout/cycle8"/>
    <dgm:cxn modelId="{882C6F22-F177-4CD8-8918-1D85991F2DD0}" type="presOf" srcId="{38BF5014-FAC8-4776-ADB8-6CD79B9832B6}" destId="{DCF57116-CF3D-435D-9B04-5381EECE85A6}" srcOrd="1" destOrd="0" presId="urn:microsoft.com/office/officeart/2005/8/layout/cycle8"/>
    <dgm:cxn modelId="{2F592233-DF6C-4C85-80D0-A516C859F9CB}" srcId="{4846389B-4EC0-45BF-AF43-383CC56E069E}" destId="{E284216D-FC3A-44A0-A6E3-77E582936BA2}" srcOrd="1" destOrd="0" parTransId="{76FDD998-AAD2-4F3B-8211-160AD2FF9F3B}" sibTransId="{5586E24C-3A1E-444F-857F-2CB776426F42}"/>
    <dgm:cxn modelId="{06DA4768-5D7F-4416-BBB7-0BF74F832551}" type="presOf" srcId="{FBD88B73-406C-4918-BBD2-4B41A53AF454}" destId="{93CF093E-0EC5-4DDB-940E-D0B5040DC833}" srcOrd="1" destOrd="0" presId="urn:microsoft.com/office/officeart/2005/8/layout/cycle8"/>
    <dgm:cxn modelId="{D3708781-776C-4066-BF4E-DFA3B21AD001}" type="presOf" srcId="{4846389B-4EC0-45BF-AF43-383CC56E069E}" destId="{65ADDA43-71C0-4634-B980-F5CF8D5FDFA4}" srcOrd="0" destOrd="0" presId="urn:microsoft.com/office/officeart/2005/8/layout/cycle8"/>
    <dgm:cxn modelId="{FDBE61B4-8AA4-4B1A-B5E4-DCEF80271BAC}" type="presOf" srcId="{38BF5014-FAC8-4776-ADB8-6CD79B9832B6}" destId="{1E7073DA-E536-493D-A248-0B22ABEAABBC}" srcOrd="0" destOrd="0" presId="urn:microsoft.com/office/officeart/2005/8/layout/cycle8"/>
    <dgm:cxn modelId="{D4D8F8B7-4CA4-4D40-BCF7-6647D37DB3E4}" type="presOf" srcId="{E284216D-FC3A-44A0-A6E3-77E582936BA2}" destId="{94F41568-E525-4F58-9EAE-8D14354382E1}" srcOrd="1" destOrd="0" presId="urn:microsoft.com/office/officeart/2005/8/layout/cycle8"/>
    <dgm:cxn modelId="{A6574EB8-C484-48CD-9453-EE056E3E60B1}" srcId="{4846389B-4EC0-45BF-AF43-383CC56E069E}" destId="{38BF5014-FAC8-4776-ADB8-6CD79B9832B6}" srcOrd="2" destOrd="0" parTransId="{63E68D4D-6F03-4EAF-88A0-28EF5DBC6E4C}" sibTransId="{62AC8377-C5FE-4332-921C-6C73B5561FAD}"/>
    <dgm:cxn modelId="{3BCEFAC7-8D17-4CD8-B926-9486AA695FD4}" srcId="{4846389B-4EC0-45BF-AF43-383CC56E069E}" destId="{FBD88B73-406C-4918-BBD2-4B41A53AF454}" srcOrd="0" destOrd="0" parTransId="{DD5A2DFB-84E8-47D6-8B76-821A0D11A2FE}" sibTransId="{E9B1BA14-2AB0-4071-80F0-F82590CC0163}"/>
    <dgm:cxn modelId="{BA3572D1-E87B-432C-934A-E6795EAC7FC9}" type="presOf" srcId="{FBD88B73-406C-4918-BBD2-4B41A53AF454}" destId="{EF8D7F31-C8EB-409D-A1AF-5DBB6C3A757E}" srcOrd="0" destOrd="0" presId="urn:microsoft.com/office/officeart/2005/8/layout/cycle8"/>
    <dgm:cxn modelId="{4B1E5513-CC74-429A-80D4-623EB43E127B}" type="presParOf" srcId="{65ADDA43-71C0-4634-B980-F5CF8D5FDFA4}" destId="{EF8D7F31-C8EB-409D-A1AF-5DBB6C3A757E}" srcOrd="0" destOrd="0" presId="urn:microsoft.com/office/officeart/2005/8/layout/cycle8"/>
    <dgm:cxn modelId="{D1573F81-1921-419C-BF09-B285883EAF0E}" type="presParOf" srcId="{65ADDA43-71C0-4634-B980-F5CF8D5FDFA4}" destId="{47595EE9-CF1E-4819-921B-F187A6B6363B}" srcOrd="1" destOrd="0" presId="urn:microsoft.com/office/officeart/2005/8/layout/cycle8"/>
    <dgm:cxn modelId="{A60F51AE-BC96-4FD0-891C-9176952F0B1F}" type="presParOf" srcId="{65ADDA43-71C0-4634-B980-F5CF8D5FDFA4}" destId="{40501B90-7689-44D3-B2C2-49162765B85A}" srcOrd="2" destOrd="0" presId="urn:microsoft.com/office/officeart/2005/8/layout/cycle8"/>
    <dgm:cxn modelId="{D5EFF156-E3FE-40EC-B745-62EA7C764940}" type="presParOf" srcId="{65ADDA43-71C0-4634-B980-F5CF8D5FDFA4}" destId="{93CF093E-0EC5-4DDB-940E-D0B5040DC833}" srcOrd="3" destOrd="0" presId="urn:microsoft.com/office/officeart/2005/8/layout/cycle8"/>
    <dgm:cxn modelId="{00B18ACE-6571-4A5F-821B-ABF7821C172C}" type="presParOf" srcId="{65ADDA43-71C0-4634-B980-F5CF8D5FDFA4}" destId="{600A2C14-F93C-49F4-8BC8-B6E61D3AD0ED}" srcOrd="4" destOrd="0" presId="urn:microsoft.com/office/officeart/2005/8/layout/cycle8"/>
    <dgm:cxn modelId="{618BD97A-D695-4553-84AB-D945EFA40222}" type="presParOf" srcId="{65ADDA43-71C0-4634-B980-F5CF8D5FDFA4}" destId="{0BB613E1-E887-44D4-88A4-08AEC1DA068D}" srcOrd="5" destOrd="0" presId="urn:microsoft.com/office/officeart/2005/8/layout/cycle8"/>
    <dgm:cxn modelId="{1475B998-0047-40D9-98F9-E5D0EDA014EC}" type="presParOf" srcId="{65ADDA43-71C0-4634-B980-F5CF8D5FDFA4}" destId="{4946CB79-83B4-4BA1-A44F-B2E254815B14}" srcOrd="6" destOrd="0" presId="urn:microsoft.com/office/officeart/2005/8/layout/cycle8"/>
    <dgm:cxn modelId="{27951C7A-197D-4E09-9AF3-4D112D2795C0}" type="presParOf" srcId="{65ADDA43-71C0-4634-B980-F5CF8D5FDFA4}" destId="{94F41568-E525-4F58-9EAE-8D14354382E1}" srcOrd="7" destOrd="0" presId="urn:microsoft.com/office/officeart/2005/8/layout/cycle8"/>
    <dgm:cxn modelId="{20F28512-CB21-4B38-9816-E16AEEAAECEA}" type="presParOf" srcId="{65ADDA43-71C0-4634-B980-F5CF8D5FDFA4}" destId="{1E7073DA-E536-493D-A248-0B22ABEAABBC}" srcOrd="8" destOrd="0" presId="urn:microsoft.com/office/officeart/2005/8/layout/cycle8"/>
    <dgm:cxn modelId="{E65C2CAE-7BA8-48CF-B754-D9840F38B9AF}" type="presParOf" srcId="{65ADDA43-71C0-4634-B980-F5CF8D5FDFA4}" destId="{980DAF71-0260-4389-B49D-6C2590B247DE}" srcOrd="9" destOrd="0" presId="urn:microsoft.com/office/officeart/2005/8/layout/cycle8"/>
    <dgm:cxn modelId="{0EE17C22-5700-481E-81D0-52A5AA9FBDD3}" type="presParOf" srcId="{65ADDA43-71C0-4634-B980-F5CF8D5FDFA4}" destId="{4F8CC88D-E442-4CCB-A5ED-22CA5E0B1AB8}" srcOrd="10" destOrd="0" presId="urn:microsoft.com/office/officeart/2005/8/layout/cycle8"/>
    <dgm:cxn modelId="{3C7064D3-0C50-479A-9C91-B5CF6FF7DA8D}" type="presParOf" srcId="{65ADDA43-71C0-4634-B980-F5CF8D5FDFA4}" destId="{DCF57116-CF3D-435D-9B04-5381EECE85A6}" srcOrd="11" destOrd="0" presId="urn:microsoft.com/office/officeart/2005/8/layout/cycle8"/>
    <dgm:cxn modelId="{9798C7BC-A4C4-40BB-8CEE-21D07CBC5657}" type="presParOf" srcId="{65ADDA43-71C0-4634-B980-F5CF8D5FDFA4}" destId="{42E12193-8E56-4148-A476-FA9714A99169}" srcOrd="12" destOrd="0" presId="urn:microsoft.com/office/officeart/2005/8/layout/cycle8"/>
    <dgm:cxn modelId="{3B31D96A-15AD-4ED8-B8F5-6B8282A0F3CC}" type="presParOf" srcId="{65ADDA43-71C0-4634-B980-F5CF8D5FDFA4}" destId="{B0AC0E11-F935-4929-880F-642DF90F8428}" srcOrd="13" destOrd="0" presId="urn:microsoft.com/office/officeart/2005/8/layout/cycle8"/>
    <dgm:cxn modelId="{7A139342-EB9B-461F-9BE9-DC3B32AA5B8B}" type="presParOf" srcId="{65ADDA43-71C0-4634-B980-F5CF8D5FDFA4}" destId="{5147203B-5ABF-42A4-9FB1-D1834DFFDF4D}"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8D7F31-C8EB-409D-A1AF-5DBB6C3A757E}">
      <dsp:nvSpPr>
        <dsp:cNvPr id="0" name=""/>
        <dsp:cNvSpPr/>
      </dsp:nvSpPr>
      <dsp:spPr>
        <a:xfrm>
          <a:off x="1335752" y="297143"/>
          <a:ext cx="3840008" cy="3840008"/>
        </a:xfrm>
        <a:prstGeom prst="pie">
          <a:avLst>
            <a:gd name="adj1" fmla="val 16200000"/>
            <a:gd name="adj2" fmla="val 18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empathy</a:t>
          </a:r>
        </a:p>
      </dsp:txBody>
      <dsp:txXfrm>
        <a:off x="3359528" y="1110859"/>
        <a:ext cx="1371431" cy="1142859"/>
      </dsp:txXfrm>
    </dsp:sp>
    <dsp:sp modelId="{600A2C14-F93C-49F4-8BC8-B6E61D3AD0ED}">
      <dsp:nvSpPr>
        <dsp:cNvPr id="0" name=""/>
        <dsp:cNvSpPr/>
      </dsp:nvSpPr>
      <dsp:spPr>
        <a:xfrm>
          <a:off x="1256666" y="434286"/>
          <a:ext cx="3840008" cy="3840008"/>
        </a:xfrm>
        <a:prstGeom prst="pie">
          <a:avLst>
            <a:gd name="adj1" fmla="val 1800000"/>
            <a:gd name="adj2" fmla="val 90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awareness</a:t>
          </a:r>
        </a:p>
      </dsp:txBody>
      <dsp:txXfrm>
        <a:off x="2170954" y="2925720"/>
        <a:ext cx="2057147" cy="1005716"/>
      </dsp:txXfrm>
    </dsp:sp>
    <dsp:sp modelId="{1E7073DA-E536-493D-A248-0B22ABEAABBC}">
      <dsp:nvSpPr>
        <dsp:cNvPr id="0" name=""/>
        <dsp:cNvSpPr/>
      </dsp:nvSpPr>
      <dsp:spPr>
        <a:xfrm>
          <a:off x="1177580" y="297143"/>
          <a:ext cx="3840008" cy="3840008"/>
        </a:xfrm>
        <a:prstGeom prst="pie">
          <a:avLst>
            <a:gd name="adj1" fmla="val 9000000"/>
            <a:gd name="adj2" fmla="val 162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action</a:t>
          </a:r>
        </a:p>
      </dsp:txBody>
      <dsp:txXfrm>
        <a:off x="1622381" y="1110859"/>
        <a:ext cx="1371431" cy="1142859"/>
      </dsp:txXfrm>
    </dsp:sp>
    <dsp:sp modelId="{42E12193-8E56-4148-A476-FA9714A99169}">
      <dsp:nvSpPr>
        <dsp:cNvPr id="0" name=""/>
        <dsp:cNvSpPr/>
      </dsp:nvSpPr>
      <dsp:spPr>
        <a:xfrm>
          <a:off x="1098354" y="59428"/>
          <a:ext cx="4315438" cy="4315438"/>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0AC0E11-F935-4929-880F-642DF90F8428}">
      <dsp:nvSpPr>
        <dsp:cNvPr id="0" name=""/>
        <dsp:cNvSpPr/>
      </dsp:nvSpPr>
      <dsp:spPr>
        <a:xfrm>
          <a:off x="1018951" y="196329"/>
          <a:ext cx="4315438" cy="4315438"/>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147203B-5ABF-42A4-9FB1-D1834DFFDF4D}">
      <dsp:nvSpPr>
        <dsp:cNvPr id="0" name=""/>
        <dsp:cNvSpPr/>
      </dsp:nvSpPr>
      <dsp:spPr>
        <a:xfrm>
          <a:off x="939548" y="59428"/>
          <a:ext cx="4315438" cy="4315438"/>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3DEC95-AA1F-4928-BF31-418187ED3281}" type="datetimeFigureOut">
              <a:rPr lang="en-GB" smtClean="0"/>
              <a:t>08/09/2025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DEF22B-9A79-4C26-976C-B5CED4BB150E}" type="slidenum">
              <a:rPr lang="en-GB" smtClean="0"/>
              <a:t>‹#›</a:t>
            </a:fld>
            <a:endParaRPr lang="en-GB"/>
          </a:p>
        </p:txBody>
      </p:sp>
    </p:spTree>
    <p:extLst>
      <p:ext uri="{BB962C8B-B14F-4D97-AF65-F5344CB8AC3E}">
        <p14:creationId xmlns:p14="http://schemas.microsoft.com/office/powerpoint/2010/main" val="39414770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457172-BC8C-924A-8875-5AF02A436113}" type="datetimeFigureOut">
              <a:rPr lang="en-US" smtClean="0"/>
              <a:t>9/8/2025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E8D311-A15E-D747-87D9-326963096DF2}" type="slidenum">
              <a:rPr lang="en-US" smtClean="0"/>
              <a:t>‹#›</a:t>
            </a:fld>
            <a:endParaRPr lang="en-US"/>
          </a:p>
        </p:txBody>
      </p:sp>
    </p:spTree>
    <p:extLst>
      <p:ext uri="{BB962C8B-B14F-4D97-AF65-F5344CB8AC3E}">
        <p14:creationId xmlns:p14="http://schemas.microsoft.com/office/powerpoint/2010/main" val="246406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dc.gov/hiv/basics/livingwithhiv/treatment.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0ECAD9-F4A6-44FE-870F-62FB1F429F8D}" type="slidenum">
              <a:rPr lang="en-US" smtClean="0"/>
              <a:t>2</a:t>
            </a:fld>
            <a:endParaRPr lang="en-US"/>
          </a:p>
        </p:txBody>
      </p:sp>
    </p:spTree>
    <p:extLst>
      <p:ext uri="{BB962C8B-B14F-4D97-AF65-F5344CB8AC3E}">
        <p14:creationId xmlns:p14="http://schemas.microsoft.com/office/powerpoint/2010/main" val="1014031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0ECAD9-F4A6-44FE-870F-62FB1F429F8D}" type="slidenum">
              <a:rPr lang="en-US" smtClean="0"/>
              <a:t>7</a:t>
            </a:fld>
            <a:endParaRPr lang="en-US"/>
          </a:p>
        </p:txBody>
      </p:sp>
    </p:spTree>
    <p:extLst>
      <p:ext uri="{BB962C8B-B14F-4D97-AF65-F5344CB8AC3E}">
        <p14:creationId xmlns:p14="http://schemas.microsoft.com/office/powerpoint/2010/main" val="1425303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0ECAD9-F4A6-44FE-870F-62FB1F429F8D}" type="slidenum">
              <a:rPr lang="en-US" smtClean="0"/>
              <a:t>8</a:t>
            </a:fld>
            <a:endParaRPr lang="en-US"/>
          </a:p>
        </p:txBody>
      </p:sp>
    </p:spTree>
    <p:extLst>
      <p:ext uri="{BB962C8B-B14F-4D97-AF65-F5344CB8AC3E}">
        <p14:creationId xmlns:p14="http://schemas.microsoft.com/office/powerpoint/2010/main" val="2416067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CDC. (2023). HIV Treatment: The Basics. </a:t>
            </a:r>
            <a:r>
              <a:rPr lang="en-US" dirty="0">
                <a:hlinkClick r:id="rId3"/>
              </a:rPr>
              <a:t>cdc.gov/</a:t>
            </a:r>
            <a:r>
              <a:rPr lang="en-US" dirty="0" err="1">
                <a:hlinkClick r:id="rId3"/>
              </a:rPr>
              <a:t>hiv</a:t>
            </a:r>
            <a:r>
              <a:rPr lang="en-US" dirty="0">
                <a:hlinkClick r:id="rId3"/>
              </a:rPr>
              <a:t>/basics/</a:t>
            </a:r>
            <a:r>
              <a:rPr lang="en-US" dirty="0" err="1">
                <a:hlinkClick r:id="rId3"/>
              </a:rPr>
              <a:t>livingwithhiv</a:t>
            </a:r>
            <a:r>
              <a:rPr lang="en-US" dirty="0">
                <a:hlinkClick r:id="rId3"/>
              </a:rPr>
              <a:t>/treatment.html</a:t>
            </a:r>
            <a:endParaRPr lang="en-US" dirty="0"/>
          </a:p>
          <a:p>
            <a:pPr>
              <a:buFont typeface="Arial" panose="020B0604020202020204" pitchFamily="34" charset="0"/>
              <a:buChar char="•"/>
            </a:pPr>
            <a:r>
              <a:rPr lang="en-US" dirty="0"/>
              <a:t>HIV.gov. (n.d.). Undetectable = </a:t>
            </a:r>
            <a:r>
              <a:rPr lang="en-US" dirty="0" err="1"/>
              <a:t>Untransmittable</a:t>
            </a:r>
            <a:r>
              <a:rPr lang="en-US" dirty="0"/>
              <a:t>. hiv.gov</a:t>
            </a:r>
          </a:p>
          <a:p>
            <a:pPr>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7A0ECAD9-F4A6-44FE-870F-62FB1F429F8D}" type="slidenum">
              <a:rPr lang="en-US" smtClean="0"/>
              <a:t>9</a:t>
            </a:fld>
            <a:endParaRPr lang="en-US"/>
          </a:p>
        </p:txBody>
      </p:sp>
    </p:spTree>
    <p:extLst>
      <p:ext uri="{BB962C8B-B14F-4D97-AF65-F5344CB8AC3E}">
        <p14:creationId xmlns:p14="http://schemas.microsoft.com/office/powerpoint/2010/main" val="2116963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0ECAD9-F4A6-44FE-870F-62FB1F429F8D}" type="slidenum">
              <a:rPr lang="en-US" smtClean="0"/>
              <a:t>10</a:t>
            </a:fld>
            <a:endParaRPr lang="en-US"/>
          </a:p>
        </p:txBody>
      </p:sp>
    </p:spTree>
    <p:extLst>
      <p:ext uri="{BB962C8B-B14F-4D97-AF65-F5344CB8AC3E}">
        <p14:creationId xmlns:p14="http://schemas.microsoft.com/office/powerpoint/2010/main" val="3564214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0ECAD9-F4A6-44FE-870F-62FB1F429F8D}" type="slidenum">
              <a:rPr lang="en-US" smtClean="0"/>
              <a:t>11</a:t>
            </a:fld>
            <a:endParaRPr lang="en-US"/>
          </a:p>
        </p:txBody>
      </p:sp>
    </p:spTree>
    <p:extLst>
      <p:ext uri="{BB962C8B-B14F-4D97-AF65-F5344CB8AC3E}">
        <p14:creationId xmlns:p14="http://schemas.microsoft.com/office/powerpoint/2010/main" val="644484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0ECAD9-F4A6-44FE-870F-62FB1F429F8D}" type="slidenum">
              <a:rPr lang="en-US" smtClean="0"/>
              <a:t>12</a:t>
            </a:fld>
            <a:endParaRPr lang="en-US"/>
          </a:p>
        </p:txBody>
      </p:sp>
    </p:spTree>
    <p:extLst>
      <p:ext uri="{BB962C8B-B14F-4D97-AF65-F5344CB8AC3E}">
        <p14:creationId xmlns:p14="http://schemas.microsoft.com/office/powerpoint/2010/main" val="22919870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gskbrandhub.com/b/hub/c/en-GB/Asset/Details/27368?pageSize=30&amp;showadvancedsearch=True&amp;showkeywordfilters=True&amp;showselectedkeywordfilters=False&amp;largeLayout=False&amp;b=hub&amp;bs=hub&amp;view=Standard&amp;page=1&amp;k=842&amp;fullTextQuery=font" TargetMode="Externa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xml"/><Relationship Id="rId4" Type="http://schemas.openxmlformats.org/officeDocument/2006/relationships/image" Target="../media/image39.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lcome - Gu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3F54C1-1A57-44C8-86D9-A61E13D045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8"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pic>
        <p:nvPicPr>
          <p:cNvPr id="15" name="Graphic 14">
            <a:extLst>
              <a:ext uri="{FF2B5EF4-FFF2-40B4-BE49-F238E27FC236}">
                <a16:creationId xmlns:a16="http://schemas.microsoft.com/office/drawing/2014/main" id="{F3ADF046-7EE5-B129-ACB1-30B13C49725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
        <p:nvSpPr>
          <p:cNvPr id="16" name="Footer Placeholder 3">
            <a:extLst>
              <a:ext uri="{FF2B5EF4-FFF2-40B4-BE49-F238E27FC236}">
                <a16:creationId xmlns:a16="http://schemas.microsoft.com/office/drawing/2014/main" id="{49D1DF81-5267-6DAB-F8E2-0DC15BDA3635}"/>
              </a:ext>
            </a:extLst>
          </p:cNvPr>
          <p:cNvSpPr>
            <a:spLocks noGrp="1"/>
          </p:cNvSpPr>
          <p:nvPr>
            <p:ph type="ftr" sz="quarter" idx="3"/>
          </p:nvPr>
        </p:nvSpPr>
        <p:spPr>
          <a:xfrm>
            <a:off x="673200" y="324000"/>
            <a:ext cx="4114800" cy="187573"/>
          </a:xfrm>
        </p:spPr>
        <p:txBody>
          <a:bodyPr/>
          <a:lstStyle/>
          <a:p>
            <a:r>
              <a:rPr lang="en-GB"/>
              <a:t>PowerPoint document title (Global update in Header and Footer)</a:t>
            </a:r>
            <a:endParaRPr lang="en-GB" dirty="0"/>
          </a:p>
        </p:txBody>
      </p:sp>
      <p:sp>
        <p:nvSpPr>
          <p:cNvPr id="30" name="Text Placeholder 1">
            <a:extLst>
              <a:ext uri="{FF2B5EF4-FFF2-40B4-BE49-F238E27FC236}">
                <a16:creationId xmlns:a16="http://schemas.microsoft.com/office/drawing/2014/main" id="{2B786C3C-985C-D2DC-ACF1-591B9068F375}"/>
              </a:ext>
            </a:extLst>
          </p:cNvPr>
          <p:cNvSpPr txBox="1">
            <a:spLocks/>
          </p:cNvSpPr>
          <p:nvPr userDrawn="1"/>
        </p:nvSpPr>
        <p:spPr>
          <a:xfrm>
            <a:off x="673100" y="806195"/>
            <a:ext cx="10230126" cy="703222"/>
          </a:xfrm>
          <a:prstGeom prst="rect">
            <a:avLst/>
          </a:prstGeom>
        </p:spPr>
        <p:txBody>
          <a:bodyPr lIns="0" tIns="0" rIns="0" bIns="0"/>
          <a:lstStyle>
            <a:lvl1pPr marL="0" indent="0" algn="l" defTabSz="914400" rtl="0" eaLnBrk="1" latinLnBrk="0" hangingPunct="1">
              <a:lnSpc>
                <a:spcPct val="75000"/>
              </a:lnSpc>
              <a:spcBef>
                <a:spcPts val="1000"/>
              </a:spcBef>
              <a:buFontTx/>
              <a:buNone/>
              <a:defRPr sz="2500" b="0" i="0" kern="1200">
                <a:solidFill>
                  <a:srgbClr val="EB1852"/>
                </a:solidFill>
                <a:latin typeface="Breakthrough Eval2" panose="0206060304020204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b="0" i="0" dirty="0">
                <a:solidFill>
                  <a:schemeClr val="accent1"/>
                </a:solidFill>
                <a:latin typeface="Breakthrough 2022" panose="02060603040202040303"/>
              </a:rPr>
              <a:t>Welcome to the new V||V </a:t>
            </a:r>
            <a:r>
              <a:rPr lang="en-GB" sz="3200" b="0" i="0" dirty="0" err="1">
                <a:solidFill>
                  <a:schemeClr val="accent1"/>
                </a:solidFill>
                <a:latin typeface="Breakthrough 2022" panose="02060603040202040303"/>
              </a:rPr>
              <a:t>powerpoint</a:t>
            </a:r>
            <a:r>
              <a:rPr lang="en-GB" sz="3200" b="0" i="0" dirty="0">
                <a:solidFill>
                  <a:schemeClr val="accent1"/>
                </a:solidFill>
                <a:latin typeface="Breakthrough 2022" panose="02060603040202040303"/>
              </a:rPr>
              <a:t> presentation kit</a:t>
            </a:r>
          </a:p>
        </p:txBody>
      </p:sp>
      <p:cxnSp>
        <p:nvCxnSpPr>
          <p:cNvPr id="32" name="Straight Connector 31">
            <a:extLst>
              <a:ext uri="{FF2B5EF4-FFF2-40B4-BE49-F238E27FC236}">
                <a16:creationId xmlns:a16="http://schemas.microsoft.com/office/drawing/2014/main" id="{A1CC8F4F-324D-D618-F35F-3CADEAEE6EAE}"/>
              </a:ext>
            </a:extLst>
          </p:cNvPr>
          <p:cNvCxnSpPr>
            <a:cxnSpLocks/>
          </p:cNvCxnSpPr>
          <p:nvPr userDrawn="1"/>
        </p:nvCxnSpPr>
        <p:spPr>
          <a:xfrm>
            <a:off x="673100" y="540000"/>
            <a:ext cx="11067281"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id="{E9CEEEF3-FA2E-3B85-E184-25A376E4D92C}"/>
              </a:ext>
            </a:extLst>
          </p:cNvPr>
          <p:cNvCxnSpPr>
            <a:cxnSpLocks/>
          </p:cNvCxnSpPr>
          <p:nvPr userDrawn="1"/>
        </p:nvCxnSpPr>
        <p:spPr>
          <a:xfrm flipV="1">
            <a:off x="8072447" y="1692000"/>
            <a:ext cx="0" cy="4863888"/>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8665EFC3-C875-A571-B317-21AC002561B6}"/>
              </a:ext>
            </a:extLst>
          </p:cNvPr>
          <p:cNvCxnSpPr>
            <a:cxnSpLocks/>
          </p:cNvCxnSpPr>
          <p:nvPr userDrawn="1"/>
        </p:nvCxnSpPr>
        <p:spPr>
          <a:xfrm flipV="1">
            <a:off x="4323138" y="1692000"/>
            <a:ext cx="0" cy="4863888"/>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BAA6FF9E-4A4D-EC80-7872-4D3526E1A289}"/>
              </a:ext>
            </a:extLst>
          </p:cNvPr>
          <p:cNvSpPr txBox="1"/>
          <p:nvPr userDrawn="1"/>
        </p:nvSpPr>
        <p:spPr>
          <a:xfrm>
            <a:off x="8355517" y="1692000"/>
            <a:ext cx="3380871" cy="2900317"/>
          </a:xfrm>
          <a:prstGeom prst="rect">
            <a:avLst/>
          </a:prstGeom>
          <a:noFill/>
        </p:spPr>
        <p:txBody>
          <a:bodyPr wrap="square" lIns="0" tIns="0" rIns="0" bIns="0" rtlCol="0">
            <a:noAutofit/>
          </a:bodyPr>
          <a:lstStyle/>
          <a:p>
            <a:pPr>
              <a:lnSpc>
                <a:spcPct val="110000"/>
              </a:lnSpc>
              <a:spcBef>
                <a:spcPts val="1200"/>
              </a:spcBef>
              <a:spcAft>
                <a:spcPts val="300"/>
              </a:spcAft>
            </a:pPr>
            <a:r>
              <a:rPr lang="en-GB" sz="1000" b="1" dirty="0">
                <a:solidFill>
                  <a:schemeClr val="accent2"/>
                </a:solidFill>
                <a:latin typeface="Raleway" charset="0"/>
                <a:ea typeface="Raleway" charset="0"/>
                <a:cs typeface="Raleway" charset="0"/>
              </a:rPr>
              <a:t>Typography – Special Instructions</a:t>
            </a:r>
          </a:p>
          <a:p>
            <a:pPr marL="0" marR="0" lvl="0" indent="0" algn="l" defTabSz="914400" rtl="0" eaLnBrk="1" fontAlgn="auto" latinLnBrk="0" hangingPunct="1">
              <a:lnSpc>
                <a:spcPct val="110000"/>
              </a:lnSpc>
              <a:spcBef>
                <a:spcPts val="0"/>
              </a:spcBef>
              <a:spcAft>
                <a:spcPts val="900"/>
              </a:spcAft>
              <a:buClr>
                <a:schemeClr val="accent1"/>
              </a:buClr>
              <a:buSzTx/>
              <a:buFontTx/>
              <a:buNone/>
              <a:tabLst/>
              <a:defRPr/>
            </a:pPr>
            <a:r>
              <a:rPr lang="en-GB" sz="1000" kern="1200" dirty="0">
                <a:solidFill>
                  <a:schemeClr val="accent2"/>
                </a:solidFill>
                <a:latin typeface="Raleway" charset="0"/>
                <a:ea typeface="Times New Roman" panose="02020603050405020304" pitchFamily="18" charset="0"/>
                <a:cs typeface="+mn-cs"/>
              </a:rPr>
              <a:t>Once the font has been replaced you will need to review the document and manually replace any uppercase I’s in </a:t>
            </a:r>
            <a:r>
              <a:rPr lang="en-GB" sz="1000" kern="1200" dirty="0" err="1">
                <a:solidFill>
                  <a:schemeClr val="accent2"/>
                </a:solidFill>
                <a:latin typeface="Raleway" charset="0"/>
                <a:ea typeface="Times New Roman" panose="02020603050405020304" pitchFamily="18" charset="0"/>
                <a:cs typeface="+mn-cs"/>
              </a:rPr>
              <a:t>ViiV</a:t>
            </a:r>
            <a:r>
              <a:rPr lang="en-GB" sz="1000" kern="1200" dirty="0">
                <a:solidFill>
                  <a:schemeClr val="accent2"/>
                </a:solidFill>
                <a:latin typeface="Raleway" charset="0"/>
                <a:ea typeface="Times New Roman" panose="02020603050405020304" pitchFamily="18" charset="0"/>
                <a:cs typeface="+mn-cs"/>
              </a:rPr>
              <a:t> with lowercase ones by following the instructions shown below.</a:t>
            </a:r>
            <a:endParaRPr lang="en-GB" sz="1000" kern="1200" dirty="0">
              <a:solidFill>
                <a:schemeClr val="accent2"/>
              </a:solidFill>
              <a:latin typeface="Raleway" charset="0"/>
              <a:ea typeface="Calibri" panose="020F0502020204030204" pitchFamily="34" charset="0"/>
              <a:cs typeface="+mn-cs"/>
            </a:endParaRPr>
          </a:p>
          <a:p>
            <a:pPr marL="144000" indent="-14400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Only the word ‘</a:t>
            </a:r>
            <a:r>
              <a:rPr lang="en-GB" sz="1000" dirty="0" err="1">
                <a:solidFill>
                  <a:schemeClr val="accent2"/>
                </a:solidFill>
                <a:latin typeface="Raleway" charset="0"/>
                <a:ea typeface="Raleway" charset="0"/>
                <a:cs typeface="Raleway" charset="0"/>
              </a:rPr>
              <a:t>ViiV</a:t>
            </a:r>
            <a:r>
              <a:rPr lang="en-GB" sz="1000" dirty="0">
                <a:solidFill>
                  <a:schemeClr val="accent2"/>
                </a:solidFill>
                <a:latin typeface="Raleway" charset="0"/>
                <a:ea typeface="Raleway" charset="0"/>
                <a:cs typeface="Raleway" charset="0"/>
              </a:rPr>
              <a:t>’ should use lower case ‘i’s (</a:t>
            </a:r>
            <a:r>
              <a:rPr lang="en-GB" sz="1000" b="1" i="0" dirty="0">
                <a:solidFill>
                  <a:schemeClr val="accent2"/>
                </a:solidFill>
                <a:latin typeface="Breakthrough 2022" panose="02060603040202040303"/>
                <a:ea typeface="Raleway" charset="0"/>
                <a:cs typeface="Raleway" charset="0"/>
              </a:rPr>
              <a:t>v||v</a:t>
            </a:r>
            <a:r>
              <a:rPr lang="en-GB" sz="1000" dirty="0">
                <a:solidFill>
                  <a:schemeClr val="accent2"/>
                </a:solidFill>
                <a:latin typeface="Raleway" charset="0"/>
                <a:ea typeface="Raleway" charset="0"/>
                <a:cs typeface="Raleway" charset="0"/>
              </a:rPr>
              <a:t>) </a:t>
            </a:r>
          </a:p>
          <a:p>
            <a:pPr marL="144000" indent="-14400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You can create this by typing shift and vertical bar^ keys (</a:t>
            </a:r>
            <a:r>
              <a:rPr lang="en-GB" sz="1000" b="1" dirty="0">
                <a:solidFill>
                  <a:schemeClr val="accent2"/>
                </a:solidFill>
                <a:latin typeface="Raleway" charset="0"/>
                <a:ea typeface="Raleway" charset="0"/>
                <a:cs typeface="Raleway" charset="0"/>
              </a:rPr>
              <a:t>shift + |) </a:t>
            </a:r>
            <a:r>
              <a:rPr lang="en-GB" sz="1000" dirty="0">
                <a:solidFill>
                  <a:schemeClr val="accent2"/>
                </a:solidFill>
                <a:latin typeface="Raleway" charset="0"/>
                <a:ea typeface="Raleway" charset="0"/>
                <a:cs typeface="Raleway" charset="0"/>
              </a:rPr>
              <a:t>simultaneously</a:t>
            </a:r>
            <a:r>
              <a:rPr lang="en-GB" sz="1000" b="1" dirty="0">
                <a:solidFill>
                  <a:schemeClr val="accent2"/>
                </a:solidFill>
                <a:latin typeface="Raleway" charset="0"/>
                <a:ea typeface="Raleway" charset="0"/>
                <a:cs typeface="Raleway" charset="0"/>
              </a:rPr>
              <a:t> </a:t>
            </a:r>
          </a:p>
          <a:p>
            <a:pPr marL="144000" indent="-14400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In </a:t>
            </a:r>
            <a:r>
              <a:rPr lang="en-GB" sz="1000" b="1" u="sng" dirty="0">
                <a:solidFill>
                  <a:schemeClr val="accent2"/>
                </a:solidFill>
                <a:latin typeface="Raleway" charset="0"/>
                <a:ea typeface="Raleway" charset="0"/>
                <a:cs typeface="Raleway" charset="0"/>
              </a:rPr>
              <a:t>All</a:t>
            </a:r>
            <a:r>
              <a:rPr lang="en-GB" sz="1000" dirty="0">
                <a:solidFill>
                  <a:schemeClr val="accent2"/>
                </a:solidFill>
                <a:latin typeface="Raleway" charset="0"/>
                <a:ea typeface="Raleway" charset="0"/>
                <a:cs typeface="Raleway" charset="0"/>
              </a:rPr>
              <a:t> other circumstances the font should remain uppercase</a:t>
            </a:r>
          </a:p>
          <a:p>
            <a:pPr marL="144000" indent="-14400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Visually check the rest of the doc to ensure all instances are correct</a:t>
            </a:r>
          </a:p>
          <a:p>
            <a:pPr>
              <a:lnSpc>
                <a:spcPct val="110000"/>
              </a:lnSpc>
              <a:spcBef>
                <a:spcPts val="700"/>
              </a:spcBef>
              <a:spcAft>
                <a:spcPts val="100"/>
              </a:spcAft>
              <a:buClr>
                <a:schemeClr val="accent1"/>
              </a:buClr>
            </a:pPr>
            <a:r>
              <a:rPr lang="en-GB" sz="1000" b="1" dirty="0">
                <a:solidFill>
                  <a:schemeClr val="accent2"/>
                </a:solidFill>
                <a:latin typeface="Raleway" charset="0"/>
                <a:ea typeface="Raleway" charset="0"/>
                <a:cs typeface="Raleway" charset="0"/>
              </a:rPr>
              <a:t>^The vertical bar key (|) can be found on a PC keyboard between the shift (↑) and Z keys. For the Mac, it is between the apostrophe (‘) and enter (⏎) keys.</a:t>
            </a:r>
          </a:p>
          <a:p>
            <a:pPr marL="0" indent="0">
              <a:lnSpc>
                <a:spcPct val="110000"/>
              </a:lnSpc>
              <a:spcAft>
                <a:spcPts val="100"/>
              </a:spcAft>
              <a:buClr>
                <a:schemeClr val="accent1"/>
              </a:buClr>
              <a:buFont typeface="Helvetica" pitchFamily="2" charset="0"/>
              <a:buNone/>
            </a:pPr>
            <a:endParaRPr lang="en-GB" sz="1000" dirty="0">
              <a:solidFill>
                <a:schemeClr val="accent2"/>
              </a:solidFill>
              <a:latin typeface="Raleway" charset="0"/>
              <a:ea typeface="Raleway" charset="0"/>
              <a:cs typeface="Raleway" charset="0"/>
            </a:endParaRPr>
          </a:p>
          <a:p>
            <a:pPr marL="144000" indent="-144000">
              <a:lnSpc>
                <a:spcPct val="110000"/>
              </a:lnSpc>
              <a:spcAft>
                <a:spcPts val="100"/>
              </a:spcAft>
              <a:buClr>
                <a:schemeClr val="accent1"/>
              </a:buClr>
              <a:buFont typeface="Helvetica" pitchFamily="2" charset="0"/>
              <a:buChar char="●"/>
            </a:pPr>
            <a:endParaRPr lang="en-GB" sz="1000" dirty="0">
              <a:solidFill>
                <a:schemeClr val="accent2"/>
              </a:solidFill>
              <a:latin typeface="Raleway" charset="0"/>
              <a:ea typeface="Raleway" charset="0"/>
              <a:cs typeface="Raleway" charset="0"/>
            </a:endParaRPr>
          </a:p>
          <a:p>
            <a:pPr>
              <a:lnSpc>
                <a:spcPct val="110000"/>
              </a:lnSpc>
              <a:spcAft>
                <a:spcPts val="100"/>
              </a:spcAft>
              <a:buClr>
                <a:schemeClr val="accent1"/>
              </a:buClr>
            </a:pPr>
            <a:endParaRPr lang="en-GB" sz="1000" dirty="0">
              <a:solidFill>
                <a:schemeClr val="accent2"/>
              </a:solidFill>
              <a:latin typeface="Raleway" charset="0"/>
              <a:ea typeface="Raleway" charset="0"/>
              <a:cs typeface="Raleway" charset="0"/>
            </a:endParaRPr>
          </a:p>
        </p:txBody>
      </p:sp>
      <p:sp>
        <p:nvSpPr>
          <p:cNvPr id="12" name="TextBox 11">
            <a:extLst>
              <a:ext uri="{FF2B5EF4-FFF2-40B4-BE49-F238E27FC236}">
                <a16:creationId xmlns:a16="http://schemas.microsoft.com/office/drawing/2014/main" id="{755AB8AB-A8DA-80E8-FA78-1AF4D7EDBFE2}"/>
              </a:ext>
            </a:extLst>
          </p:cNvPr>
          <p:cNvSpPr txBox="1"/>
          <p:nvPr userDrawn="1"/>
        </p:nvSpPr>
        <p:spPr>
          <a:xfrm>
            <a:off x="4557600" y="1692000"/>
            <a:ext cx="3304608" cy="4442111"/>
          </a:xfrm>
          <a:prstGeom prst="rect">
            <a:avLst/>
          </a:prstGeom>
          <a:noFill/>
        </p:spPr>
        <p:txBody>
          <a:bodyPr wrap="square" lIns="0" tIns="0" rIns="0" bIns="0" rtlCol="0">
            <a:noAutofit/>
          </a:bodyPr>
          <a:lstStyle/>
          <a:p>
            <a:pPr>
              <a:lnSpc>
                <a:spcPct val="110000"/>
              </a:lnSpc>
              <a:spcAft>
                <a:spcPts val="300"/>
              </a:spcAft>
            </a:pPr>
            <a:r>
              <a:rPr lang="en-GB" sz="1000" b="1" dirty="0">
                <a:solidFill>
                  <a:schemeClr val="accent2"/>
                </a:solidFill>
                <a:latin typeface="Raleway" charset="0"/>
                <a:ea typeface="Raleway" charset="0"/>
                <a:cs typeface="Raleway" charset="0"/>
              </a:rPr>
              <a:t>Legacy documents</a:t>
            </a:r>
          </a:p>
          <a:p>
            <a:pPr>
              <a:lnSpc>
                <a:spcPct val="110000"/>
              </a:lnSpc>
              <a:spcAft>
                <a:spcPts val="900"/>
              </a:spcAft>
              <a:buClr>
                <a:schemeClr val="accent1"/>
              </a:buClr>
            </a:pPr>
            <a:r>
              <a:rPr lang="en-GB" sz="1000" dirty="0">
                <a:solidFill>
                  <a:schemeClr val="accent2"/>
                </a:solidFill>
                <a:latin typeface="Raleway" charset="0"/>
                <a:ea typeface="Raleway" charset="0"/>
                <a:cs typeface="Raleway" charset="0"/>
              </a:rPr>
              <a:t>If using </a:t>
            </a:r>
            <a:r>
              <a:rPr lang="en-GB" sz="1000" dirty="0">
                <a:solidFill>
                  <a:schemeClr val="accent2"/>
                </a:solidFill>
                <a:latin typeface="Raleway" charset="0"/>
                <a:ea typeface="Raleway" charset="0"/>
                <a:cs typeface="+mn-cs"/>
              </a:rPr>
              <a:t>previous</a:t>
            </a:r>
            <a:r>
              <a:rPr lang="en-GB" sz="1000" dirty="0">
                <a:solidFill>
                  <a:schemeClr val="accent2"/>
                </a:solidFill>
                <a:latin typeface="Raleway" charset="0"/>
                <a:ea typeface="Raleway" charset="0"/>
                <a:cs typeface="Raleway" charset="0"/>
              </a:rPr>
              <a:t> ’legacy’ documents it will need updating to the latest </a:t>
            </a:r>
            <a:r>
              <a:rPr lang="en-GB" sz="1000" b="1" i="0" dirty="0">
                <a:solidFill>
                  <a:schemeClr val="accent2"/>
                </a:solidFill>
                <a:latin typeface="Raleway" panose="020B0503030101060003" pitchFamily="34" charset="77"/>
                <a:ea typeface="Raleway" charset="0"/>
                <a:cs typeface="Raleway" charset="0"/>
              </a:rPr>
              <a:t>Breakthrough 2022 </a:t>
            </a:r>
            <a:r>
              <a:rPr lang="en-GB" sz="1000" dirty="0">
                <a:solidFill>
                  <a:schemeClr val="accent2"/>
                </a:solidFill>
                <a:latin typeface="Raleway" charset="0"/>
                <a:ea typeface="Raleway" charset="0"/>
                <a:cs typeface="Raleway" charset="0"/>
              </a:rPr>
              <a:t>font</a:t>
            </a:r>
            <a:br>
              <a:rPr lang="en-GB" sz="1000" dirty="0">
                <a:solidFill>
                  <a:schemeClr val="accent2"/>
                </a:solidFill>
                <a:latin typeface="Raleway" charset="0"/>
                <a:ea typeface="Raleway" charset="0"/>
                <a:cs typeface="Raleway" charset="0"/>
              </a:rPr>
            </a:br>
            <a:r>
              <a:rPr lang="en-GB" sz="1000" dirty="0">
                <a:solidFill>
                  <a:schemeClr val="accent2"/>
                </a:solidFill>
                <a:latin typeface="Raleway" charset="0"/>
                <a:ea typeface="Raleway" charset="0"/>
                <a:cs typeface="Raleway" charset="0"/>
              </a:rPr>
              <a:t>(install first). </a:t>
            </a:r>
          </a:p>
          <a:p>
            <a:pPr marL="0" marR="0" lvl="0" indent="0" algn="l" defTabSz="914400" rtl="0" eaLnBrk="1" fontAlgn="auto" latinLnBrk="0" hangingPunct="1">
              <a:lnSpc>
                <a:spcPct val="110000"/>
              </a:lnSpc>
              <a:spcBef>
                <a:spcPts val="0"/>
              </a:spcBef>
              <a:spcAft>
                <a:spcPts val="100"/>
              </a:spcAft>
              <a:buClr>
                <a:schemeClr val="accent1"/>
              </a:buClr>
              <a:buSzTx/>
              <a:buFontTx/>
              <a:buNone/>
              <a:tabLst/>
              <a:defRPr/>
            </a:pPr>
            <a:r>
              <a:rPr lang="en-GB" sz="1000" b="1" i="0" dirty="0">
                <a:solidFill>
                  <a:schemeClr val="accent2"/>
                </a:solidFill>
                <a:latin typeface="Raleway" panose="020B0503030101060003" pitchFamily="34" charset="77"/>
                <a:ea typeface="Raleway" charset="0"/>
                <a:cs typeface="Raleway" charset="0"/>
              </a:rPr>
              <a:t>For PC users</a:t>
            </a:r>
          </a:p>
          <a:p>
            <a:pPr marL="144000" indent="-14400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Go to </a:t>
            </a:r>
            <a:r>
              <a:rPr lang="en-GB" sz="1000" b="1" dirty="0">
                <a:solidFill>
                  <a:schemeClr val="accent2"/>
                </a:solidFill>
                <a:latin typeface="Raleway" charset="0"/>
                <a:ea typeface="Raleway" charset="0"/>
                <a:cs typeface="Raleway" charset="0"/>
              </a:rPr>
              <a:t>Home</a:t>
            </a:r>
            <a:r>
              <a:rPr lang="en-GB" sz="1000" dirty="0">
                <a:solidFill>
                  <a:schemeClr val="accent2"/>
                </a:solidFill>
                <a:latin typeface="Raleway" charset="0"/>
                <a:ea typeface="Raleway" charset="0"/>
                <a:cs typeface="Raleway" charset="0"/>
              </a:rPr>
              <a:t>, then to </a:t>
            </a:r>
            <a:r>
              <a:rPr lang="en-GB" sz="1000" b="1" dirty="0">
                <a:solidFill>
                  <a:schemeClr val="accent2"/>
                </a:solidFill>
                <a:latin typeface="Raleway" charset="0"/>
                <a:ea typeface="Raleway" charset="0"/>
                <a:cs typeface="Raleway" charset="0"/>
              </a:rPr>
              <a:t>Replace</a:t>
            </a:r>
            <a:r>
              <a:rPr lang="en-GB" sz="1000" dirty="0">
                <a:solidFill>
                  <a:schemeClr val="accent2"/>
                </a:solidFill>
                <a:latin typeface="Raleway" charset="0"/>
                <a:ea typeface="Raleway" charset="0"/>
                <a:cs typeface="Raleway" charset="0"/>
              </a:rPr>
              <a:t>,</a:t>
            </a:r>
            <a:br>
              <a:rPr lang="en-GB" sz="1000" dirty="0">
                <a:solidFill>
                  <a:schemeClr val="accent2"/>
                </a:solidFill>
                <a:latin typeface="Raleway" charset="0"/>
                <a:ea typeface="Raleway" charset="0"/>
                <a:cs typeface="Raleway" charset="0"/>
              </a:rPr>
            </a:br>
            <a:r>
              <a:rPr lang="en-GB" sz="1000" dirty="0">
                <a:solidFill>
                  <a:schemeClr val="accent2"/>
                </a:solidFill>
                <a:latin typeface="Raleway" charset="0"/>
                <a:ea typeface="Raleway" charset="0"/>
                <a:cs typeface="Raleway" charset="0"/>
              </a:rPr>
              <a:t>and select  </a:t>
            </a:r>
            <a:r>
              <a:rPr lang="en-GB" sz="1000" b="1" dirty="0">
                <a:solidFill>
                  <a:schemeClr val="accent2"/>
                </a:solidFill>
                <a:latin typeface="Raleway" charset="0"/>
                <a:ea typeface="Raleway" charset="0"/>
                <a:cs typeface="Raleway" charset="0"/>
              </a:rPr>
              <a:t>Replace fonts</a:t>
            </a:r>
            <a:br>
              <a:rPr lang="en-GB" sz="1000" b="1" dirty="0">
                <a:solidFill>
                  <a:schemeClr val="accent2"/>
                </a:solidFill>
                <a:latin typeface="Raleway" charset="0"/>
                <a:ea typeface="Raleway" charset="0"/>
                <a:cs typeface="Raleway" charset="0"/>
              </a:rPr>
            </a:br>
            <a:r>
              <a:rPr lang="en-GB" sz="1000" b="0" dirty="0">
                <a:solidFill>
                  <a:schemeClr val="accent2"/>
                </a:solidFill>
                <a:latin typeface="Raleway" charset="0"/>
                <a:ea typeface="Raleway" charset="0"/>
                <a:cs typeface="Raleway" charset="0"/>
              </a:rPr>
              <a:t>from the dropdown menu</a:t>
            </a:r>
          </a:p>
          <a:p>
            <a:pPr marL="144000" indent="-144000">
              <a:lnSpc>
                <a:spcPct val="110000"/>
              </a:lnSpc>
              <a:spcAft>
                <a:spcPts val="100"/>
              </a:spcAft>
              <a:buClr>
                <a:schemeClr val="accent1"/>
              </a:buClr>
              <a:buFont typeface="Helvetica" pitchFamily="2" charset="0"/>
              <a:buChar char="●"/>
            </a:pPr>
            <a:endParaRPr lang="en-GB" sz="1000" b="0" dirty="0">
              <a:solidFill>
                <a:schemeClr val="accent2"/>
              </a:solidFill>
              <a:latin typeface="Raleway" charset="0"/>
              <a:ea typeface="Raleway" charset="0"/>
              <a:cs typeface="Raleway" charset="0"/>
            </a:endParaRPr>
          </a:p>
          <a:p>
            <a:pPr marL="144000" indent="-14400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Under </a:t>
            </a:r>
            <a:r>
              <a:rPr lang="en-GB" sz="1000" b="1" dirty="0">
                <a:solidFill>
                  <a:schemeClr val="accent2"/>
                </a:solidFill>
                <a:latin typeface="Raleway" charset="0"/>
                <a:ea typeface="Raleway" charset="0"/>
                <a:cs typeface="Raleway" charset="0"/>
              </a:rPr>
              <a:t>Replace: </a:t>
            </a:r>
            <a:r>
              <a:rPr lang="en-GB" sz="1000" dirty="0">
                <a:solidFill>
                  <a:schemeClr val="accent2"/>
                </a:solidFill>
                <a:latin typeface="Raleway" charset="0"/>
                <a:ea typeface="Raleway" charset="0"/>
                <a:cs typeface="Raleway" charset="0"/>
              </a:rPr>
              <a:t>select Breakthrough and under </a:t>
            </a:r>
            <a:br>
              <a:rPr lang="en-GB" sz="1000" dirty="0">
                <a:solidFill>
                  <a:schemeClr val="accent2"/>
                </a:solidFill>
                <a:latin typeface="Raleway" charset="0"/>
                <a:ea typeface="Raleway" charset="0"/>
                <a:cs typeface="Raleway" charset="0"/>
              </a:rPr>
            </a:br>
            <a:r>
              <a:rPr lang="en-GB" sz="1000" b="1" dirty="0">
                <a:solidFill>
                  <a:schemeClr val="accent2"/>
                </a:solidFill>
                <a:latin typeface="Raleway" charset="0"/>
                <a:ea typeface="Raleway" charset="0"/>
                <a:cs typeface="Raleway" charset="0"/>
              </a:rPr>
              <a:t>With:</a:t>
            </a:r>
            <a:r>
              <a:rPr lang="en-GB" sz="1000" dirty="0">
                <a:solidFill>
                  <a:schemeClr val="accent2"/>
                </a:solidFill>
                <a:latin typeface="Raleway" charset="0"/>
                <a:ea typeface="Raleway" charset="0"/>
                <a:cs typeface="Raleway" charset="0"/>
              </a:rPr>
              <a:t> select </a:t>
            </a:r>
            <a:r>
              <a:rPr lang="en-GB" sz="1000" b="1" dirty="0">
                <a:solidFill>
                  <a:schemeClr val="accent2"/>
                </a:solidFill>
                <a:latin typeface="Raleway" charset="0"/>
                <a:ea typeface="Raleway" charset="0"/>
                <a:cs typeface="Raleway" charset="0"/>
              </a:rPr>
              <a:t>Breakthrough 2022</a:t>
            </a:r>
          </a:p>
          <a:p>
            <a:pPr marL="144000" indent="-144000">
              <a:lnSpc>
                <a:spcPct val="110000"/>
              </a:lnSpc>
              <a:spcAft>
                <a:spcPts val="100"/>
              </a:spcAft>
              <a:buClr>
                <a:schemeClr val="accent1"/>
              </a:buClr>
              <a:buFont typeface="Helvetica" pitchFamily="2" charset="0"/>
              <a:buChar char="●"/>
            </a:pPr>
            <a:endParaRPr lang="en-GB" sz="1000" b="1" dirty="0">
              <a:solidFill>
                <a:schemeClr val="accent2"/>
              </a:solidFill>
              <a:latin typeface="Raleway" charset="0"/>
              <a:ea typeface="Raleway" charset="0"/>
              <a:cs typeface="Raleway" charset="0"/>
            </a:endParaRPr>
          </a:p>
          <a:p>
            <a:pPr marL="144000" indent="-144000">
              <a:lnSpc>
                <a:spcPct val="110000"/>
              </a:lnSpc>
              <a:spcAft>
                <a:spcPts val="100"/>
              </a:spcAft>
              <a:buClr>
                <a:schemeClr val="accent1"/>
              </a:buClr>
              <a:buFont typeface="Helvetica" pitchFamily="2" charset="0"/>
              <a:buChar char="●"/>
            </a:pPr>
            <a:endParaRPr lang="en-GB" sz="1000" b="1" dirty="0">
              <a:solidFill>
                <a:schemeClr val="accent2"/>
              </a:solidFill>
              <a:latin typeface="Raleway" charset="0"/>
              <a:ea typeface="Raleway" charset="0"/>
              <a:cs typeface="Raleway" charset="0"/>
            </a:endParaRPr>
          </a:p>
          <a:p>
            <a:pPr marL="144000" indent="-144000">
              <a:lnSpc>
                <a:spcPct val="110000"/>
              </a:lnSpc>
              <a:spcAft>
                <a:spcPts val="100"/>
              </a:spcAft>
              <a:buClr>
                <a:schemeClr val="accent1"/>
              </a:buClr>
              <a:buFont typeface="Helvetica" pitchFamily="2" charset="0"/>
              <a:buChar char="●"/>
            </a:pPr>
            <a:endParaRPr lang="en-GB" sz="1000" b="1" dirty="0">
              <a:solidFill>
                <a:schemeClr val="accent2"/>
              </a:solidFill>
              <a:latin typeface="Raleway" charset="0"/>
              <a:ea typeface="Raleway" charset="0"/>
              <a:cs typeface="Raleway" charset="0"/>
            </a:endParaRPr>
          </a:p>
          <a:p>
            <a:pPr marL="144000" indent="-144000">
              <a:lnSpc>
                <a:spcPct val="110000"/>
              </a:lnSpc>
              <a:spcAft>
                <a:spcPts val="100"/>
              </a:spcAft>
              <a:buClr>
                <a:schemeClr val="accent1"/>
              </a:buClr>
              <a:buFont typeface="Helvetica" pitchFamily="2" charset="0"/>
              <a:buChar char="●"/>
            </a:pPr>
            <a:endParaRPr lang="en-GB" sz="1000" b="1" dirty="0">
              <a:solidFill>
                <a:schemeClr val="accent2"/>
              </a:solidFill>
              <a:latin typeface="Raleway" charset="0"/>
              <a:ea typeface="Raleway" charset="0"/>
              <a:cs typeface="Raleway" charset="0"/>
            </a:endParaRPr>
          </a:p>
          <a:p>
            <a:pPr marL="144000" indent="-144000">
              <a:lnSpc>
                <a:spcPct val="110000"/>
              </a:lnSpc>
              <a:spcAft>
                <a:spcPts val="100"/>
              </a:spcAft>
              <a:buClr>
                <a:schemeClr val="accent1"/>
              </a:buClr>
              <a:buFont typeface="Helvetica" pitchFamily="2" charset="0"/>
              <a:buChar char="●"/>
            </a:pPr>
            <a:endParaRPr lang="en-GB" sz="1000" b="1" dirty="0">
              <a:solidFill>
                <a:schemeClr val="accent2"/>
              </a:solidFill>
              <a:latin typeface="Raleway" charset="0"/>
              <a:ea typeface="Raleway" charset="0"/>
              <a:cs typeface="Raleway" charset="0"/>
            </a:endParaRPr>
          </a:p>
          <a:p>
            <a:pPr marL="144000" indent="-144000">
              <a:lnSpc>
                <a:spcPct val="110000"/>
              </a:lnSpc>
              <a:spcAft>
                <a:spcPts val="100"/>
              </a:spcAft>
              <a:buClr>
                <a:schemeClr val="accent1"/>
              </a:buClr>
              <a:buFont typeface="Helvetica" pitchFamily="2" charset="0"/>
              <a:buChar char="●"/>
            </a:pPr>
            <a:endParaRPr lang="en-GB" sz="1000" b="1" dirty="0">
              <a:solidFill>
                <a:schemeClr val="accent2"/>
              </a:solidFill>
              <a:latin typeface="Raleway" charset="0"/>
              <a:ea typeface="Raleway" charset="0"/>
              <a:cs typeface="Raleway" charset="0"/>
            </a:endParaRPr>
          </a:p>
          <a:p>
            <a:pPr marL="144000" indent="-144000">
              <a:lnSpc>
                <a:spcPct val="110000"/>
              </a:lnSpc>
              <a:spcAft>
                <a:spcPts val="100"/>
              </a:spcAft>
              <a:buClr>
                <a:schemeClr val="accent1"/>
              </a:buClr>
              <a:buFont typeface="Helvetica" pitchFamily="2" charset="0"/>
              <a:buChar char="●"/>
            </a:pPr>
            <a:endParaRPr lang="en-GB" sz="1000" b="1" dirty="0">
              <a:solidFill>
                <a:schemeClr val="accent2"/>
              </a:solidFill>
              <a:latin typeface="Raleway" charset="0"/>
              <a:ea typeface="Raleway" charset="0"/>
              <a:cs typeface="Raleway" charset="0"/>
            </a:endParaRPr>
          </a:p>
          <a:p>
            <a:pPr marL="144000" indent="-144000">
              <a:lnSpc>
                <a:spcPct val="110000"/>
              </a:lnSpc>
              <a:spcAft>
                <a:spcPts val="100"/>
              </a:spcAft>
              <a:buClr>
                <a:schemeClr val="accent1"/>
              </a:buClr>
              <a:buFont typeface="Helvetica" pitchFamily="2" charset="0"/>
              <a:buChar char="●"/>
            </a:pPr>
            <a:endParaRPr lang="en-GB" sz="1000" b="1" dirty="0">
              <a:solidFill>
                <a:schemeClr val="accent2"/>
              </a:solidFill>
              <a:latin typeface="Raleway" charset="0"/>
              <a:ea typeface="Raleway" charset="0"/>
              <a:cs typeface="Raleway" charset="0"/>
            </a:endParaRPr>
          </a:p>
          <a:p>
            <a:pPr marL="144000" indent="-144000">
              <a:lnSpc>
                <a:spcPct val="110000"/>
              </a:lnSpc>
              <a:spcAft>
                <a:spcPts val="900"/>
              </a:spcAft>
              <a:buClr>
                <a:schemeClr val="accent1"/>
              </a:buClr>
              <a:buFont typeface="Helvetica" pitchFamily="2" charset="0"/>
              <a:buChar char="●"/>
            </a:pPr>
            <a:r>
              <a:rPr lang="en-GB" sz="1000" spc="-20" baseline="0" dirty="0">
                <a:solidFill>
                  <a:schemeClr val="accent2"/>
                </a:solidFill>
                <a:latin typeface="Raleway" charset="0"/>
                <a:ea typeface="Raleway" charset="0"/>
                <a:cs typeface="Raleway" charset="0"/>
              </a:rPr>
              <a:t>Click </a:t>
            </a:r>
            <a:r>
              <a:rPr lang="en-GB" sz="1000" b="1" spc="-20" baseline="0" dirty="0">
                <a:solidFill>
                  <a:schemeClr val="accent2"/>
                </a:solidFill>
                <a:latin typeface="Raleway" charset="0"/>
                <a:ea typeface="Raleway" charset="0"/>
                <a:cs typeface="Raleway" charset="0"/>
              </a:rPr>
              <a:t>Replace</a:t>
            </a:r>
            <a:r>
              <a:rPr lang="en-GB" sz="1000" spc="-20" baseline="0" dirty="0">
                <a:solidFill>
                  <a:schemeClr val="accent2"/>
                </a:solidFill>
                <a:latin typeface="Raleway" charset="0"/>
                <a:ea typeface="Raleway" charset="0"/>
                <a:cs typeface="Raleway" charset="0"/>
              </a:rPr>
              <a:t> and the old font version will be substituted for the new version throughout the document </a:t>
            </a:r>
          </a:p>
        </p:txBody>
      </p:sp>
      <p:sp>
        <p:nvSpPr>
          <p:cNvPr id="2" name="TextBox 1">
            <a:extLst>
              <a:ext uri="{FF2B5EF4-FFF2-40B4-BE49-F238E27FC236}">
                <a16:creationId xmlns:a16="http://schemas.microsoft.com/office/drawing/2014/main" id="{EEE07D7F-224F-A025-7F48-278B9839F3F0}"/>
              </a:ext>
            </a:extLst>
          </p:cNvPr>
          <p:cNvSpPr txBox="1"/>
          <p:nvPr userDrawn="1"/>
        </p:nvSpPr>
        <p:spPr>
          <a:xfrm>
            <a:off x="5640388" y="302112"/>
            <a:ext cx="6096000" cy="158400"/>
          </a:xfrm>
          <a:prstGeom prst="rect">
            <a:avLst/>
          </a:prstGeom>
          <a:noFill/>
        </p:spPr>
        <p:txBody>
          <a:bodyPr wrap="square" lIns="0" tIns="0" rIns="0" bIns="0">
            <a:spAutoFit/>
          </a:bodyPr>
          <a:lstStyle/>
          <a:p>
            <a:pPr algn="r">
              <a:lnSpc>
                <a:spcPct val="110000"/>
              </a:lnSpc>
              <a:spcAft>
                <a:spcPts val="900"/>
              </a:spcAft>
            </a:pPr>
            <a:r>
              <a:rPr lang="en-GB" sz="1000" b="1" u="sng" dirty="0">
                <a:solidFill>
                  <a:schemeClr val="accent2"/>
                </a:solidFill>
                <a:latin typeface="Raleway" charset="0"/>
                <a:ea typeface="Raleway" charset="0"/>
                <a:cs typeface="Raleway" charset="0"/>
              </a:rPr>
              <a:t>This slide is a guide only and should be removed from all presentations once complete. </a:t>
            </a:r>
          </a:p>
        </p:txBody>
      </p:sp>
      <p:sp>
        <p:nvSpPr>
          <p:cNvPr id="3" name="TextBox 2">
            <a:extLst>
              <a:ext uri="{FF2B5EF4-FFF2-40B4-BE49-F238E27FC236}">
                <a16:creationId xmlns:a16="http://schemas.microsoft.com/office/drawing/2014/main" id="{42B1A945-BB83-5A3F-169B-8452242AEB54}"/>
              </a:ext>
            </a:extLst>
          </p:cNvPr>
          <p:cNvSpPr txBox="1"/>
          <p:nvPr userDrawn="1"/>
        </p:nvSpPr>
        <p:spPr>
          <a:xfrm>
            <a:off x="673099" y="1692000"/>
            <a:ext cx="3609395" cy="4841999"/>
          </a:xfrm>
          <a:prstGeom prst="rect">
            <a:avLst/>
          </a:prstGeom>
          <a:noFill/>
        </p:spPr>
        <p:txBody>
          <a:bodyPr wrap="square" lIns="0" tIns="0" rIns="0" bIns="0" rtlCol="0">
            <a:noAutofit/>
          </a:bodyPr>
          <a:lstStyle/>
          <a:p>
            <a:pPr>
              <a:lnSpc>
                <a:spcPct val="70000"/>
              </a:lnSpc>
            </a:pPr>
            <a:r>
              <a:rPr lang="en-GB" sz="2800" b="0" i="0" spc="-50" baseline="0" dirty="0">
                <a:solidFill>
                  <a:schemeClr val="accent2"/>
                </a:solidFill>
                <a:latin typeface="Breakthrough 2022" panose="02060603040202040303"/>
              </a:rPr>
              <a:t>Please ensure you have the latest version of the </a:t>
            </a:r>
            <a:r>
              <a:rPr lang="en-GB" sz="2800" b="0" i="0" spc="-50" baseline="0" dirty="0">
                <a:solidFill>
                  <a:schemeClr val="accent1"/>
                </a:solidFill>
                <a:latin typeface="Breakthrough 2022" panose="02060603040202040303"/>
              </a:rPr>
              <a:t>breakthrough 2022 font</a:t>
            </a:r>
            <a:r>
              <a:rPr lang="en-GB" sz="2800" b="0" i="0" spc="-50" baseline="0" dirty="0">
                <a:solidFill>
                  <a:schemeClr val="accent2"/>
                </a:solidFill>
                <a:latin typeface="Breakthrough 2022" panose="02060603040202040303"/>
              </a:rPr>
              <a:t> installed on your computer before using this template</a:t>
            </a:r>
          </a:p>
          <a:p>
            <a:pPr>
              <a:lnSpc>
                <a:spcPct val="70000"/>
              </a:lnSpc>
            </a:pPr>
            <a:endParaRPr lang="en-GB" sz="2200" b="0" i="0" spc="-50" baseline="0" dirty="0">
              <a:solidFill>
                <a:schemeClr val="accent2"/>
              </a:solidFill>
              <a:latin typeface="Breakthrough 2022" panose="02060603040202040303"/>
            </a:endParaRPr>
          </a:p>
          <a:p>
            <a:pPr marL="0" marR="0" lvl="0" indent="0" algn="l" defTabSz="914400" rtl="0" eaLnBrk="1" fontAlgn="auto" latinLnBrk="0" hangingPunct="1">
              <a:lnSpc>
                <a:spcPct val="110000"/>
              </a:lnSpc>
              <a:spcBef>
                <a:spcPts val="0"/>
              </a:spcBef>
              <a:spcAft>
                <a:spcPts val="300"/>
              </a:spcAft>
              <a:buClrTx/>
              <a:buSzTx/>
              <a:buFontTx/>
              <a:buNone/>
              <a:tabLst/>
              <a:defRPr/>
            </a:pPr>
            <a:r>
              <a:rPr kumimoji="0" lang="en-GB" sz="1000" b="1" i="0" u="none" strike="noStrike" kern="1200" cap="none" spc="0" normalizeH="0" baseline="0" noProof="0" dirty="0">
                <a:ln>
                  <a:noFill/>
                </a:ln>
                <a:solidFill>
                  <a:srgbClr val="071D49"/>
                </a:solidFill>
                <a:effectLst/>
                <a:uLnTx/>
                <a:uFillTx/>
                <a:latin typeface="Raleway" charset="0"/>
                <a:ea typeface="Raleway" charset="0"/>
                <a:cs typeface="Raleway" charset="0"/>
              </a:rPr>
              <a:t>Font installation instructions – Breakthrough 2022</a:t>
            </a:r>
          </a:p>
          <a:p>
            <a:pPr marL="144000" marR="0" lvl="0" indent="-144000" algn="l" defTabSz="914400" rtl="0" eaLnBrk="1" fontAlgn="auto" latinLnBrk="0" hangingPunct="1">
              <a:lnSpc>
                <a:spcPct val="110000"/>
              </a:lnSpc>
              <a:spcBef>
                <a:spcPts val="0"/>
              </a:spcBef>
              <a:spcAft>
                <a:spcPts val="200"/>
              </a:spcAft>
              <a:buClr>
                <a:srgbClr val="E30046"/>
              </a:buClr>
              <a:buSzTx/>
              <a:buFont typeface="Helvetica" pitchFamily="2" charset="0"/>
              <a:buChar char="●"/>
              <a:tabLst/>
              <a:defRPr/>
            </a:pPr>
            <a: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t>Click on the link to </a:t>
            </a:r>
            <a:r>
              <a:rPr kumimoji="0" lang="en-GB" sz="1000" b="1" i="0" u="none" strike="noStrike" kern="1200" cap="none" spc="0" normalizeH="0" baseline="0" noProof="0" dirty="0">
                <a:ln>
                  <a:noFill/>
                </a:ln>
                <a:solidFill>
                  <a:srgbClr val="071D49"/>
                </a:solidFill>
                <a:effectLst/>
                <a:uLnTx/>
                <a:uFillTx/>
                <a:latin typeface="Raleway" panose="020B0503030101060003" pitchFamily="34" charset="77"/>
                <a:ea typeface="Raleway" charset="0"/>
                <a:cs typeface="Raleway" charset="0"/>
              </a:rPr>
              <a:t>Brand Hub</a:t>
            </a:r>
            <a:br>
              <a:rPr kumimoji="0" lang="en-GB" sz="1000" b="1" i="0" u="none" strike="noStrike" kern="1200" cap="none" spc="0" normalizeH="0" baseline="0" noProof="0" dirty="0">
                <a:ln>
                  <a:noFill/>
                </a:ln>
                <a:solidFill>
                  <a:srgbClr val="071D49"/>
                </a:solidFill>
                <a:effectLst/>
                <a:uLnTx/>
                <a:uFillTx/>
                <a:latin typeface="Raleway" panose="020B0503030101060003" pitchFamily="34" charset="77"/>
                <a:ea typeface="Raleway" charset="0"/>
                <a:cs typeface="Raleway" charset="0"/>
              </a:rPr>
            </a:br>
            <a: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t>(note: you will need to enter Slide Show mode)</a:t>
            </a:r>
          </a:p>
          <a:p>
            <a:pPr marL="144000" marR="0" lvl="0" indent="0" algn="l" defTabSz="914400" rtl="0" eaLnBrk="1" fontAlgn="auto" latinLnBrk="0" hangingPunct="1">
              <a:lnSpc>
                <a:spcPct val="110000"/>
              </a:lnSpc>
              <a:spcBef>
                <a:spcPts val="200"/>
              </a:spcBef>
              <a:spcAft>
                <a:spcPts val="500"/>
              </a:spcAft>
              <a:buClr>
                <a:srgbClr val="E30046"/>
              </a:buClr>
              <a:buSzTx/>
              <a:buFontTx/>
              <a:buNone/>
              <a:tabLst/>
              <a:defRPr/>
            </a:pPr>
            <a:r>
              <a:rPr kumimoji="0" lang="en-GB" sz="1000" b="1" i="0" u="sng" strike="noStrike" kern="1200" cap="none" spc="0" normalizeH="0" baseline="0" noProof="0" dirty="0">
                <a:ln>
                  <a:noFill/>
                </a:ln>
                <a:solidFill>
                  <a:schemeClr val="accent1"/>
                </a:solidFill>
                <a:effectLst/>
                <a:uLnTx/>
                <a:uFillTx/>
                <a:latin typeface="Raleway" panose="020B0503030101060003" pitchFamily="34" charset="77"/>
                <a:ea typeface="Raleway" charset="0"/>
                <a:cs typeface="Raleway" charset="0"/>
                <a:hlinkClick r:id="rId5">
                  <a:extLst>
                    <a:ext uri="{A12FA001-AC4F-418D-AE19-62706E023703}">
                      <ahyp:hlinkClr xmlns:ahyp="http://schemas.microsoft.com/office/drawing/2018/hyperlinkcolor" val="tx"/>
                    </a:ext>
                  </a:extLst>
                </a:hlinkClick>
              </a:rPr>
              <a:t>Asset search | GSK Brand Hub</a:t>
            </a:r>
            <a:endParaRPr kumimoji="0" lang="en-GB" sz="1000" b="1" i="0" u="sng" strike="noStrike" kern="1200" cap="none" spc="0" normalizeH="0" baseline="0" noProof="0" dirty="0">
              <a:ln>
                <a:noFill/>
              </a:ln>
              <a:solidFill>
                <a:schemeClr val="accent1"/>
              </a:solidFill>
              <a:effectLst/>
              <a:uLnTx/>
              <a:uFillTx/>
              <a:latin typeface="Raleway" panose="020B0503030101060003" pitchFamily="34" charset="77"/>
              <a:ea typeface="Raleway" charset="0"/>
              <a:cs typeface="Raleway" charset="0"/>
            </a:endParaRPr>
          </a:p>
          <a:p>
            <a:pPr marL="144000" marR="0" lvl="0" indent="-144000" algn="l" defTabSz="914400" rtl="0" eaLnBrk="1" fontAlgn="auto" latinLnBrk="0" hangingPunct="1">
              <a:lnSpc>
                <a:spcPct val="110000"/>
              </a:lnSpc>
              <a:spcBef>
                <a:spcPts val="0"/>
              </a:spcBef>
              <a:spcAft>
                <a:spcPts val="200"/>
              </a:spcAft>
              <a:buClr>
                <a:srgbClr val="E30046"/>
              </a:buClr>
              <a:buSzTx/>
              <a:buFont typeface="Helvetica" pitchFamily="2" charset="0"/>
              <a:buChar char="●"/>
              <a:tabLst/>
              <a:defRPr/>
            </a:pPr>
            <a: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t>Click on </a:t>
            </a:r>
            <a:r>
              <a:rPr kumimoji="0" lang="en-GB" sz="1000" b="1" i="0" u="none" strike="noStrike" kern="1200" cap="none" spc="0" normalizeH="0" baseline="0" noProof="0" dirty="0" err="1">
                <a:ln>
                  <a:noFill/>
                </a:ln>
                <a:solidFill>
                  <a:srgbClr val="071D49"/>
                </a:solidFill>
                <a:effectLst/>
                <a:uLnTx/>
                <a:uFillTx/>
                <a:latin typeface="Raleway" panose="020B0503030101060003" pitchFamily="34" charset="77"/>
                <a:ea typeface="Raleway" charset="0"/>
                <a:cs typeface="Raleway" charset="0"/>
              </a:rPr>
              <a:t>ViiV</a:t>
            </a:r>
            <a:r>
              <a:rPr kumimoji="0" lang="en-GB" sz="1000" b="1" i="0" u="none" strike="noStrike" kern="1200" cap="none" spc="0" normalizeH="0" baseline="0" noProof="0" dirty="0">
                <a:ln>
                  <a:noFill/>
                </a:ln>
                <a:solidFill>
                  <a:srgbClr val="071D49"/>
                </a:solidFill>
                <a:effectLst/>
                <a:uLnTx/>
                <a:uFillTx/>
                <a:latin typeface="Raleway" panose="020B0503030101060003" pitchFamily="34" charset="77"/>
                <a:ea typeface="Raleway" charset="0"/>
                <a:cs typeface="Raleway" charset="0"/>
              </a:rPr>
              <a:t> Breakthrough 2022</a:t>
            </a:r>
          </a:p>
          <a:p>
            <a:pPr marL="144000" marR="0" lvl="0" indent="-144000" algn="l" defTabSz="914400" rtl="0" eaLnBrk="1" fontAlgn="auto" latinLnBrk="0" hangingPunct="1">
              <a:lnSpc>
                <a:spcPct val="110000"/>
              </a:lnSpc>
              <a:spcBef>
                <a:spcPts val="0"/>
              </a:spcBef>
              <a:spcAft>
                <a:spcPts val="200"/>
              </a:spcAft>
              <a:buClr>
                <a:srgbClr val="E30046"/>
              </a:buClr>
              <a:buSzTx/>
              <a:buFont typeface="Helvetica" pitchFamily="2" charset="0"/>
              <a:buChar char="●"/>
              <a:tabLst/>
              <a:defRPr/>
            </a:pPr>
            <a: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t>Click </a:t>
            </a:r>
            <a:r>
              <a:rPr kumimoji="0" lang="en-GB" sz="1000" b="1" i="0" u="none" strike="noStrike" kern="1200" cap="none" spc="0" normalizeH="0" baseline="0" noProof="0" dirty="0">
                <a:ln>
                  <a:noFill/>
                </a:ln>
                <a:solidFill>
                  <a:srgbClr val="071D49"/>
                </a:solidFill>
                <a:effectLst/>
                <a:uLnTx/>
                <a:uFillTx/>
                <a:latin typeface="Raleway" panose="020B0503030101060003" pitchFamily="34" charset="77"/>
                <a:ea typeface="Raleway" charset="0"/>
                <a:cs typeface="Raleway" charset="0"/>
              </a:rPr>
              <a:t>download</a:t>
            </a:r>
          </a:p>
          <a:p>
            <a:pPr marL="144000" marR="0" lvl="0" indent="-144000" algn="l" defTabSz="914400" rtl="0" eaLnBrk="1" fontAlgn="auto" latinLnBrk="0" hangingPunct="1">
              <a:lnSpc>
                <a:spcPct val="110000"/>
              </a:lnSpc>
              <a:spcBef>
                <a:spcPts val="0"/>
              </a:spcBef>
              <a:spcAft>
                <a:spcPts val="200"/>
              </a:spcAft>
              <a:buClr>
                <a:srgbClr val="E30046"/>
              </a:buClr>
              <a:buSzTx/>
              <a:buFont typeface="Helvetica" pitchFamily="2" charset="0"/>
              <a:buChar char="●"/>
              <a:tabLst/>
              <a:defRPr/>
            </a:pPr>
            <a: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t>Click </a:t>
            </a:r>
            <a:r>
              <a:rPr kumimoji="0" lang="en-GB" sz="1000" b="1" i="0" u="none" strike="noStrike" kern="1200" cap="none" spc="0" normalizeH="0" baseline="0" noProof="0" dirty="0">
                <a:ln>
                  <a:noFill/>
                </a:ln>
                <a:solidFill>
                  <a:srgbClr val="071D49"/>
                </a:solidFill>
                <a:effectLst/>
                <a:uLnTx/>
                <a:uFillTx/>
                <a:latin typeface="Raleway" panose="020B0503030101060003" pitchFamily="34" charset="77"/>
                <a:ea typeface="Raleway" charset="0"/>
                <a:cs typeface="Raleway" charset="0"/>
              </a:rPr>
              <a:t>accept and download</a:t>
            </a:r>
          </a:p>
          <a:p>
            <a:pPr marL="144000" marR="0" lvl="0" indent="-144000" algn="l" defTabSz="914400" rtl="0" eaLnBrk="1" fontAlgn="auto" latinLnBrk="0" hangingPunct="1">
              <a:lnSpc>
                <a:spcPct val="110000"/>
              </a:lnSpc>
              <a:spcBef>
                <a:spcPts val="0"/>
              </a:spcBef>
              <a:spcAft>
                <a:spcPts val="200"/>
              </a:spcAft>
              <a:buClr>
                <a:srgbClr val="E30046"/>
              </a:buClr>
              <a:buSzTx/>
              <a:buFont typeface="Helvetica" pitchFamily="2" charset="0"/>
              <a:buChar char="●"/>
              <a:tabLst/>
              <a:defRPr/>
            </a:pPr>
            <a: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t>Open the </a:t>
            </a:r>
            <a:r>
              <a:rPr kumimoji="0" lang="en-GB" sz="1000" b="1" i="0" u="none" strike="noStrike" kern="1200" cap="none" spc="0" normalizeH="0" baseline="0" noProof="0" dirty="0">
                <a:ln>
                  <a:noFill/>
                </a:ln>
                <a:solidFill>
                  <a:srgbClr val="071D49"/>
                </a:solidFill>
                <a:effectLst/>
                <a:uLnTx/>
                <a:uFillTx/>
                <a:latin typeface="Raleway" panose="020B0503030101060003" pitchFamily="34" charset="77"/>
                <a:ea typeface="Raleway" charset="0"/>
                <a:cs typeface="Raleway" charset="0"/>
              </a:rPr>
              <a:t>Breakthrough 2022 </a:t>
            </a:r>
            <a: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t>file from your downloads folder, unzip the font folder if they are zipped</a:t>
            </a:r>
          </a:p>
          <a:p>
            <a:pPr marL="144000" marR="0" lvl="0" indent="-144000" algn="l" defTabSz="914400" rtl="0" eaLnBrk="1" fontAlgn="auto" latinLnBrk="0" hangingPunct="1">
              <a:lnSpc>
                <a:spcPct val="110000"/>
              </a:lnSpc>
              <a:spcBef>
                <a:spcPts val="0"/>
              </a:spcBef>
              <a:spcAft>
                <a:spcPts val="100"/>
              </a:spcAft>
              <a:buClr>
                <a:srgbClr val="E30046"/>
              </a:buClr>
              <a:buSzTx/>
              <a:buFont typeface="Helvetica" pitchFamily="2" charset="0"/>
              <a:buChar char="●"/>
              <a:tabLst/>
              <a:defRPr/>
            </a:pPr>
            <a: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t>Locate the </a:t>
            </a:r>
            <a:r>
              <a:rPr kumimoji="0" lang="en-GB" sz="1000" b="0" i="0" u="none" strike="noStrike" kern="1200" cap="none" spc="0" normalizeH="0" baseline="0" noProof="0" dirty="0" err="1">
                <a:ln>
                  <a:noFill/>
                </a:ln>
                <a:solidFill>
                  <a:srgbClr val="071D49"/>
                </a:solidFill>
                <a:effectLst/>
                <a:uLnTx/>
                <a:uFillTx/>
                <a:latin typeface="Raleway" charset="0"/>
                <a:ea typeface="Raleway" charset="0"/>
                <a:cs typeface="Raleway" charset="0"/>
              </a:rPr>
              <a:t>Truetype</a:t>
            </a:r>
            <a: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t> version of the font, path below: </a:t>
            </a:r>
            <a:r>
              <a:rPr kumimoji="0" lang="en-GB" sz="1000" b="1" i="0" u="none" strike="noStrike" kern="1200" cap="none" spc="0" normalizeH="0" baseline="0" noProof="0" dirty="0">
                <a:ln>
                  <a:noFill/>
                </a:ln>
                <a:solidFill>
                  <a:srgbClr val="071D49"/>
                </a:solidFill>
                <a:effectLst/>
                <a:uLnTx/>
                <a:uFillTx/>
                <a:latin typeface="Raleway" panose="020B0503030101060003" pitchFamily="34" charset="77"/>
                <a:ea typeface="Raleway" charset="0"/>
                <a:cs typeface="Raleway" charset="0"/>
              </a:rPr>
              <a:t>Breakthrough_2022 &gt; </a:t>
            </a:r>
            <a:r>
              <a:rPr kumimoji="0" lang="en-GB" sz="1000" b="1" i="0" u="none" strike="noStrike" kern="1200" cap="none" spc="0" normalizeH="0" baseline="0" noProof="0" dirty="0" err="1">
                <a:ln>
                  <a:noFill/>
                </a:ln>
                <a:solidFill>
                  <a:srgbClr val="071D49"/>
                </a:solidFill>
                <a:effectLst/>
                <a:uLnTx/>
                <a:uFillTx/>
                <a:latin typeface="Raleway" panose="020B0503030101060003" pitchFamily="34" charset="77"/>
                <a:ea typeface="Raleway" charset="0"/>
                <a:cs typeface="Raleway" charset="0"/>
              </a:rPr>
              <a:t>Desktop_Fonts</a:t>
            </a:r>
            <a:r>
              <a:rPr kumimoji="0" lang="en-GB" sz="1000" b="1" i="0" u="none" strike="noStrike" kern="1200" cap="none" spc="0" normalizeH="0" baseline="0" noProof="0" dirty="0">
                <a:ln>
                  <a:noFill/>
                </a:ln>
                <a:solidFill>
                  <a:srgbClr val="071D49"/>
                </a:solidFill>
                <a:effectLst/>
                <a:uLnTx/>
                <a:uFillTx/>
                <a:latin typeface="Raleway" panose="020B0503030101060003" pitchFamily="34" charset="77"/>
                <a:ea typeface="Raleway" charset="0"/>
                <a:cs typeface="Raleway" charset="0"/>
              </a:rPr>
              <a:t> &gt; TrueType &gt; Breakthrough-2022-Bold</a:t>
            </a:r>
          </a:p>
          <a:p>
            <a:pPr marL="144000" marR="0" lvl="0" indent="-144000" algn="l" defTabSz="914400" rtl="0" eaLnBrk="1" fontAlgn="auto" latinLnBrk="0" hangingPunct="1">
              <a:lnSpc>
                <a:spcPct val="110000"/>
              </a:lnSpc>
              <a:spcBef>
                <a:spcPts val="0"/>
              </a:spcBef>
              <a:spcAft>
                <a:spcPts val="200"/>
              </a:spcAft>
              <a:buClr>
                <a:srgbClr val="E30046"/>
              </a:buClr>
              <a:buSzTx/>
              <a:buFont typeface="Helvetica" pitchFamily="2" charset="0"/>
              <a:buChar char="●"/>
              <a:tabLst/>
              <a:defRPr/>
            </a:pPr>
            <a:r>
              <a:rPr kumimoji="0" lang="en-GB" sz="1000" b="1" i="0" u="none" strike="noStrike" kern="1200" cap="none" spc="0" normalizeH="0" baseline="0" noProof="0" dirty="0">
                <a:ln>
                  <a:noFill/>
                </a:ln>
                <a:solidFill>
                  <a:srgbClr val="071D49"/>
                </a:solidFill>
                <a:effectLst/>
                <a:uLnTx/>
                <a:uFillTx/>
                <a:latin typeface="Raleway" charset="0"/>
                <a:ea typeface="Raleway" charset="0"/>
                <a:cs typeface="Raleway" charset="0"/>
              </a:rPr>
              <a:t>Double click</a:t>
            </a:r>
            <a: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t> on the font file to open, then click </a:t>
            </a:r>
            <a:r>
              <a:rPr kumimoji="0" lang="en-GB" sz="1000" b="1" i="0" u="none" strike="noStrike" kern="1200" cap="none" spc="0" normalizeH="0" baseline="0" noProof="0" dirty="0">
                <a:ln>
                  <a:noFill/>
                </a:ln>
                <a:solidFill>
                  <a:srgbClr val="071D49"/>
                </a:solidFill>
                <a:effectLst/>
                <a:uLnTx/>
                <a:uFillTx/>
                <a:latin typeface="Raleway" charset="0"/>
                <a:ea typeface="Raleway" charset="0"/>
                <a:cs typeface="Raleway" charset="0"/>
              </a:rPr>
              <a:t>Install</a:t>
            </a:r>
            <a:b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br>
            <a: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t>in the top left hand corner</a:t>
            </a:r>
          </a:p>
        </p:txBody>
      </p:sp>
      <p:pic>
        <p:nvPicPr>
          <p:cNvPr id="7" name="Picture 6">
            <a:extLst>
              <a:ext uri="{FF2B5EF4-FFF2-40B4-BE49-F238E27FC236}">
                <a16:creationId xmlns:a16="http://schemas.microsoft.com/office/drawing/2014/main" id="{ED99D340-9822-F6CC-0D3E-636FD6CF61D9}"/>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6575712" y="2387802"/>
            <a:ext cx="1149014" cy="904316"/>
          </a:xfrm>
          <a:prstGeom prst="rect">
            <a:avLst/>
          </a:prstGeom>
        </p:spPr>
      </p:pic>
      <p:pic>
        <p:nvPicPr>
          <p:cNvPr id="10" name="Picture 9">
            <a:extLst>
              <a:ext uri="{FF2B5EF4-FFF2-40B4-BE49-F238E27FC236}">
                <a16:creationId xmlns:a16="http://schemas.microsoft.com/office/drawing/2014/main" id="{540AEB2E-8446-30EC-DC01-22BBEB307A4A}"/>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650666" y="3743206"/>
            <a:ext cx="3138712" cy="1402249"/>
          </a:xfrm>
          <a:prstGeom prst="rect">
            <a:avLst/>
          </a:prstGeom>
        </p:spPr>
      </p:pic>
    </p:spTree>
    <p:extLst>
      <p:ext uri="{BB962C8B-B14F-4D97-AF65-F5344CB8AC3E}">
        <p14:creationId xmlns:p14="http://schemas.microsoft.com/office/powerpoint/2010/main" val="2235916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7">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35148-C2AF-4B33-817B-FF7F4003E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24400" y="0"/>
            <a:ext cx="7467600" cy="6858000"/>
          </a:xfrm>
          <a:prstGeom prst="rect">
            <a:avLst/>
          </a:prstGeom>
        </p:spPr>
      </p:pic>
      <p:sp>
        <p:nvSpPr>
          <p:cNvPr id="17"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1067289" y="1675817"/>
            <a:ext cx="4680000" cy="1948859"/>
          </a:xfrm>
          <a:prstGeom prst="rect">
            <a:avLst/>
          </a:prstGeom>
        </p:spPr>
        <p:txBody>
          <a:bodyPr lIns="0" tIns="0" rIns="0" bIns="0">
            <a:noAutofit/>
          </a:bodyPr>
          <a:lstStyle>
            <a:lvl1pPr marL="0" indent="0">
              <a:lnSpc>
                <a:spcPts val="4800"/>
              </a:lnSpc>
              <a:spcBef>
                <a:spcPts val="0"/>
              </a:spcBef>
              <a:buNone/>
              <a:defRPr sz="6000" b="0" i="0" spc="-80" baseline="0">
                <a:solidFill>
                  <a:schemeClr val="accent1"/>
                </a:solidFill>
                <a:latin typeface="Breakthrough 2022" panose="02060603040202040303"/>
                <a:ea typeface="Breakthrough 2022" panose="02060603040202040303"/>
                <a:cs typeface="Breakthrough 2022" panose="02060603040202040303"/>
              </a:defRPr>
            </a:lvl1pPr>
          </a:lstStyle>
          <a:p>
            <a:pPr lvl="0"/>
            <a:r>
              <a:rPr lang="en-GB" dirty="0" err="1"/>
              <a:t>PRESENTATiON</a:t>
            </a:r>
            <a:endParaRPr lang="en-GB" dirty="0"/>
          </a:p>
          <a:p>
            <a:pPr lvl="0"/>
            <a:r>
              <a:rPr lang="en-GB" dirty="0" err="1"/>
              <a:t>HEADiNG</a:t>
            </a:r>
            <a:r>
              <a:rPr lang="en-GB" dirty="0"/>
              <a:t> </a:t>
            </a:r>
            <a:br>
              <a:rPr lang="en-GB" dirty="0"/>
            </a:br>
            <a:r>
              <a:rPr lang="en-GB" dirty="0"/>
              <a:t>GOES HERE</a:t>
            </a:r>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680000" cy="1430338"/>
          </a:xfrm>
          <a:prstGeom prst="rect">
            <a:avLst/>
          </a:prstGeom>
        </p:spPr>
        <p:txBody>
          <a:bodyPr lIns="0" tIns="0" rIns="0" bIns="0">
            <a:normAutofit/>
          </a:bodyPr>
          <a:lstStyle>
            <a:lvl1pPr marL="0" indent="0">
              <a:buNone/>
              <a:defRPr sz="1800" b="1" spc="-40" baseline="0">
                <a:solidFill>
                  <a:schemeClr val="bg1"/>
                </a:solidFill>
                <a:latin typeface="Raleway" panose="020B0503030101060003" pitchFamily="34" charset="0"/>
              </a:defRPr>
            </a:lvl1pPr>
          </a:lstStyle>
          <a:p>
            <a:pPr lvl="0"/>
            <a:r>
              <a:rPr lang="en-US" dirty="0"/>
              <a:t>Sub heading goes here.</a:t>
            </a:r>
          </a:p>
        </p:txBody>
      </p:sp>
      <p:pic>
        <p:nvPicPr>
          <p:cNvPr id="9" name="Graphic 8">
            <a:extLst>
              <a:ext uri="{FF2B5EF4-FFF2-40B4-BE49-F238E27FC236}">
                <a16:creationId xmlns:a16="http://schemas.microsoft.com/office/drawing/2014/main" id="{DE5BFDBE-1E51-05BA-C793-F13362FA6D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107039" cy="3261600"/>
          </a:xfrm>
          <a:prstGeom prst="rect">
            <a:avLst/>
          </a:prstGeom>
        </p:spPr>
      </p:pic>
    </p:spTree>
    <p:extLst>
      <p:ext uri="{BB962C8B-B14F-4D97-AF65-F5344CB8AC3E}">
        <p14:creationId xmlns:p14="http://schemas.microsoft.com/office/powerpoint/2010/main" val="1099681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8">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35148-C2AF-4B33-817B-FF7F4003E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88080" y="0"/>
            <a:ext cx="8503920" cy="6858000"/>
          </a:xfrm>
          <a:prstGeom prst="rect">
            <a:avLst/>
          </a:prstGeom>
        </p:spPr>
      </p:pic>
      <p:sp>
        <p:nvSpPr>
          <p:cNvPr id="17"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1067289" y="1675817"/>
            <a:ext cx="4680000" cy="1948859"/>
          </a:xfrm>
          <a:prstGeom prst="rect">
            <a:avLst/>
          </a:prstGeom>
        </p:spPr>
        <p:txBody>
          <a:bodyPr lIns="0" tIns="0" rIns="0" bIns="0">
            <a:noAutofit/>
          </a:bodyPr>
          <a:lstStyle>
            <a:lvl1pPr marL="0" indent="0">
              <a:lnSpc>
                <a:spcPts val="4800"/>
              </a:lnSpc>
              <a:spcBef>
                <a:spcPts val="0"/>
              </a:spcBef>
              <a:buNone/>
              <a:defRPr sz="6000" b="0" i="0" spc="-80" baseline="0">
                <a:solidFill>
                  <a:schemeClr val="accent1"/>
                </a:solidFill>
                <a:latin typeface="Breakthrough 2022" panose="02060603040202040303"/>
                <a:ea typeface="Breakthrough 2022" panose="02060603040202040303"/>
                <a:cs typeface="Breakthrough 2022" panose="02060603040202040303"/>
              </a:defRPr>
            </a:lvl1pPr>
          </a:lstStyle>
          <a:p>
            <a:pPr lvl="0"/>
            <a:r>
              <a:rPr lang="en-GB" dirty="0" err="1"/>
              <a:t>PRESENTATiON</a:t>
            </a:r>
            <a:endParaRPr lang="en-GB" dirty="0"/>
          </a:p>
          <a:p>
            <a:pPr lvl="0"/>
            <a:r>
              <a:rPr lang="en-GB" dirty="0" err="1"/>
              <a:t>HEADiNG</a:t>
            </a:r>
            <a:r>
              <a:rPr lang="en-GB" dirty="0"/>
              <a:t> </a:t>
            </a:r>
            <a:br>
              <a:rPr lang="en-GB" dirty="0"/>
            </a:br>
            <a:r>
              <a:rPr lang="en-GB" dirty="0"/>
              <a:t>GOES HERE</a:t>
            </a:r>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680000" cy="1430338"/>
          </a:xfrm>
          <a:prstGeom prst="rect">
            <a:avLst/>
          </a:prstGeom>
        </p:spPr>
        <p:txBody>
          <a:bodyPr lIns="0" tIns="0" rIns="0" bIns="0">
            <a:normAutofit/>
          </a:bodyPr>
          <a:lstStyle>
            <a:lvl1pPr marL="0" indent="0">
              <a:buNone/>
              <a:defRPr sz="1800" b="1" spc="-40" baseline="0">
                <a:solidFill>
                  <a:schemeClr val="bg1"/>
                </a:solidFill>
                <a:latin typeface="Raleway" panose="020B0503030101060003" pitchFamily="34" charset="0"/>
              </a:defRPr>
            </a:lvl1pPr>
          </a:lstStyle>
          <a:p>
            <a:pPr lvl="0"/>
            <a:r>
              <a:rPr lang="en-US" dirty="0"/>
              <a:t>Sub heading goes here.</a:t>
            </a:r>
          </a:p>
        </p:txBody>
      </p:sp>
      <p:pic>
        <p:nvPicPr>
          <p:cNvPr id="9" name="Graphic 8">
            <a:extLst>
              <a:ext uri="{FF2B5EF4-FFF2-40B4-BE49-F238E27FC236}">
                <a16:creationId xmlns:a16="http://schemas.microsoft.com/office/drawing/2014/main" id="{DE5BFDBE-1E51-05BA-C793-F13362FA6D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107039" cy="3261600"/>
          </a:xfrm>
          <a:prstGeom prst="rect">
            <a:avLst/>
          </a:prstGeom>
        </p:spPr>
      </p:pic>
    </p:spTree>
    <p:extLst>
      <p:ext uri="{BB962C8B-B14F-4D97-AF65-F5344CB8AC3E}">
        <p14:creationId xmlns:p14="http://schemas.microsoft.com/office/powerpoint/2010/main" val="2343338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9">
    <p:bg>
      <p:bgPr>
        <a:solidFill>
          <a:schemeClr val="accent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35148-C2AF-4B33-817B-FF7F4003E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12640" y="0"/>
            <a:ext cx="7579360" cy="6858000"/>
          </a:xfrm>
          <a:prstGeom prst="rect">
            <a:avLst/>
          </a:prstGeom>
        </p:spPr>
      </p:pic>
      <p:sp>
        <p:nvSpPr>
          <p:cNvPr id="17"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1067289" y="1675817"/>
            <a:ext cx="4680000" cy="1948859"/>
          </a:xfrm>
          <a:prstGeom prst="rect">
            <a:avLst/>
          </a:prstGeom>
        </p:spPr>
        <p:txBody>
          <a:bodyPr lIns="0" tIns="0" rIns="0" bIns="0">
            <a:noAutofit/>
          </a:bodyPr>
          <a:lstStyle>
            <a:lvl1pPr marL="0" indent="0">
              <a:lnSpc>
                <a:spcPts val="4800"/>
              </a:lnSpc>
              <a:spcBef>
                <a:spcPts val="0"/>
              </a:spcBef>
              <a:buNone/>
              <a:defRPr sz="6000" b="0" i="0" spc="-80" baseline="0">
                <a:solidFill>
                  <a:schemeClr val="accent2"/>
                </a:solidFill>
                <a:latin typeface="Breakthrough 2022" panose="02060603040202040303"/>
                <a:ea typeface="Breakthrough 2022" panose="02060603040202040303"/>
                <a:cs typeface="Breakthrough 2022" panose="02060603040202040303"/>
              </a:defRPr>
            </a:lvl1pPr>
          </a:lstStyle>
          <a:p>
            <a:pPr lvl="0"/>
            <a:r>
              <a:rPr lang="en-GB" dirty="0" err="1"/>
              <a:t>PRESENTATiON</a:t>
            </a:r>
            <a:endParaRPr lang="en-GB" dirty="0"/>
          </a:p>
          <a:p>
            <a:pPr lvl="0"/>
            <a:r>
              <a:rPr lang="en-GB" dirty="0" err="1"/>
              <a:t>HEADiNG</a:t>
            </a:r>
            <a:r>
              <a:rPr lang="en-GB" dirty="0"/>
              <a:t> </a:t>
            </a:r>
            <a:br>
              <a:rPr lang="en-GB" dirty="0"/>
            </a:br>
            <a:r>
              <a:rPr lang="en-GB" dirty="0"/>
              <a:t>GOES HERE</a:t>
            </a:r>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680000" cy="1430338"/>
          </a:xfrm>
          <a:prstGeom prst="rect">
            <a:avLst/>
          </a:prstGeom>
        </p:spPr>
        <p:txBody>
          <a:bodyPr lIns="0" tIns="0" rIns="0" bIns="0">
            <a:normAutofit/>
          </a:bodyPr>
          <a:lstStyle>
            <a:lvl1pPr marL="0" indent="0">
              <a:buNone/>
              <a:defRPr sz="1800" b="1" spc="-40" baseline="0">
                <a:solidFill>
                  <a:schemeClr val="bg1"/>
                </a:solidFill>
                <a:latin typeface="Raleway" panose="020B0503030101060003" pitchFamily="34" charset="0"/>
              </a:defRPr>
            </a:lvl1pPr>
          </a:lstStyle>
          <a:p>
            <a:pPr lvl="0"/>
            <a:r>
              <a:rPr lang="en-US" dirty="0"/>
              <a:t>Sub heading goes here.</a:t>
            </a:r>
          </a:p>
        </p:txBody>
      </p:sp>
      <p:pic>
        <p:nvPicPr>
          <p:cNvPr id="9" name="Graphic 8">
            <a:extLst>
              <a:ext uri="{FF2B5EF4-FFF2-40B4-BE49-F238E27FC236}">
                <a16:creationId xmlns:a16="http://schemas.microsoft.com/office/drawing/2014/main" id="{DE5BFDBE-1E51-05BA-C793-F13362FA6D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107039" cy="3261600"/>
          </a:xfrm>
          <a:prstGeom prst="rect">
            <a:avLst/>
          </a:prstGeom>
        </p:spPr>
      </p:pic>
    </p:spTree>
    <p:extLst>
      <p:ext uri="{BB962C8B-B14F-4D97-AF65-F5344CB8AC3E}">
        <p14:creationId xmlns:p14="http://schemas.microsoft.com/office/powerpoint/2010/main" val="1776440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10">
    <p:bg>
      <p:bgPr>
        <a:solidFill>
          <a:schemeClr val="accent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35148-C2AF-4B33-817B-FF7F4003E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718560" y="0"/>
            <a:ext cx="8473440" cy="6858000"/>
          </a:xfrm>
          <a:prstGeom prst="rect">
            <a:avLst/>
          </a:prstGeom>
        </p:spPr>
      </p:pic>
      <p:sp>
        <p:nvSpPr>
          <p:cNvPr id="17"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1067289" y="1675817"/>
            <a:ext cx="4680000" cy="1948859"/>
          </a:xfrm>
          <a:prstGeom prst="rect">
            <a:avLst/>
          </a:prstGeom>
        </p:spPr>
        <p:txBody>
          <a:bodyPr lIns="0" tIns="0" rIns="0" bIns="0">
            <a:noAutofit/>
          </a:bodyPr>
          <a:lstStyle>
            <a:lvl1pPr marL="0" indent="0">
              <a:lnSpc>
                <a:spcPts val="4800"/>
              </a:lnSpc>
              <a:spcBef>
                <a:spcPts val="0"/>
              </a:spcBef>
              <a:buNone/>
              <a:defRPr sz="6000" b="0" i="0" spc="-80" baseline="0">
                <a:solidFill>
                  <a:schemeClr val="accent2"/>
                </a:solidFill>
                <a:latin typeface="Breakthrough 2022" panose="02060603040202040303"/>
                <a:ea typeface="Breakthrough 2022" panose="02060603040202040303"/>
                <a:cs typeface="Breakthrough 2022" panose="02060603040202040303"/>
              </a:defRPr>
            </a:lvl1pPr>
          </a:lstStyle>
          <a:p>
            <a:pPr lvl="0"/>
            <a:r>
              <a:rPr lang="en-GB" dirty="0" err="1"/>
              <a:t>PRESENTATiON</a:t>
            </a:r>
            <a:endParaRPr lang="en-GB" dirty="0"/>
          </a:p>
          <a:p>
            <a:pPr lvl="0"/>
            <a:r>
              <a:rPr lang="en-GB" dirty="0" err="1"/>
              <a:t>HEADiNG</a:t>
            </a:r>
            <a:r>
              <a:rPr lang="en-GB" dirty="0"/>
              <a:t> </a:t>
            </a:r>
            <a:br>
              <a:rPr lang="en-GB" dirty="0"/>
            </a:br>
            <a:r>
              <a:rPr lang="en-GB" dirty="0"/>
              <a:t>GOES HERE</a:t>
            </a:r>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680000" cy="1430338"/>
          </a:xfrm>
          <a:prstGeom prst="rect">
            <a:avLst/>
          </a:prstGeom>
        </p:spPr>
        <p:txBody>
          <a:bodyPr lIns="0" tIns="0" rIns="0" bIns="0">
            <a:normAutofit/>
          </a:bodyPr>
          <a:lstStyle>
            <a:lvl1pPr marL="0" indent="0">
              <a:buNone/>
              <a:defRPr sz="1800" b="1" spc="-40" baseline="0">
                <a:solidFill>
                  <a:schemeClr val="bg1"/>
                </a:solidFill>
                <a:latin typeface="Raleway" panose="020B0503030101060003" pitchFamily="34" charset="0"/>
              </a:defRPr>
            </a:lvl1pPr>
          </a:lstStyle>
          <a:p>
            <a:pPr lvl="0"/>
            <a:r>
              <a:rPr lang="en-US" dirty="0"/>
              <a:t>Sub heading goes here.</a:t>
            </a:r>
          </a:p>
        </p:txBody>
      </p:sp>
      <p:pic>
        <p:nvPicPr>
          <p:cNvPr id="9" name="Graphic 8">
            <a:extLst>
              <a:ext uri="{FF2B5EF4-FFF2-40B4-BE49-F238E27FC236}">
                <a16:creationId xmlns:a16="http://schemas.microsoft.com/office/drawing/2014/main" id="{DE5BFDBE-1E51-05BA-C793-F13362FA6D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107039" cy="3261600"/>
          </a:xfrm>
          <a:prstGeom prst="rect">
            <a:avLst/>
          </a:prstGeom>
        </p:spPr>
      </p:pic>
    </p:spTree>
    <p:extLst>
      <p:ext uri="{BB962C8B-B14F-4D97-AF65-F5344CB8AC3E}">
        <p14:creationId xmlns:p14="http://schemas.microsoft.com/office/powerpoint/2010/main" val="3712827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Imag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4F1176-F20E-F644-0FEB-3BD6402875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A25F1295-9D85-EACA-E411-FF92C2F174E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pic>
        <p:nvPicPr>
          <p:cNvPr id="3" name="Picture 2">
            <a:extLst>
              <a:ext uri="{FF2B5EF4-FFF2-40B4-BE49-F238E27FC236}">
                <a16:creationId xmlns:a16="http://schemas.microsoft.com/office/drawing/2014/main" id="{0F4C07F9-46D0-3BAC-8DDB-6BEC9B390DE9}"/>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4" name="Slide Number Placeholder 5">
            <a:extLst>
              <a:ext uri="{FF2B5EF4-FFF2-40B4-BE49-F238E27FC236}">
                <a16:creationId xmlns:a16="http://schemas.microsoft.com/office/drawing/2014/main" id="{C85F6819-58B7-E1AB-0624-43264AF71566}"/>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Tree>
    <p:extLst>
      <p:ext uri="{BB962C8B-B14F-4D97-AF65-F5344CB8AC3E}">
        <p14:creationId xmlns:p14="http://schemas.microsoft.com/office/powerpoint/2010/main" val="166223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Imag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4F1176-F20E-F644-0FEB-3BD6402875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A25F1295-9D85-EACA-E411-FF92C2F174E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pic>
        <p:nvPicPr>
          <p:cNvPr id="3" name="Picture 2">
            <a:extLst>
              <a:ext uri="{FF2B5EF4-FFF2-40B4-BE49-F238E27FC236}">
                <a16:creationId xmlns:a16="http://schemas.microsoft.com/office/drawing/2014/main" id="{640A967A-F249-8EFF-5D93-365A0CD6583F}"/>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4" name="Slide Number Placeholder 5">
            <a:extLst>
              <a:ext uri="{FF2B5EF4-FFF2-40B4-BE49-F238E27FC236}">
                <a16:creationId xmlns:a16="http://schemas.microsoft.com/office/drawing/2014/main" id="{A8759E16-8B79-2468-22AA-F4B4243B66E7}"/>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Tree>
    <p:extLst>
      <p:ext uri="{BB962C8B-B14F-4D97-AF65-F5344CB8AC3E}">
        <p14:creationId xmlns:p14="http://schemas.microsoft.com/office/powerpoint/2010/main" val="3537525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Image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4F1176-F20E-F644-0FEB-3BD6402875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A25F1295-9D85-EACA-E411-FF92C2F174E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pic>
        <p:nvPicPr>
          <p:cNvPr id="3" name="Picture 2">
            <a:extLst>
              <a:ext uri="{FF2B5EF4-FFF2-40B4-BE49-F238E27FC236}">
                <a16:creationId xmlns:a16="http://schemas.microsoft.com/office/drawing/2014/main" id="{D862250C-717E-1693-D96C-F042EDE7F909}"/>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4" name="Slide Number Placeholder 5">
            <a:extLst>
              <a:ext uri="{FF2B5EF4-FFF2-40B4-BE49-F238E27FC236}">
                <a16:creationId xmlns:a16="http://schemas.microsoft.com/office/drawing/2014/main" id="{397BE6A8-131F-94FA-FC08-5CE97AC18CAD}"/>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Tree>
    <p:extLst>
      <p:ext uri="{BB962C8B-B14F-4D97-AF65-F5344CB8AC3E}">
        <p14:creationId xmlns:p14="http://schemas.microsoft.com/office/powerpoint/2010/main" val="3068802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Image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4F1176-F20E-F644-0FEB-3BD6402875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A25F1295-9D85-EACA-E411-FF92C2F174E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pic>
        <p:nvPicPr>
          <p:cNvPr id="3" name="Picture 2">
            <a:extLst>
              <a:ext uri="{FF2B5EF4-FFF2-40B4-BE49-F238E27FC236}">
                <a16:creationId xmlns:a16="http://schemas.microsoft.com/office/drawing/2014/main" id="{9B7A1CFE-48EF-FEA0-0812-4BF82835727A}"/>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4" name="Slide Number Placeholder 5">
            <a:extLst>
              <a:ext uri="{FF2B5EF4-FFF2-40B4-BE49-F238E27FC236}">
                <a16:creationId xmlns:a16="http://schemas.microsoft.com/office/drawing/2014/main" id="{FABF4D4A-96E5-6FA8-7542-F3EC845BD6B5}"/>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Tree>
    <p:extLst>
      <p:ext uri="{BB962C8B-B14F-4D97-AF65-F5344CB8AC3E}">
        <p14:creationId xmlns:p14="http://schemas.microsoft.com/office/powerpoint/2010/main" val="3987353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Image 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4F1176-F20E-F644-0FEB-3BD6402875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A25F1295-9D85-EACA-E411-FF92C2F174E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pic>
        <p:nvPicPr>
          <p:cNvPr id="3" name="Picture 2">
            <a:extLst>
              <a:ext uri="{FF2B5EF4-FFF2-40B4-BE49-F238E27FC236}">
                <a16:creationId xmlns:a16="http://schemas.microsoft.com/office/drawing/2014/main" id="{B647247E-5C3E-4F9C-6DC8-E8F2F9FD95B9}"/>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4" name="Slide Number Placeholder 5">
            <a:extLst>
              <a:ext uri="{FF2B5EF4-FFF2-40B4-BE49-F238E27FC236}">
                <a16:creationId xmlns:a16="http://schemas.microsoft.com/office/drawing/2014/main" id="{C3642EC8-7090-6D57-64EE-24F64112FCD6}"/>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Tree>
    <p:extLst>
      <p:ext uri="{BB962C8B-B14F-4D97-AF65-F5344CB8AC3E}">
        <p14:creationId xmlns:p14="http://schemas.microsoft.com/office/powerpoint/2010/main" val="2781942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2 - Grey">
    <p:spTree>
      <p:nvGrpSpPr>
        <p:cNvPr id="1" name=""/>
        <p:cNvGrpSpPr/>
        <p:nvPr/>
      </p:nvGrpSpPr>
      <p:grpSpPr>
        <a:xfrm>
          <a:off x="0" y="0"/>
          <a:ext cx="0" cy="0"/>
          <a:chOff x="0" y="0"/>
          <a:chExt cx="0" cy="0"/>
        </a:xfrm>
      </p:grpSpPr>
      <p:sp>
        <p:nvSpPr>
          <p:cNvPr id="6" name="Rectangle 5"/>
          <p:cNvSpPr/>
          <p:nvPr userDrawn="1"/>
        </p:nvSpPr>
        <p:spPr>
          <a:xfrm>
            <a:off x="0" y="0"/>
            <a:ext cx="12192000" cy="6857999"/>
          </a:xfrm>
          <a:prstGeom prst="rect">
            <a:avLst/>
          </a:prstGeom>
          <a:solidFill>
            <a:srgbClr val="D0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900000" y="3348000"/>
            <a:ext cx="9232774" cy="1948859"/>
          </a:xfrm>
          <a:prstGeom prst="rect">
            <a:avLst/>
          </a:prstGeom>
        </p:spPr>
        <p:txBody>
          <a:bodyPr lIns="0" tIns="0" rIns="0" bIns="0">
            <a:noAutofit/>
          </a:bodyPr>
          <a:lstStyle>
            <a:lvl1pPr marL="0" indent="0">
              <a:lnSpc>
                <a:spcPct val="75000"/>
              </a:lnSpc>
              <a:spcBef>
                <a:spcPts val="0"/>
              </a:spcBef>
              <a:buNone/>
              <a:defRPr sz="5500" b="0" i="0" spc="-80" baseline="0">
                <a:solidFill>
                  <a:schemeClr val="accent2"/>
                </a:solidFill>
                <a:latin typeface="Breakthrough 2022" panose="02060603040202040303"/>
                <a:ea typeface="Breakthrough 2022" panose="02060603040202040303"/>
                <a:cs typeface="Breakthrough 2022" panose="02060603040202040303"/>
              </a:defRPr>
            </a:lvl1pPr>
          </a:lstStyle>
          <a:p>
            <a:pPr lvl="0"/>
            <a:r>
              <a:rPr lang="en-GB" dirty="0" err="1"/>
              <a:t>DiViDER</a:t>
            </a:r>
            <a:r>
              <a:rPr lang="en-GB" dirty="0"/>
              <a:t> </a:t>
            </a:r>
            <a:r>
              <a:rPr lang="en-GB" dirty="0" err="1"/>
              <a:t>HEADiNG</a:t>
            </a:r>
            <a:endParaRPr lang="en-GB" dirty="0"/>
          </a:p>
        </p:txBody>
      </p:sp>
      <p:pic>
        <p:nvPicPr>
          <p:cNvPr id="7" name="Graphic 6">
            <a:extLst>
              <a:ext uri="{FF2B5EF4-FFF2-40B4-BE49-F238E27FC236}">
                <a16:creationId xmlns:a16="http://schemas.microsoft.com/office/drawing/2014/main" id="{C0F663A6-5DAC-1964-3DE7-D9CEC5F3B73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675686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come - Guid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3F54C1-1A57-44C8-86D9-A61E13D045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8"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pic>
        <p:nvPicPr>
          <p:cNvPr id="15" name="Graphic 14">
            <a:extLst>
              <a:ext uri="{FF2B5EF4-FFF2-40B4-BE49-F238E27FC236}">
                <a16:creationId xmlns:a16="http://schemas.microsoft.com/office/drawing/2014/main" id="{F3ADF046-7EE5-B129-ACB1-30B13C49725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
        <p:nvSpPr>
          <p:cNvPr id="16" name="Footer Placeholder 3">
            <a:extLst>
              <a:ext uri="{FF2B5EF4-FFF2-40B4-BE49-F238E27FC236}">
                <a16:creationId xmlns:a16="http://schemas.microsoft.com/office/drawing/2014/main" id="{49D1DF81-5267-6DAB-F8E2-0DC15BDA3635}"/>
              </a:ext>
            </a:extLst>
          </p:cNvPr>
          <p:cNvSpPr>
            <a:spLocks noGrp="1"/>
          </p:cNvSpPr>
          <p:nvPr>
            <p:ph type="ftr" sz="quarter" idx="3"/>
          </p:nvPr>
        </p:nvSpPr>
        <p:spPr>
          <a:xfrm>
            <a:off x="673200" y="324000"/>
            <a:ext cx="4114800" cy="187573"/>
          </a:xfrm>
        </p:spPr>
        <p:txBody>
          <a:bodyPr/>
          <a:lstStyle/>
          <a:p>
            <a:r>
              <a:rPr lang="en-GB"/>
              <a:t>PowerPoint document title (Global update in Header and Footer)</a:t>
            </a:r>
            <a:endParaRPr lang="en-GB" dirty="0"/>
          </a:p>
        </p:txBody>
      </p:sp>
      <p:sp>
        <p:nvSpPr>
          <p:cNvPr id="30" name="Text Placeholder 1">
            <a:extLst>
              <a:ext uri="{FF2B5EF4-FFF2-40B4-BE49-F238E27FC236}">
                <a16:creationId xmlns:a16="http://schemas.microsoft.com/office/drawing/2014/main" id="{2B786C3C-985C-D2DC-ACF1-591B9068F375}"/>
              </a:ext>
            </a:extLst>
          </p:cNvPr>
          <p:cNvSpPr txBox="1">
            <a:spLocks/>
          </p:cNvSpPr>
          <p:nvPr userDrawn="1"/>
        </p:nvSpPr>
        <p:spPr>
          <a:xfrm>
            <a:off x="673100" y="806195"/>
            <a:ext cx="10230126" cy="387606"/>
          </a:xfrm>
          <a:prstGeom prst="rect">
            <a:avLst/>
          </a:prstGeom>
        </p:spPr>
        <p:txBody>
          <a:bodyPr lIns="0" tIns="0" rIns="0" bIns="0"/>
          <a:lstStyle>
            <a:lvl1pPr marL="0" indent="0" algn="l" defTabSz="914400" rtl="0" eaLnBrk="1" latinLnBrk="0" hangingPunct="1">
              <a:lnSpc>
                <a:spcPct val="75000"/>
              </a:lnSpc>
              <a:spcBef>
                <a:spcPts val="1000"/>
              </a:spcBef>
              <a:buFontTx/>
              <a:buNone/>
              <a:defRPr sz="2500" b="0" i="0" kern="1200">
                <a:solidFill>
                  <a:srgbClr val="EB1852"/>
                </a:solidFill>
                <a:latin typeface="Breakthrough Eval2" panose="0206060304020204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b="0" i="0" dirty="0">
                <a:solidFill>
                  <a:schemeClr val="accent1"/>
                </a:solidFill>
                <a:latin typeface="Breakthrough 2022" panose="02060603040202040303"/>
              </a:rPr>
              <a:t>Welcome to the new V||V </a:t>
            </a:r>
            <a:r>
              <a:rPr lang="en-GB" sz="3200" b="0" i="0" dirty="0" err="1">
                <a:solidFill>
                  <a:schemeClr val="accent1"/>
                </a:solidFill>
                <a:latin typeface="Breakthrough 2022" panose="02060603040202040303"/>
              </a:rPr>
              <a:t>powerpoint</a:t>
            </a:r>
            <a:r>
              <a:rPr lang="en-GB" sz="3200" b="0" i="0" dirty="0">
                <a:solidFill>
                  <a:schemeClr val="accent1"/>
                </a:solidFill>
                <a:latin typeface="Breakthrough 2022" panose="02060603040202040303"/>
              </a:rPr>
              <a:t> presentation kit</a:t>
            </a:r>
          </a:p>
        </p:txBody>
      </p:sp>
      <p:cxnSp>
        <p:nvCxnSpPr>
          <p:cNvPr id="32" name="Straight Connector 31">
            <a:extLst>
              <a:ext uri="{FF2B5EF4-FFF2-40B4-BE49-F238E27FC236}">
                <a16:creationId xmlns:a16="http://schemas.microsoft.com/office/drawing/2014/main" id="{A1CC8F4F-324D-D618-F35F-3CADEAEE6EAE}"/>
              </a:ext>
            </a:extLst>
          </p:cNvPr>
          <p:cNvCxnSpPr>
            <a:cxnSpLocks/>
          </p:cNvCxnSpPr>
          <p:nvPr userDrawn="1"/>
        </p:nvCxnSpPr>
        <p:spPr>
          <a:xfrm>
            <a:off x="673100" y="540000"/>
            <a:ext cx="11067281"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2929497E-AE59-D187-D8A8-E0704E86652C}"/>
              </a:ext>
            </a:extLst>
          </p:cNvPr>
          <p:cNvSpPr txBox="1"/>
          <p:nvPr userDrawn="1"/>
        </p:nvSpPr>
        <p:spPr>
          <a:xfrm>
            <a:off x="4212186" y="4814645"/>
            <a:ext cx="7575344" cy="373254"/>
          </a:xfrm>
          <a:prstGeom prst="rect">
            <a:avLst/>
          </a:prstGeom>
          <a:noFill/>
        </p:spPr>
        <p:txBody>
          <a:bodyPr wrap="square" lIns="0" tIns="0" rIns="0" bIns="0" rtlCol="0">
            <a:noAutofit/>
          </a:bodyPr>
          <a:lstStyle/>
          <a:p>
            <a:pPr algn="ctr"/>
            <a:r>
              <a:rPr lang="en-US" sz="1000" b="0" i="0" dirty="0">
                <a:solidFill>
                  <a:schemeClr val="accent2"/>
                </a:solidFill>
                <a:latin typeface="Raleway" panose="020B0503030101060003" pitchFamily="34" charset="0"/>
                <a:ea typeface="Verdana" panose="020B0604030504040204" pitchFamily="34" charset="0"/>
                <a:cs typeface="Helvetica" panose="020B0604020202020204" pitchFamily="34" charset="0"/>
              </a:rPr>
              <a:t>Breakthrough 2022 (</a:t>
            </a:r>
            <a:r>
              <a:rPr lang="en-US" sz="1000" b="0" i="0" dirty="0" err="1">
                <a:solidFill>
                  <a:schemeClr val="accent2"/>
                </a:solidFill>
                <a:latin typeface="Raleway" panose="020B0503030101060003" pitchFamily="34" charset="0"/>
                <a:ea typeface="Verdana" panose="020B0604030504040204" pitchFamily="34" charset="0"/>
                <a:cs typeface="Helvetica" panose="020B0604020202020204" pitchFamily="34" charset="0"/>
              </a:rPr>
              <a:t>ViiV</a:t>
            </a:r>
            <a:r>
              <a:rPr lang="en-US" sz="1000" b="0" i="0" dirty="0">
                <a:solidFill>
                  <a:schemeClr val="accent2"/>
                </a:solidFill>
                <a:latin typeface="Raleway" panose="020B0503030101060003" pitchFamily="34" charset="0"/>
                <a:ea typeface="Verdana" panose="020B0604030504040204" pitchFamily="34" charset="0"/>
                <a:cs typeface="Helvetica" panose="020B0604020202020204" pitchFamily="34" charset="0"/>
              </a:rPr>
              <a:t> bespoke font)</a:t>
            </a:r>
          </a:p>
        </p:txBody>
      </p:sp>
      <p:grpSp>
        <p:nvGrpSpPr>
          <p:cNvPr id="3" name="Group 2">
            <a:extLst>
              <a:ext uri="{FF2B5EF4-FFF2-40B4-BE49-F238E27FC236}">
                <a16:creationId xmlns:a16="http://schemas.microsoft.com/office/drawing/2014/main" id="{AE739B11-498F-8974-55F4-8F68F1EE591A}"/>
              </a:ext>
            </a:extLst>
          </p:cNvPr>
          <p:cNvGrpSpPr/>
          <p:nvPr userDrawn="1"/>
        </p:nvGrpSpPr>
        <p:grpSpPr>
          <a:xfrm>
            <a:off x="4359594" y="5180258"/>
            <a:ext cx="7159306" cy="1433487"/>
            <a:chOff x="4423730" y="5330013"/>
            <a:chExt cx="3693644" cy="697309"/>
          </a:xfrm>
        </p:grpSpPr>
        <p:sp>
          <p:nvSpPr>
            <p:cNvPr id="4" name="TextBox 3">
              <a:extLst>
                <a:ext uri="{FF2B5EF4-FFF2-40B4-BE49-F238E27FC236}">
                  <a16:creationId xmlns:a16="http://schemas.microsoft.com/office/drawing/2014/main" id="{5F0BBA1C-2BDD-D062-8A87-9F86C155532B}"/>
                </a:ext>
              </a:extLst>
            </p:cNvPr>
            <p:cNvSpPr txBox="1"/>
            <p:nvPr/>
          </p:nvSpPr>
          <p:spPr>
            <a:xfrm>
              <a:off x="4423730" y="5834188"/>
              <a:ext cx="1812522" cy="131914"/>
            </a:xfrm>
            <a:prstGeom prst="rect">
              <a:avLst/>
            </a:prstGeom>
            <a:noFill/>
          </p:spPr>
          <p:txBody>
            <a:bodyPr wrap="square" lIns="0" tIns="0" rIns="0" bIns="0" rtlCol="0">
              <a:noAutofit/>
            </a:bodyPr>
            <a:lstStyle/>
            <a:p>
              <a:pPr algn="ctr"/>
              <a:r>
                <a:rPr lang="en-US" sz="1000" dirty="0" err="1">
                  <a:solidFill>
                    <a:schemeClr val="accent2"/>
                  </a:solidFill>
                  <a:latin typeface="Raleway" charset="0"/>
                  <a:ea typeface="Raleway" charset="0"/>
                  <a:cs typeface="Raleway" charset="0"/>
                </a:rPr>
                <a:t>Raleway</a:t>
              </a:r>
              <a:r>
                <a:rPr lang="en-US" sz="1000" dirty="0">
                  <a:solidFill>
                    <a:schemeClr val="accent2"/>
                  </a:solidFill>
                  <a:latin typeface="Raleway" charset="0"/>
                  <a:ea typeface="Raleway" charset="0"/>
                  <a:cs typeface="Raleway" charset="0"/>
                </a:rPr>
                <a:t> bold (Google font)</a:t>
              </a:r>
            </a:p>
          </p:txBody>
        </p:sp>
        <p:sp>
          <p:nvSpPr>
            <p:cNvPr id="6" name="Rectangle 5">
              <a:extLst>
                <a:ext uri="{FF2B5EF4-FFF2-40B4-BE49-F238E27FC236}">
                  <a16:creationId xmlns:a16="http://schemas.microsoft.com/office/drawing/2014/main" id="{CF48C4CA-DAB3-EC51-025E-7188B9F7CA44}"/>
                </a:ext>
              </a:extLst>
            </p:cNvPr>
            <p:cNvSpPr/>
            <p:nvPr/>
          </p:nvSpPr>
          <p:spPr>
            <a:xfrm>
              <a:off x="4429119" y="5330014"/>
              <a:ext cx="1784806" cy="552251"/>
            </a:xfrm>
            <a:prstGeom prst="rect">
              <a:avLst/>
            </a:prstGeom>
          </p:spPr>
          <p:txBody>
            <a:bodyPr lIns="0" tIns="0" rIns="0" bIns="0">
              <a:noAutofit/>
            </a:bodyPr>
            <a:lstStyle/>
            <a:p>
              <a:pPr algn="ctr"/>
              <a:r>
                <a:rPr lang="en-US" sz="2000" b="1" dirty="0" err="1">
                  <a:solidFill>
                    <a:srgbClr val="04295B"/>
                  </a:solidFill>
                  <a:latin typeface="Raleway" charset="0"/>
                  <a:ea typeface="Raleway" charset="0"/>
                  <a:cs typeface="Raleway" charset="0"/>
                </a:rPr>
                <a:t>AaBbCbDdEeFfGgHhIiJj</a:t>
              </a:r>
              <a:endParaRPr lang="en-US" sz="2000" b="1" dirty="0">
                <a:solidFill>
                  <a:srgbClr val="04295B"/>
                </a:solidFill>
                <a:latin typeface="Raleway" charset="0"/>
                <a:ea typeface="Raleway" charset="0"/>
                <a:cs typeface="Raleway" charset="0"/>
              </a:endParaRPr>
            </a:p>
            <a:p>
              <a:pPr algn="ctr"/>
              <a:r>
                <a:rPr lang="en-US" sz="2000" b="1" dirty="0" err="1">
                  <a:solidFill>
                    <a:srgbClr val="04295B"/>
                  </a:solidFill>
                  <a:latin typeface="Raleway" charset="0"/>
                  <a:ea typeface="Raleway" charset="0"/>
                  <a:cs typeface="Raleway" charset="0"/>
                </a:rPr>
                <a:t>KkLlMmNnOoPpQqRrSsTt</a:t>
              </a:r>
              <a:endParaRPr lang="en-US" sz="2000" b="1" dirty="0">
                <a:solidFill>
                  <a:srgbClr val="04295B"/>
                </a:solidFill>
                <a:latin typeface="Raleway" charset="0"/>
                <a:ea typeface="Raleway" charset="0"/>
                <a:cs typeface="Raleway" charset="0"/>
              </a:endParaRPr>
            </a:p>
            <a:p>
              <a:pPr algn="ctr"/>
              <a:r>
                <a:rPr lang="en-US" sz="2000" b="1" dirty="0" err="1">
                  <a:solidFill>
                    <a:srgbClr val="04295B"/>
                  </a:solidFill>
                  <a:latin typeface="Raleway" charset="0"/>
                  <a:ea typeface="Raleway" charset="0"/>
                  <a:cs typeface="Raleway" charset="0"/>
                </a:rPr>
                <a:t>UuVvWwXxYyZz</a:t>
              </a:r>
              <a:endParaRPr lang="en-US" sz="2000" dirty="0">
                <a:solidFill>
                  <a:srgbClr val="04295B"/>
                </a:solidFill>
                <a:effectLst/>
                <a:latin typeface="Raleway" charset="0"/>
                <a:ea typeface="Raleway" charset="0"/>
                <a:cs typeface="Raleway" charset="0"/>
              </a:endParaRPr>
            </a:p>
          </p:txBody>
        </p:sp>
        <p:sp>
          <p:nvSpPr>
            <p:cNvPr id="7" name="TextBox 6">
              <a:extLst>
                <a:ext uri="{FF2B5EF4-FFF2-40B4-BE49-F238E27FC236}">
                  <a16:creationId xmlns:a16="http://schemas.microsoft.com/office/drawing/2014/main" id="{38112EF3-AEA1-4085-1EC6-6CBCDDB55772}"/>
                </a:ext>
              </a:extLst>
            </p:cNvPr>
            <p:cNvSpPr txBox="1"/>
            <p:nvPr/>
          </p:nvSpPr>
          <p:spPr>
            <a:xfrm>
              <a:off x="6357839" y="5834188"/>
              <a:ext cx="1497952" cy="193134"/>
            </a:xfrm>
            <a:prstGeom prst="rect">
              <a:avLst/>
            </a:prstGeom>
            <a:noFill/>
          </p:spPr>
          <p:txBody>
            <a:bodyPr wrap="square" lIns="0" tIns="0" rIns="0" bIns="0" rtlCol="0">
              <a:noAutofit/>
            </a:bodyPr>
            <a:lstStyle/>
            <a:p>
              <a:pPr algn="ctr"/>
              <a:r>
                <a:rPr lang="en-US" sz="1000" dirty="0" err="1">
                  <a:solidFill>
                    <a:schemeClr val="accent2"/>
                  </a:solidFill>
                  <a:latin typeface="Raleway" charset="0"/>
                  <a:ea typeface="Raleway" charset="0"/>
                  <a:cs typeface="Raleway" charset="0"/>
                </a:rPr>
                <a:t>Raleway</a:t>
              </a:r>
              <a:r>
                <a:rPr lang="en-US" sz="1000" dirty="0">
                  <a:solidFill>
                    <a:schemeClr val="accent2"/>
                  </a:solidFill>
                  <a:latin typeface="Raleway" charset="0"/>
                  <a:ea typeface="Raleway" charset="0"/>
                  <a:cs typeface="Raleway" charset="0"/>
                </a:rPr>
                <a:t> regular (Google font)</a:t>
              </a:r>
            </a:p>
          </p:txBody>
        </p:sp>
        <p:sp>
          <p:nvSpPr>
            <p:cNvPr id="9" name="Rectangle 8">
              <a:extLst>
                <a:ext uri="{FF2B5EF4-FFF2-40B4-BE49-F238E27FC236}">
                  <a16:creationId xmlns:a16="http://schemas.microsoft.com/office/drawing/2014/main" id="{65DC7C28-6B70-5EC5-52C3-DCBCCE8A898A}"/>
                </a:ext>
              </a:extLst>
            </p:cNvPr>
            <p:cNvSpPr/>
            <p:nvPr/>
          </p:nvSpPr>
          <p:spPr>
            <a:xfrm>
              <a:off x="6092901" y="5330013"/>
              <a:ext cx="2024473" cy="552251"/>
            </a:xfrm>
            <a:prstGeom prst="rect">
              <a:avLst/>
            </a:prstGeom>
          </p:spPr>
          <p:txBody>
            <a:bodyPr lIns="0" tIns="0" rIns="0" bIns="0">
              <a:noAutofit/>
            </a:bodyPr>
            <a:lstStyle/>
            <a:p>
              <a:pPr algn="ctr"/>
              <a:r>
                <a:rPr lang="en-US" sz="2000" dirty="0" err="1">
                  <a:solidFill>
                    <a:srgbClr val="04295B"/>
                  </a:solidFill>
                  <a:latin typeface="Raleway" charset="0"/>
                  <a:ea typeface="Raleway" charset="0"/>
                  <a:cs typeface="Raleway" charset="0"/>
                </a:rPr>
                <a:t>AaBbCbDdEeFfGgHhIiJj</a:t>
              </a:r>
              <a:endParaRPr lang="en-US" sz="2000" dirty="0">
                <a:solidFill>
                  <a:srgbClr val="04295B"/>
                </a:solidFill>
                <a:latin typeface="Raleway" charset="0"/>
                <a:ea typeface="Raleway" charset="0"/>
                <a:cs typeface="Raleway" charset="0"/>
              </a:endParaRPr>
            </a:p>
            <a:p>
              <a:pPr algn="ctr"/>
              <a:r>
                <a:rPr lang="en-US" sz="2000" dirty="0" err="1">
                  <a:solidFill>
                    <a:srgbClr val="04295B"/>
                  </a:solidFill>
                  <a:latin typeface="Raleway" charset="0"/>
                  <a:ea typeface="Raleway" charset="0"/>
                  <a:cs typeface="Raleway" charset="0"/>
                </a:rPr>
                <a:t>KkLlMmNnOoPpQqRrSsTt</a:t>
              </a:r>
              <a:endParaRPr lang="en-US" sz="2000" dirty="0">
                <a:solidFill>
                  <a:srgbClr val="04295B"/>
                </a:solidFill>
                <a:latin typeface="Raleway" charset="0"/>
                <a:ea typeface="Raleway" charset="0"/>
                <a:cs typeface="Raleway" charset="0"/>
              </a:endParaRPr>
            </a:p>
            <a:p>
              <a:pPr algn="ctr"/>
              <a:r>
                <a:rPr lang="en-US" sz="2000" dirty="0" err="1">
                  <a:solidFill>
                    <a:srgbClr val="04295B"/>
                  </a:solidFill>
                  <a:latin typeface="Raleway" charset="0"/>
                  <a:ea typeface="Raleway" charset="0"/>
                  <a:cs typeface="Raleway" charset="0"/>
                </a:rPr>
                <a:t>UuVvWwXxYyZz</a:t>
              </a:r>
              <a:endParaRPr lang="en-US" sz="2000" dirty="0">
                <a:solidFill>
                  <a:srgbClr val="04295B"/>
                </a:solidFill>
                <a:effectLst/>
                <a:latin typeface="Raleway" charset="0"/>
                <a:ea typeface="Raleway" charset="0"/>
                <a:cs typeface="Raleway" charset="0"/>
              </a:endParaRPr>
            </a:p>
          </p:txBody>
        </p:sp>
      </p:grpSp>
      <p:sp>
        <p:nvSpPr>
          <p:cNvPr id="10" name="TextBox 9">
            <a:extLst>
              <a:ext uri="{FF2B5EF4-FFF2-40B4-BE49-F238E27FC236}">
                <a16:creationId xmlns:a16="http://schemas.microsoft.com/office/drawing/2014/main" id="{A07F3FD8-0D6B-9655-1170-503A08E057D5}"/>
              </a:ext>
            </a:extLst>
          </p:cNvPr>
          <p:cNvSpPr txBox="1"/>
          <p:nvPr userDrawn="1"/>
        </p:nvSpPr>
        <p:spPr>
          <a:xfrm>
            <a:off x="673100" y="1692000"/>
            <a:ext cx="3304608" cy="4509103"/>
          </a:xfrm>
          <a:prstGeom prst="rect">
            <a:avLst/>
          </a:prstGeom>
          <a:noFill/>
        </p:spPr>
        <p:txBody>
          <a:bodyPr wrap="square" lIns="0" tIns="0" rIns="0" bIns="0" rtlCol="0">
            <a:noAutofit/>
          </a:bodyPr>
          <a:lstStyle/>
          <a:p>
            <a:pPr marL="0" marR="0" lvl="0" indent="0" algn="l" defTabSz="914400" rtl="0" eaLnBrk="1" fontAlgn="auto" latinLnBrk="0" hangingPunct="1">
              <a:lnSpc>
                <a:spcPct val="70000"/>
              </a:lnSpc>
              <a:spcBef>
                <a:spcPts val="0"/>
              </a:spcBef>
              <a:spcAft>
                <a:spcPts val="900"/>
              </a:spcAft>
              <a:buClrTx/>
              <a:buSzTx/>
              <a:buFontTx/>
              <a:buNone/>
              <a:tabLst/>
              <a:defRPr/>
            </a:pPr>
            <a:r>
              <a:rPr lang="en-GB" sz="2700" b="0" i="0" dirty="0">
                <a:solidFill>
                  <a:schemeClr val="accent2"/>
                </a:solidFill>
                <a:latin typeface="Breakthrough 2022" panose="02060603040202040303"/>
              </a:rPr>
              <a:t>Typography</a:t>
            </a:r>
          </a:p>
          <a:p>
            <a:pPr>
              <a:lnSpc>
                <a:spcPct val="110000"/>
              </a:lnSpc>
              <a:spcAft>
                <a:spcPts val="900"/>
              </a:spcAft>
            </a:pPr>
            <a:r>
              <a:rPr lang="en-GB" sz="1000" b="0" dirty="0">
                <a:solidFill>
                  <a:schemeClr val="accent2"/>
                </a:solidFill>
                <a:latin typeface="Raleway" charset="0"/>
                <a:ea typeface="Raleway" charset="0"/>
                <a:cs typeface="Raleway" charset="0"/>
              </a:rPr>
              <a:t>The headline font for the </a:t>
            </a:r>
            <a:r>
              <a:rPr lang="en-GB" sz="1000" b="0" dirty="0" err="1">
                <a:solidFill>
                  <a:schemeClr val="accent2"/>
                </a:solidFill>
                <a:latin typeface="Raleway" charset="0"/>
                <a:ea typeface="Raleway" charset="0"/>
                <a:cs typeface="Raleway" charset="0"/>
              </a:rPr>
              <a:t>ViiV</a:t>
            </a:r>
            <a:r>
              <a:rPr lang="en-GB" sz="1000" b="0" dirty="0">
                <a:solidFill>
                  <a:schemeClr val="accent2"/>
                </a:solidFill>
                <a:latin typeface="Raleway" charset="0"/>
                <a:ea typeface="Raleway" charset="0"/>
                <a:cs typeface="Raleway" charset="0"/>
              </a:rPr>
              <a:t> Healthcare brand </a:t>
            </a:r>
            <a:br>
              <a:rPr lang="en-GB" sz="1000" b="0" dirty="0">
                <a:solidFill>
                  <a:schemeClr val="accent2"/>
                </a:solidFill>
                <a:latin typeface="Raleway" charset="0"/>
                <a:ea typeface="Raleway" charset="0"/>
                <a:cs typeface="Raleway" charset="0"/>
              </a:rPr>
            </a:br>
            <a:r>
              <a:rPr lang="en-GB" sz="1000" b="0" dirty="0">
                <a:solidFill>
                  <a:schemeClr val="accent2"/>
                </a:solidFill>
                <a:latin typeface="Raleway" charset="0"/>
                <a:ea typeface="Raleway" charset="0"/>
                <a:cs typeface="Raleway" charset="0"/>
              </a:rPr>
              <a:t>is </a:t>
            </a:r>
            <a:r>
              <a:rPr lang="en-GB" sz="1000" b="1" i="0" dirty="0">
                <a:solidFill>
                  <a:schemeClr val="accent2"/>
                </a:solidFill>
                <a:latin typeface="Raleway" panose="020B0503030101060003" pitchFamily="34" charset="77"/>
                <a:ea typeface="Raleway" charset="0"/>
                <a:cs typeface="Raleway" charset="0"/>
              </a:rPr>
              <a:t>Breakthrough 2022 </a:t>
            </a:r>
            <a:r>
              <a:rPr lang="en-GB" sz="1000" b="0" dirty="0">
                <a:solidFill>
                  <a:schemeClr val="accent2"/>
                </a:solidFill>
                <a:latin typeface="Raleway" charset="0"/>
                <a:ea typeface="Raleway" charset="0"/>
                <a:cs typeface="Raleway" charset="0"/>
              </a:rPr>
              <a:t>font, a bespoke font created </a:t>
            </a:r>
            <a:br>
              <a:rPr lang="en-GB" sz="1000" b="0" dirty="0">
                <a:solidFill>
                  <a:schemeClr val="accent2"/>
                </a:solidFill>
                <a:latin typeface="Raleway" charset="0"/>
                <a:ea typeface="Raleway" charset="0"/>
                <a:cs typeface="Raleway" charset="0"/>
              </a:rPr>
            </a:br>
            <a:r>
              <a:rPr lang="en-GB" sz="1000" b="0" dirty="0">
                <a:solidFill>
                  <a:schemeClr val="accent2"/>
                </a:solidFill>
                <a:latin typeface="Raleway" charset="0"/>
                <a:ea typeface="Raleway" charset="0"/>
                <a:cs typeface="Raleway" charset="0"/>
              </a:rPr>
              <a:t>as part of the brand refresh. This font is to be used </a:t>
            </a:r>
            <a:br>
              <a:rPr lang="en-GB" sz="1000" b="0" dirty="0">
                <a:solidFill>
                  <a:schemeClr val="accent2"/>
                </a:solidFill>
                <a:latin typeface="Raleway" charset="0"/>
                <a:ea typeface="Raleway" charset="0"/>
                <a:cs typeface="Raleway" charset="0"/>
              </a:rPr>
            </a:br>
            <a:r>
              <a:rPr lang="en-GB" sz="1000" b="0" dirty="0">
                <a:solidFill>
                  <a:schemeClr val="accent2"/>
                </a:solidFill>
                <a:latin typeface="Raleway" charset="0"/>
                <a:ea typeface="Raleway" charset="0"/>
                <a:cs typeface="Raleway" charset="0"/>
              </a:rPr>
              <a:t>for headlines and bold statements only.</a:t>
            </a:r>
          </a:p>
          <a:p>
            <a:pPr>
              <a:lnSpc>
                <a:spcPct val="110000"/>
              </a:lnSpc>
              <a:spcAft>
                <a:spcPts val="900"/>
              </a:spcAft>
            </a:pPr>
            <a:r>
              <a:rPr lang="en-GB" sz="1000" b="1" i="0" dirty="0" err="1">
                <a:solidFill>
                  <a:schemeClr val="accent2"/>
                </a:solidFill>
                <a:latin typeface="Raleway" panose="020B0503030101060003" pitchFamily="34" charset="77"/>
                <a:ea typeface="Raleway" charset="0"/>
                <a:cs typeface="Raleway" charset="0"/>
              </a:rPr>
              <a:t>Raleway</a:t>
            </a:r>
            <a:r>
              <a:rPr lang="en-GB" sz="1000" b="0" dirty="0">
                <a:solidFill>
                  <a:schemeClr val="accent2"/>
                </a:solidFill>
                <a:latin typeface="Raleway" charset="0"/>
                <a:ea typeface="Raleway" charset="0"/>
                <a:cs typeface="Raleway" charset="0"/>
              </a:rPr>
              <a:t> is the chosen typeface to be used for secondary executions, such as sub-headings and </a:t>
            </a:r>
            <a:br>
              <a:rPr lang="en-GB" sz="1000" b="0" dirty="0">
                <a:solidFill>
                  <a:schemeClr val="accent2"/>
                </a:solidFill>
                <a:latin typeface="Raleway" charset="0"/>
                <a:ea typeface="Raleway" charset="0"/>
                <a:cs typeface="Raleway" charset="0"/>
              </a:rPr>
            </a:br>
            <a:r>
              <a:rPr lang="en-GB" sz="1000" b="0" dirty="0">
                <a:solidFill>
                  <a:schemeClr val="accent2"/>
                </a:solidFill>
                <a:latin typeface="Raleway" charset="0"/>
                <a:ea typeface="Raleway" charset="0"/>
                <a:cs typeface="Raleway" charset="0"/>
              </a:rPr>
              <a:t>body copy.</a:t>
            </a:r>
          </a:p>
          <a:p>
            <a:pPr>
              <a:lnSpc>
                <a:spcPct val="110000"/>
              </a:lnSpc>
              <a:spcAft>
                <a:spcPts val="300"/>
              </a:spcAft>
            </a:pPr>
            <a:r>
              <a:rPr lang="en-GB" sz="1000" b="1" dirty="0">
                <a:solidFill>
                  <a:schemeClr val="accent2"/>
                </a:solidFill>
                <a:latin typeface="Raleway" charset="0"/>
                <a:ea typeface="Raleway" charset="0"/>
                <a:cs typeface="Raleway" charset="0"/>
              </a:rPr>
              <a:t>Typography – Special Instructions</a:t>
            </a:r>
          </a:p>
          <a:p>
            <a:pPr marL="144000" indent="-14400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The Breakthrough 2022 font is uppercase</a:t>
            </a:r>
          </a:p>
          <a:p>
            <a:pPr marL="144000" indent="-14400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Your content will display uppercase as default</a:t>
            </a:r>
          </a:p>
          <a:p>
            <a:pPr marL="144000" indent="-14400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Only the word ‘</a:t>
            </a:r>
            <a:r>
              <a:rPr lang="en-GB" sz="1000" dirty="0" err="1">
                <a:solidFill>
                  <a:schemeClr val="accent2"/>
                </a:solidFill>
                <a:latin typeface="Raleway" charset="0"/>
                <a:ea typeface="Raleway" charset="0"/>
                <a:cs typeface="Raleway" charset="0"/>
              </a:rPr>
              <a:t>ViiV</a:t>
            </a:r>
            <a:r>
              <a:rPr lang="en-GB" sz="1000" dirty="0">
                <a:solidFill>
                  <a:schemeClr val="accent2"/>
                </a:solidFill>
                <a:latin typeface="Raleway" charset="0"/>
                <a:ea typeface="Raleway" charset="0"/>
                <a:cs typeface="Raleway" charset="0"/>
              </a:rPr>
              <a:t>’ should use lower case ‘i’s (</a:t>
            </a:r>
            <a:r>
              <a:rPr lang="en-GB" sz="1000" b="1" i="0" dirty="0">
                <a:solidFill>
                  <a:schemeClr val="accent2"/>
                </a:solidFill>
                <a:latin typeface="Breakthrough 2022" panose="02060603040202040303"/>
                <a:ea typeface="Raleway" charset="0"/>
                <a:cs typeface="Raleway" charset="0"/>
              </a:rPr>
              <a:t>v||v</a:t>
            </a:r>
            <a:r>
              <a:rPr lang="en-GB" sz="1000" dirty="0">
                <a:solidFill>
                  <a:schemeClr val="accent2"/>
                </a:solidFill>
                <a:latin typeface="Raleway" charset="0"/>
                <a:ea typeface="Raleway" charset="0"/>
                <a:cs typeface="Raleway" charset="0"/>
              </a:rPr>
              <a:t>) </a:t>
            </a:r>
          </a:p>
          <a:p>
            <a:pPr marL="144000" indent="-14400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You can create this by typing shift and vertical bar^ keys (</a:t>
            </a:r>
            <a:r>
              <a:rPr lang="en-GB" sz="1000" b="1" dirty="0">
                <a:solidFill>
                  <a:schemeClr val="accent2"/>
                </a:solidFill>
                <a:latin typeface="Raleway" charset="0"/>
                <a:ea typeface="Raleway" charset="0"/>
                <a:cs typeface="Raleway" charset="0"/>
              </a:rPr>
              <a:t>shift + |) </a:t>
            </a:r>
            <a:r>
              <a:rPr lang="en-GB" sz="1000" dirty="0">
                <a:solidFill>
                  <a:schemeClr val="accent2"/>
                </a:solidFill>
                <a:latin typeface="Raleway" charset="0"/>
                <a:ea typeface="Raleway" charset="0"/>
                <a:cs typeface="Raleway" charset="0"/>
              </a:rPr>
              <a:t>simultaneously</a:t>
            </a:r>
            <a:r>
              <a:rPr lang="en-GB" sz="1000" b="1" dirty="0">
                <a:solidFill>
                  <a:schemeClr val="accent2"/>
                </a:solidFill>
                <a:latin typeface="Raleway" charset="0"/>
                <a:ea typeface="Raleway" charset="0"/>
                <a:cs typeface="Raleway" charset="0"/>
              </a:rPr>
              <a:t> </a:t>
            </a:r>
          </a:p>
          <a:p>
            <a:pPr marL="144000" indent="-14400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In </a:t>
            </a:r>
            <a:r>
              <a:rPr lang="en-GB" sz="1000" b="1" u="sng" dirty="0">
                <a:solidFill>
                  <a:schemeClr val="accent2"/>
                </a:solidFill>
                <a:latin typeface="Raleway" charset="0"/>
                <a:ea typeface="Raleway" charset="0"/>
                <a:cs typeface="Raleway" charset="0"/>
              </a:rPr>
              <a:t>All</a:t>
            </a:r>
            <a:r>
              <a:rPr lang="en-GB" sz="1000" dirty="0">
                <a:solidFill>
                  <a:schemeClr val="accent2"/>
                </a:solidFill>
                <a:latin typeface="Raleway" charset="0"/>
                <a:ea typeface="Raleway" charset="0"/>
                <a:cs typeface="Raleway" charset="0"/>
              </a:rPr>
              <a:t> other circumstances the font should remain uppercase</a:t>
            </a:r>
          </a:p>
          <a:p>
            <a:pPr marL="144000" indent="-144000">
              <a:lnSpc>
                <a:spcPct val="110000"/>
              </a:lnSpc>
              <a:spcAft>
                <a:spcPts val="9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Breakthrough 2022 should only be used for headlines, not supporting copy or bullet points</a:t>
            </a:r>
          </a:p>
          <a:p>
            <a:pPr>
              <a:lnSpc>
                <a:spcPct val="110000"/>
              </a:lnSpc>
              <a:spcAft>
                <a:spcPts val="100"/>
              </a:spcAft>
              <a:buClr>
                <a:schemeClr val="accent1"/>
              </a:buClr>
            </a:pPr>
            <a:r>
              <a:rPr lang="en-GB" sz="1000" b="1" dirty="0">
                <a:solidFill>
                  <a:schemeClr val="accent2"/>
                </a:solidFill>
                <a:latin typeface="Raleway" charset="0"/>
                <a:ea typeface="Raleway" charset="0"/>
                <a:cs typeface="Raleway" charset="0"/>
              </a:rPr>
              <a:t>^The vertical bar key (|) can be found on a PC keyboard between the shift (↑) and Z keys. For the Mac, it is between the apostrophe (‘) and enter (⏎) keys.</a:t>
            </a:r>
          </a:p>
          <a:p>
            <a:pPr marL="144000" indent="-144000">
              <a:lnSpc>
                <a:spcPct val="110000"/>
              </a:lnSpc>
              <a:spcAft>
                <a:spcPts val="100"/>
              </a:spcAft>
              <a:buClr>
                <a:schemeClr val="accent1"/>
              </a:buClr>
              <a:buFont typeface="Helvetica" pitchFamily="2" charset="0"/>
              <a:buChar char="●"/>
            </a:pPr>
            <a:endParaRPr lang="en-GB" sz="1000" dirty="0">
              <a:solidFill>
                <a:schemeClr val="accent2"/>
              </a:solidFill>
              <a:latin typeface="Raleway" charset="0"/>
              <a:ea typeface="Raleway" charset="0"/>
              <a:cs typeface="Raleway" charset="0"/>
            </a:endParaRPr>
          </a:p>
          <a:p>
            <a:pPr>
              <a:lnSpc>
                <a:spcPct val="110000"/>
              </a:lnSpc>
              <a:spcAft>
                <a:spcPts val="300"/>
              </a:spcAft>
            </a:pPr>
            <a:endParaRPr lang="en-GB" sz="1000" dirty="0">
              <a:solidFill>
                <a:schemeClr val="accent2"/>
              </a:solidFill>
              <a:latin typeface="Raleway" charset="0"/>
              <a:ea typeface="Raleway" charset="0"/>
              <a:cs typeface="Raleway" charset="0"/>
            </a:endParaRPr>
          </a:p>
          <a:p>
            <a:pPr marL="144000" indent="-144000">
              <a:lnSpc>
                <a:spcPct val="110000"/>
              </a:lnSpc>
              <a:spcAft>
                <a:spcPts val="100"/>
              </a:spcAft>
              <a:buClr>
                <a:schemeClr val="accent1"/>
              </a:buClr>
              <a:buFont typeface="Helvetica" pitchFamily="2" charset="0"/>
              <a:buChar char="●"/>
            </a:pPr>
            <a:endParaRPr lang="en-GB" sz="1000" dirty="0">
              <a:solidFill>
                <a:schemeClr val="accent2"/>
              </a:solidFill>
              <a:latin typeface="Raleway" charset="0"/>
              <a:ea typeface="Raleway" charset="0"/>
              <a:cs typeface="Raleway" charset="0"/>
            </a:endParaRPr>
          </a:p>
          <a:p>
            <a:pPr>
              <a:lnSpc>
                <a:spcPct val="110000"/>
              </a:lnSpc>
              <a:spcAft>
                <a:spcPts val="100"/>
              </a:spcAft>
              <a:buClr>
                <a:schemeClr val="accent1"/>
              </a:buClr>
            </a:pPr>
            <a:endParaRPr lang="en-GB" sz="1000" dirty="0">
              <a:solidFill>
                <a:schemeClr val="accent2"/>
              </a:solidFill>
              <a:latin typeface="Raleway" charset="0"/>
              <a:ea typeface="Raleway" charset="0"/>
              <a:cs typeface="Raleway" charset="0"/>
            </a:endParaRPr>
          </a:p>
          <a:p>
            <a:pPr>
              <a:lnSpc>
                <a:spcPct val="110000"/>
              </a:lnSpc>
              <a:spcAft>
                <a:spcPts val="900"/>
              </a:spcAft>
            </a:pPr>
            <a:endParaRPr lang="en-GB" sz="1000" dirty="0">
              <a:solidFill>
                <a:schemeClr val="accent2"/>
              </a:solidFill>
              <a:latin typeface="Raleway" charset="0"/>
              <a:ea typeface="Raleway" charset="0"/>
              <a:cs typeface="Raleway" charset="0"/>
            </a:endParaRPr>
          </a:p>
        </p:txBody>
      </p:sp>
      <p:sp>
        <p:nvSpPr>
          <p:cNvPr id="11" name="Rectangle 10">
            <a:extLst>
              <a:ext uri="{FF2B5EF4-FFF2-40B4-BE49-F238E27FC236}">
                <a16:creationId xmlns:a16="http://schemas.microsoft.com/office/drawing/2014/main" id="{82244E80-4AA6-BF8F-3037-3E4A823BF6A6}"/>
              </a:ext>
            </a:extLst>
          </p:cNvPr>
          <p:cNvSpPr/>
          <p:nvPr userDrawn="1"/>
        </p:nvSpPr>
        <p:spPr>
          <a:xfrm>
            <a:off x="4416480" y="1717400"/>
            <a:ext cx="6628449" cy="2249870"/>
          </a:xfrm>
          <a:prstGeom prst="rect">
            <a:avLst/>
          </a:prstGeom>
        </p:spPr>
        <p:txBody>
          <a:bodyPr lIns="0" tIns="0" rIns="0" bIns="0">
            <a:noAutofit/>
          </a:bodyPr>
          <a:lstStyle/>
          <a:p>
            <a:pPr algn="ctr">
              <a:lnSpc>
                <a:spcPct val="70000"/>
              </a:lnSpc>
            </a:pPr>
            <a:r>
              <a:rPr lang="en-US" sz="8800" b="0" i="0" dirty="0" err="1">
                <a:solidFill>
                  <a:srgbClr val="04295B"/>
                </a:solidFill>
                <a:latin typeface="Breakthrough 2022" panose="02060603040202040303"/>
                <a:ea typeface="Verdana" panose="020B0604030504040204" pitchFamily="34" charset="0"/>
                <a:cs typeface="Helvetica" panose="020B0604020202020204" pitchFamily="34" charset="0"/>
              </a:rPr>
              <a:t>Abcdefghijklmnopqrstuvwxyz</a:t>
            </a:r>
            <a:r>
              <a:rPr lang="en-US" sz="8800" b="0" i="0" dirty="0">
                <a:solidFill>
                  <a:srgbClr val="04295B"/>
                </a:solidFill>
                <a:latin typeface="Breakthrough 2022" panose="02060603040202040303"/>
                <a:ea typeface="Verdana" panose="020B0604030504040204" pitchFamily="34" charset="0"/>
                <a:cs typeface="Helvetica" panose="020B0604020202020204" pitchFamily="34" charset="0"/>
              </a:rPr>
              <a:t> – V||V </a:t>
            </a:r>
          </a:p>
        </p:txBody>
      </p:sp>
      <p:sp>
        <p:nvSpPr>
          <p:cNvPr id="13" name="TextBox 12">
            <a:extLst>
              <a:ext uri="{FF2B5EF4-FFF2-40B4-BE49-F238E27FC236}">
                <a16:creationId xmlns:a16="http://schemas.microsoft.com/office/drawing/2014/main" id="{CEDE25B9-3266-23FD-5ECF-5413253BF8C5}"/>
              </a:ext>
            </a:extLst>
          </p:cNvPr>
          <p:cNvSpPr txBox="1"/>
          <p:nvPr userDrawn="1"/>
        </p:nvSpPr>
        <p:spPr>
          <a:xfrm>
            <a:off x="5640388" y="302112"/>
            <a:ext cx="6096000" cy="158400"/>
          </a:xfrm>
          <a:prstGeom prst="rect">
            <a:avLst/>
          </a:prstGeom>
          <a:noFill/>
        </p:spPr>
        <p:txBody>
          <a:bodyPr wrap="square" lIns="0" tIns="0" rIns="0" bIns="0">
            <a:spAutoFit/>
          </a:bodyPr>
          <a:lstStyle/>
          <a:p>
            <a:pPr algn="r">
              <a:lnSpc>
                <a:spcPct val="110000"/>
              </a:lnSpc>
              <a:spcAft>
                <a:spcPts val="900"/>
              </a:spcAft>
            </a:pPr>
            <a:r>
              <a:rPr lang="en-GB" sz="1000" b="1" u="sng" dirty="0">
                <a:solidFill>
                  <a:schemeClr val="accent2"/>
                </a:solidFill>
                <a:latin typeface="Raleway" charset="0"/>
                <a:ea typeface="Raleway" charset="0"/>
                <a:cs typeface="Raleway" charset="0"/>
              </a:rPr>
              <a:t>This slide is a guide only and should be removed from all presentations once complete. </a:t>
            </a:r>
          </a:p>
        </p:txBody>
      </p:sp>
    </p:spTree>
    <p:extLst>
      <p:ext uri="{BB962C8B-B14F-4D97-AF65-F5344CB8AC3E}">
        <p14:creationId xmlns:p14="http://schemas.microsoft.com/office/powerpoint/2010/main" val="338020341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3 - Light Blue">
    <p:spTree>
      <p:nvGrpSpPr>
        <p:cNvPr id="1" name=""/>
        <p:cNvGrpSpPr/>
        <p:nvPr/>
      </p:nvGrpSpPr>
      <p:grpSpPr>
        <a:xfrm>
          <a:off x="0" y="0"/>
          <a:ext cx="0" cy="0"/>
          <a:chOff x="0" y="0"/>
          <a:chExt cx="0" cy="0"/>
        </a:xfrm>
      </p:grpSpPr>
      <p:sp>
        <p:nvSpPr>
          <p:cNvPr id="6" name="Rectangle 5"/>
          <p:cNvSpPr/>
          <p:nvPr userDrawn="1"/>
        </p:nvSpPr>
        <p:spPr>
          <a:xfrm>
            <a:off x="0" y="0"/>
            <a:ext cx="12192000" cy="6857999"/>
          </a:xfrm>
          <a:prstGeom prst="rect">
            <a:avLst/>
          </a:prstGeom>
          <a:solidFill>
            <a:srgbClr val="5BC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900000" y="3348000"/>
            <a:ext cx="9232774" cy="1948859"/>
          </a:xfrm>
          <a:prstGeom prst="rect">
            <a:avLst/>
          </a:prstGeom>
        </p:spPr>
        <p:txBody>
          <a:bodyPr lIns="0" tIns="0" rIns="0" bIns="0">
            <a:noAutofit/>
          </a:bodyPr>
          <a:lstStyle>
            <a:lvl1pPr marL="0" indent="0">
              <a:lnSpc>
                <a:spcPct val="75000"/>
              </a:lnSpc>
              <a:spcBef>
                <a:spcPts val="0"/>
              </a:spcBef>
              <a:buNone/>
              <a:defRPr sz="5500" b="0" i="0" spc="-80" baseline="0">
                <a:solidFill>
                  <a:schemeClr val="accent2"/>
                </a:solidFill>
                <a:latin typeface="Breakthrough 2022" panose="02060603040202040303"/>
                <a:ea typeface="Breakthrough 2022" panose="02060603040202040303"/>
                <a:cs typeface="Breakthrough 2022" panose="02060603040202040303"/>
              </a:defRPr>
            </a:lvl1pPr>
          </a:lstStyle>
          <a:p>
            <a:pPr lvl="0"/>
            <a:r>
              <a:rPr lang="en-GB" dirty="0" err="1"/>
              <a:t>DiViDER</a:t>
            </a:r>
            <a:r>
              <a:rPr lang="en-GB" dirty="0"/>
              <a:t> </a:t>
            </a:r>
            <a:r>
              <a:rPr lang="en-GB" dirty="0" err="1"/>
              <a:t>HEADiNG</a:t>
            </a:r>
            <a:endParaRPr lang="en-GB" dirty="0"/>
          </a:p>
        </p:txBody>
      </p:sp>
      <p:pic>
        <p:nvPicPr>
          <p:cNvPr id="7" name="Graphic 6">
            <a:extLst>
              <a:ext uri="{FF2B5EF4-FFF2-40B4-BE49-F238E27FC236}">
                <a16:creationId xmlns:a16="http://schemas.microsoft.com/office/drawing/2014/main" id="{D86FA04C-1782-1057-3A26-A1E99F39A84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654850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3 - Purple">
    <p:spTree>
      <p:nvGrpSpPr>
        <p:cNvPr id="1" name=""/>
        <p:cNvGrpSpPr/>
        <p:nvPr/>
      </p:nvGrpSpPr>
      <p:grpSpPr>
        <a:xfrm>
          <a:off x="0" y="0"/>
          <a:ext cx="0" cy="0"/>
          <a:chOff x="0" y="0"/>
          <a:chExt cx="0" cy="0"/>
        </a:xfrm>
      </p:grpSpPr>
      <p:sp>
        <p:nvSpPr>
          <p:cNvPr id="6" name="Rectangle 5"/>
          <p:cNvSpPr/>
          <p:nvPr userDrawn="1"/>
        </p:nvSpPr>
        <p:spPr>
          <a:xfrm>
            <a:off x="0" y="0"/>
            <a:ext cx="12192000" cy="6857999"/>
          </a:xfrm>
          <a:prstGeom prst="rect">
            <a:avLst/>
          </a:prstGeom>
          <a:solidFill>
            <a:srgbClr val="702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900000" y="3348000"/>
            <a:ext cx="9232774" cy="1948859"/>
          </a:xfrm>
          <a:prstGeom prst="rect">
            <a:avLst/>
          </a:prstGeom>
        </p:spPr>
        <p:txBody>
          <a:bodyPr lIns="0" tIns="0" rIns="0" bIns="0">
            <a:noAutofit/>
          </a:bodyPr>
          <a:lstStyle>
            <a:lvl1pPr marL="0" indent="0">
              <a:lnSpc>
                <a:spcPct val="75000"/>
              </a:lnSpc>
              <a:spcBef>
                <a:spcPts val="0"/>
              </a:spcBef>
              <a:buNone/>
              <a:defRPr sz="5500" b="0" i="0" spc="-80" baseline="0">
                <a:solidFill>
                  <a:schemeClr val="bg1"/>
                </a:solidFill>
                <a:latin typeface="Breakthrough 2022" panose="02060603040202040303"/>
                <a:ea typeface="Breakthrough 2022" panose="02060603040202040303"/>
                <a:cs typeface="Breakthrough 2022" panose="02060603040202040303"/>
              </a:defRPr>
            </a:lvl1pPr>
          </a:lstStyle>
          <a:p>
            <a:pPr lvl="0"/>
            <a:r>
              <a:rPr lang="en-GB" dirty="0" err="1"/>
              <a:t>DiViDER</a:t>
            </a:r>
            <a:r>
              <a:rPr lang="en-GB" dirty="0"/>
              <a:t> </a:t>
            </a:r>
            <a:r>
              <a:rPr lang="en-GB" dirty="0" err="1"/>
              <a:t>HEADiNG</a:t>
            </a:r>
            <a:endParaRPr lang="en-GB" dirty="0"/>
          </a:p>
        </p:txBody>
      </p:sp>
      <p:pic>
        <p:nvPicPr>
          <p:cNvPr id="7" name="Graphic 6">
            <a:extLst>
              <a:ext uri="{FF2B5EF4-FFF2-40B4-BE49-F238E27FC236}">
                <a16:creationId xmlns:a16="http://schemas.microsoft.com/office/drawing/2014/main" id="{6F396691-26BF-5F2A-B37E-CA5AD4307C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491143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ivider 1 - Dark Blue">
    <p:spTree>
      <p:nvGrpSpPr>
        <p:cNvPr id="1" name=""/>
        <p:cNvGrpSpPr/>
        <p:nvPr/>
      </p:nvGrpSpPr>
      <p:grpSpPr>
        <a:xfrm>
          <a:off x="0" y="0"/>
          <a:ext cx="0" cy="0"/>
          <a:chOff x="0" y="0"/>
          <a:chExt cx="0" cy="0"/>
        </a:xfrm>
      </p:grpSpPr>
      <p:sp>
        <p:nvSpPr>
          <p:cNvPr id="7" name="Rectangle 6"/>
          <p:cNvSpPr/>
          <p:nvPr userDrawn="1"/>
        </p:nvSpPr>
        <p:spPr>
          <a:xfrm>
            <a:off x="0" y="0"/>
            <a:ext cx="12192000"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900000" y="3348000"/>
            <a:ext cx="9232774" cy="1948859"/>
          </a:xfrm>
          <a:prstGeom prst="rect">
            <a:avLst/>
          </a:prstGeom>
        </p:spPr>
        <p:txBody>
          <a:bodyPr lIns="0" tIns="0" rIns="0" bIns="0">
            <a:noAutofit/>
          </a:bodyPr>
          <a:lstStyle>
            <a:lvl1pPr marL="0" indent="0">
              <a:lnSpc>
                <a:spcPct val="75000"/>
              </a:lnSpc>
              <a:spcBef>
                <a:spcPts val="0"/>
              </a:spcBef>
              <a:buNone/>
              <a:defRPr sz="5500" b="0" i="0" spc="-80" baseline="0">
                <a:solidFill>
                  <a:schemeClr val="bg1"/>
                </a:solidFill>
                <a:latin typeface="Breakthrough 2022" panose="02060603040202040303"/>
                <a:ea typeface="Breakthrough 2022" panose="02060603040202040303"/>
                <a:cs typeface="Breakthrough 2022" panose="02060603040202040303"/>
              </a:defRPr>
            </a:lvl1pPr>
          </a:lstStyle>
          <a:p>
            <a:pPr lvl="0"/>
            <a:r>
              <a:rPr lang="en-GB" dirty="0" err="1"/>
              <a:t>DiViDER</a:t>
            </a:r>
            <a:r>
              <a:rPr lang="en-GB" dirty="0"/>
              <a:t> </a:t>
            </a:r>
            <a:r>
              <a:rPr lang="en-GB" dirty="0" err="1"/>
              <a:t>HEADiNG</a:t>
            </a:r>
            <a:endParaRPr lang="en-GB" dirty="0"/>
          </a:p>
        </p:txBody>
      </p:sp>
      <p:pic>
        <p:nvPicPr>
          <p:cNvPr id="8" name="Graphic 7">
            <a:extLst>
              <a:ext uri="{FF2B5EF4-FFF2-40B4-BE49-F238E27FC236}">
                <a16:creationId xmlns:a16="http://schemas.microsoft.com/office/drawing/2014/main" id="{A25F1295-9D85-EACA-E411-FF92C2F174E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1033383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 One Colum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3F54C1-1A57-44C8-86D9-A61E13D045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0"/>
            <a:ext cx="11075988" cy="4411469"/>
          </a:xfrm>
          <a:prstGeom prst="rect">
            <a:avLst/>
          </a:prstGeom>
        </p:spPr>
        <p:txBody>
          <a:bodyPr wrap="square" lIns="0" tIns="0" rIns="0" bIns="0">
            <a:noAutofit/>
          </a:bodyPr>
          <a:lstStyle>
            <a:lvl1pPr marL="0" indent="0">
              <a:lnSpc>
                <a:spcPct val="100000"/>
              </a:lnSpc>
              <a:spcBef>
                <a:spcPts val="0"/>
              </a:spcBef>
              <a:spcAft>
                <a:spcPts val="300"/>
              </a:spcAft>
              <a:buNone/>
              <a:defRPr sz="1800" spc="-50" baseline="0">
                <a:solidFill>
                  <a:srgbClr val="071D49"/>
                </a:solidFill>
                <a:latin typeface="Raleway" panose="020B0503030101060003" pitchFamily="34" charset="0"/>
              </a:defRPr>
            </a:lvl1pPr>
            <a:lvl2pPr marL="180000" indent="-180000">
              <a:lnSpc>
                <a:spcPct val="100000"/>
              </a:lnSpc>
              <a:spcBef>
                <a:spcPts val="0"/>
              </a:spcBef>
              <a:spcAft>
                <a:spcPts val="300"/>
              </a:spcAft>
              <a:buClr>
                <a:srgbClr val="EB1852"/>
              </a:buClr>
              <a:buFont typeface="Arial" panose="020B0604020202020204" pitchFamily="34" charset="0"/>
              <a:buChar char="•"/>
              <a:defRPr sz="14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Arial" panose="020B0604020202020204" pitchFamily="34" charset="0"/>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Arial" panose="020B0604020202020204" pitchFamily="34" charset="0"/>
              <a:buChar char="•"/>
              <a:defRPr sz="850">
                <a:solidFill>
                  <a:srgbClr val="071D49"/>
                </a:solidFill>
                <a:latin typeface="Raleway" panose="020B0503030101060003" pitchFamily="34" charset="0"/>
              </a:defRPr>
            </a:lvl4pPr>
            <a:lvl5pPr marL="0" indent="0">
              <a:lnSpc>
                <a:spcPct val="100000"/>
              </a:lnSpc>
              <a:spcBef>
                <a:spcPts val="0"/>
              </a:spcBef>
              <a:spcAft>
                <a:spcPts val="300"/>
              </a:spcAft>
              <a:buNone/>
              <a:defRPr sz="1100" b="1">
                <a:solidFill>
                  <a:srgbClr val="E40046"/>
                </a:solidFill>
                <a:latin typeface="Raleway" panose="020B0503030101060003" pitchFamily="34" charset="0"/>
              </a:defRPr>
            </a:lvl5pPr>
            <a:lvl6pPr marL="0" indent="0">
              <a:lnSpc>
                <a:spcPct val="100000"/>
              </a:lnSpc>
              <a:spcBef>
                <a:spcPts val="0"/>
              </a:spcBef>
              <a:buNone/>
              <a:defRPr sz="1100">
                <a:solidFill>
                  <a:srgbClr val="071D49"/>
                </a:solidFill>
                <a:latin typeface="Raleway" panose="020B0503030101060003" pitchFamily="34" charset="0"/>
              </a:defRPr>
            </a:lvl6pPr>
          </a:lstStyle>
          <a:p>
            <a:pPr lvl="0"/>
            <a:r>
              <a:rPr lang="en-GB" dirty="0"/>
              <a:t>Top level, </a:t>
            </a:r>
            <a:r>
              <a:rPr lang="en-GB" dirty="0" err="1"/>
              <a:t>Raleway</a:t>
            </a:r>
            <a:r>
              <a:rPr lang="en-GB" dirty="0"/>
              <a:t> no bullet</a:t>
            </a:r>
          </a:p>
          <a:p>
            <a:pPr lvl="1">
              <a:buFont typeface="Helvetica" pitchFamily="2" charset="0"/>
              <a:buChar char="⁄"/>
            </a:pPr>
            <a:r>
              <a:rPr lang="en-GB" dirty="0"/>
              <a:t>Second level, </a:t>
            </a:r>
            <a:r>
              <a:rPr lang="en-GB" dirty="0" err="1"/>
              <a:t>Raleway</a:t>
            </a:r>
            <a:r>
              <a:rPr lang="en-GB" dirty="0"/>
              <a:t> bullet point</a:t>
            </a:r>
          </a:p>
          <a:p>
            <a:pPr marL="360000" lvl="2">
              <a:buSzPct val="100000"/>
              <a:buFont typeface="Helvetica" pitchFamily="2" charset="0"/>
              <a:buChar char="●"/>
            </a:pPr>
            <a:r>
              <a:rPr lang="en-GB" dirty="0"/>
              <a:t>Third level, </a:t>
            </a:r>
            <a:r>
              <a:rPr lang="en-GB" dirty="0" err="1"/>
              <a:t>Raleway</a:t>
            </a:r>
            <a:r>
              <a:rPr lang="en-GB" dirty="0"/>
              <a:t> bullet point</a:t>
            </a:r>
          </a:p>
          <a:p>
            <a:pPr marL="540000" lvl="3">
              <a:buFont typeface="Helvetica" pitchFamily="2" charset="0"/>
              <a:buChar char="●"/>
            </a:pPr>
            <a:r>
              <a:rPr lang="en-GB" sz="1000" dirty="0"/>
              <a:t>Fourth level, </a:t>
            </a:r>
            <a:r>
              <a:rPr lang="en-GB" sz="1000" dirty="0" err="1"/>
              <a:t>Raleway</a:t>
            </a:r>
            <a:r>
              <a:rPr lang="en-GB" sz="1000" dirty="0"/>
              <a:t> bullet point</a:t>
            </a:r>
          </a:p>
          <a:p>
            <a:pPr lvl="3"/>
            <a:endParaRPr lang="en-GB" dirty="0"/>
          </a:p>
          <a:p>
            <a:pPr lvl="4"/>
            <a:r>
              <a:rPr lang="en-GB" dirty="0"/>
              <a:t>Sub heading, </a:t>
            </a:r>
            <a:r>
              <a:rPr lang="en-GB" dirty="0" err="1"/>
              <a:t>Raleway</a:t>
            </a:r>
            <a:r>
              <a:rPr lang="en-GB" dirty="0"/>
              <a:t> Bold</a:t>
            </a:r>
          </a:p>
          <a:p>
            <a:pPr lvl="5"/>
            <a:r>
              <a:rPr lang="en-GB" dirty="0"/>
              <a:t>Body copy </a:t>
            </a:r>
            <a:r>
              <a:rPr lang="en-GB" dirty="0" err="1"/>
              <a:t>Raleway</a:t>
            </a:r>
            <a:endParaRPr lang="en-GB" dirty="0"/>
          </a:p>
        </p:txBody>
      </p:sp>
      <p:sp>
        <p:nvSpPr>
          <p:cNvPr id="8"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1" name="Footer Placeholder 4">
            <a:extLst>
              <a:ext uri="{FF2B5EF4-FFF2-40B4-BE49-F238E27FC236}">
                <a16:creationId xmlns:a16="http://schemas.microsoft.com/office/drawing/2014/main" id="{CE761B18-C432-4D9D-AFBC-23FB98288959}"/>
              </a:ext>
            </a:extLst>
          </p:cNvPr>
          <p:cNvSpPr>
            <a:spLocks noGrp="1"/>
          </p:cNvSpPr>
          <p:nvPr>
            <p:ph type="ftr" sz="quarter" idx="3"/>
          </p:nvPr>
        </p:nvSpPr>
        <p:spPr>
          <a:xfrm>
            <a:off x="6732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sp>
        <p:nvSpPr>
          <p:cNvPr id="20" name="Text Placeholder 4">
            <a:extLst>
              <a:ext uri="{FF2B5EF4-FFF2-40B4-BE49-F238E27FC236}">
                <a16:creationId xmlns:a16="http://schemas.microsoft.com/office/drawing/2014/main" id="{649F6394-059D-48A0-B628-F8AC4DC3034B}"/>
              </a:ext>
            </a:extLst>
          </p:cNvPr>
          <p:cNvSpPr>
            <a:spLocks noGrp="1"/>
          </p:cNvSpPr>
          <p:nvPr>
            <p:ph type="body" sz="quarter" idx="13"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2" name="Text Placeholder 2">
            <a:extLst>
              <a:ext uri="{FF2B5EF4-FFF2-40B4-BE49-F238E27FC236}">
                <a16:creationId xmlns:a16="http://schemas.microsoft.com/office/drawing/2014/main" id="{5A31CE7D-A7FA-4D32-AF27-26BE819035EC}"/>
              </a:ext>
            </a:extLst>
          </p:cNvPr>
          <p:cNvSpPr>
            <a:spLocks noGrp="1"/>
          </p:cNvSpPr>
          <p:nvPr>
            <p:ph type="body" sz="quarter" idx="14" hasCustomPrompt="1"/>
          </p:nvPr>
        </p:nvSpPr>
        <p:spPr>
          <a:xfrm>
            <a:off x="673100" y="720000"/>
            <a:ext cx="11063288" cy="720725"/>
          </a:xfrm>
          <a:prstGeom prst="rect">
            <a:avLst/>
          </a:prstGeom>
        </p:spPr>
        <p:txBody>
          <a:bodyPr lIns="0" tIns="0" rIns="0" bIns="0"/>
          <a:lstStyle>
            <a:lvl1pPr marL="0" indent="0">
              <a:lnSpc>
                <a:spcPct val="75000"/>
              </a:lnSpc>
              <a:spcBef>
                <a:spcPts val="0"/>
              </a:spcBef>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err="1"/>
              <a:t>SLiDE</a:t>
            </a:r>
            <a:r>
              <a:rPr lang="en-US" dirty="0"/>
              <a:t> </a:t>
            </a:r>
            <a:r>
              <a:rPr lang="en-US" dirty="0" err="1"/>
              <a:t>HEADiNG</a:t>
            </a:r>
            <a:br>
              <a:rPr lang="en-US" dirty="0"/>
            </a:br>
            <a:r>
              <a:rPr lang="en-US" dirty="0"/>
              <a:t>BREAKTHROUGH</a:t>
            </a:r>
          </a:p>
        </p:txBody>
      </p:sp>
      <p:cxnSp>
        <p:nvCxnSpPr>
          <p:cNvPr id="10" name="Straight Connector 9">
            <a:extLst>
              <a:ext uri="{FF2B5EF4-FFF2-40B4-BE49-F238E27FC236}">
                <a16:creationId xmlns:a16="http://schemas.microsoft.com/office/drawing/2014/main" id="{C25F45BC-BC04-75AF-4139-1DD6A913A8D1}"/>
              </a:ext>
            </a:extLst>
          </p:cNvPr>
          <p:cNvCxnSpPr>
            <a:cxnSpLocks/>
          </p:cNvCxnSpPr>
          <p:nvPr userDrawn="1"/>
        </p:nvCxnSpPr>
        <p:spPr>
          <a:xfrm>
            <a:off x="673100" y="540000"/>
            <a:ext cx="11067281"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pic>
        <p:nvPicPr>
          <p:cNvPr id="15" name="Graphic 14">
            <a:extLst>
              <a:ext uri="{FF2B5EF4-FFF2-40B4-BE49-F238E27FC236}">
                <a16:creationId xmlns:a16="http://schemas.microsoft.com/office/drawing/2014/main" id="{F3ADF046-7EE5-B129-ACB1-30B13C49725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33767189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 Two Column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736EAA3-BAC6-8EE7-8C6C-3382F9E1C8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cxnSp>
        <p:nvCxnSpPr>
          <p:cNvPr id="7" name="Straight Connector 6">
            <a:extLst>
              <a:ext uri="{FF2B5EF4-FFF2-40B4-BE49-F238E27FC236}">
                <a16:creationId xmlns:a16="http://schemas.microsoft.com/office/drawing/2014/main" id="{6F3F2F77-D80F-4B57-99F1-EDDA4B359CA8}"/>
              </a:ext>
            </a:extLst>
          </p:cNvPr>
          <p:cNvCxnSpPr>
            <a:cxnSpLocks/>
          </p:cNvCxnSpPr>
          <p:nvPr userDrawn="1"/>
        </p:nvCxnSpPr>
        <p:spPr>
          <a:xfrm>
            <a:off x="673100" y="540000"/>
            <a:ext cx="11067281" cy="0"/>
          </a:xfrm>
          <a:prstGeom prst="line">
            <a:avLst/>
          </a:prstGeom>
          <a:ln w="6350">
            <a:solidFill>
              <a:schemeClr val="accent2"/>
            </a:solidFill>
          </a:ln>
        </p:spPr>
        <p:style>
          <a:lnRef idx="1">
            <a:schemeClr val="dk1"/>
          </a:lnRef>
          <a:fillRef idx="0">
            <a:schemeClr val="dk1"/>
          </a:fillRef>
          <a:effectRef idx="0">
            <a:schemeClr val="dk1"/>
          </a:effectRef>
          <a:fontRef idx="minor">
            <a:schemeClr val="tx1"/>
          </a:fontRef>
        </p:style>
      </p:cxnSp>
      <p:sp>
        <p:nvSpPr>
          <p:cNvPr id="1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099" y="1620000"/>
            <a:ext cx="5400675"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br>
              <a:rPr lang="en-GB" dirty="0"/>
            </a:br>
            <a:r>
              <a:rPr lang="en-GB" dirty="0"/>
              <a:t>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br>
              <a:rPr lang="en-GB" dirty="0"/>
            </a:br>
            <a:r>
              <a:rPr lang="en-GB" dirty="0" err="1"/>
              <a:t>prerior</a:t>
            </a:r>
            <a:r>
              <a:rPr lang="en-GB" dirty="0"/>
              <a:t> </a:t>
            </a:r>
            <a:r>
              <a:rPr lang="en-GB" dirty="0" err="1"/>
              <a:t>molum</a:t>
            </a:r>
            <a:r>
              <a:rPr lang="en-GB" dirty="0"/>
              <a:t> hit, </a:t>
            </a:r>
            <a:r>
              <a:rPr lang="en-GB" dirty="0" err="1"/>
              <a:t>optiassum</a:t>
            </a:r>
            <a:r>
              <a:rPr lang="en-GB" dirty="0"/>
              <a:t>.</a:t>
            </a:r>
          </a:p>
        </p:txBody>
      </p:sp>
      <p:sp>
        <p:nvSpPr>
          <p:cNvPr id="1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20"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2"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6340475" y="1620000"/>
            <a:ext cx="5399905"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200"/>
              </a:spcAft>
              <a:buClr>
                <a:srgbClr val="EB1852"/>
              </a:buClr>
              <a:buFont typeface="Raleway" panose="020B0503030101060003" pitchFamily="34" charset="77"/>
              <a:buNone/>
              <a:defRPr sz="1100" b="1">
                <a:solidFill>
                  <a:schemeClr val="accent2"/>
                </a:solidFill>
                <a:latin typeface="Raleway" panose="020B0503030101060003" pitchFamily="34" charset="0"/>
              </a:defRPr>
            </a:lvl3pPr>
            <a:lvl4pPr marL="144000" indent="-144000">
              <a:lnSpc>
                <a:spcPct val="100000"/>
              </a:lnSpc>
              <a:spcBef>
                <a:spcPts val="0"/>
              </a:spcBef>
              <a:spcAft>
                <a:spcPts val="300"/>
              </a:spcAft>
              <a:buClr>
                <a:srgbClr val="EB1852"/>
              </a:buClr>
              <a:buFont typeface="Arial" panose="020B0604020202020204" pitchFamily="34" charset="0"/>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2"/>
            <a:r>
              <a:rPr lang="en-GB" dirty="0"/>
              <a:t>Bold statement style, id </a:t>
            </a:r>
            <a:r>
              <a:rPr lang="en-GB" dirty="0" err="1"/>
              <a:t>quia</a:t>
            </a:r>
            <a:r>
              <a:rPr lang="en-GB" dirty="0"/>
              <a:t> </a:t>
            </a:r>
            <a:r>
              <a:rPr lang="en-GB" dirty="0" err="1"/>
              <a:t>conseque</a:t>
            </a:r>
            <a:r>
              <a:rPr lang="en-GB" dirty="0"/>
              <a:t> </a:t>
            </a:r>
            <a:r>
              <a:rPr lang="en-GB" dirty="0" err="1"/>
              <a:t>nonem</a:t>
            </a:r>
            <a:r>
              <a:rPr lang="en-GB" dirty="0"/>
              <a:t> pro dolore </a:t>
            </a:r>
            <a:r>
              <a:rPr lang="en-GB" dirty="0" err="1"/>
              <a:t>ra</a:t>
            </a:r>
            <a:r>
              <a:rPr lang="en-GB" dirty="0"/>
              <a:t> </a:t>
            </a:r>
            <a:r>
              <a:rPr lang="en-GB" dirty="0" err="1"/>
              <a:t>dem</a:t>
            </a:r>
            <a:r>
              <a:rPr lang="en-GB" dirty="0"/>
              <a:t> core</a:t>
            </a:r>
            <a:br>
              <a:rPr lang="en-GB" dirty="0"/>
            </a:br>
            <a:r>
              <a:rPr lang="en-GB" dirty="0" err="1"/>
              <a:t>sita</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3"/>
            <a:r>
              <a:rPr lang="en-GB" dirty="0"/>
              <a:t>Third level, </a:t>
            </a:r>
            <a:r>
              <a:rPr lang="en-GB" dirty="0" err="1"/>
              <a:t>Raleway</a:t>
            </a:r>
            <a:r>
              <a:rPr lang="en-GB" dirty="0"/>
              <a:t> bullet point</a:t>
            </a:r>
          </a:p>
        </p:txBody>
      </p:sp>
      <p:sp>
        <p:nvSpPr>
          <p:cNvPr id="14" name="Footer Placeholder 4">
            <a:extLst>
              <a:ext uri="{FF2B5EF4-FFF2-40B4-BE49-F238E27FC236}">
                <a16:creationId xmlns:a16="http://schemas.microsoft.com/office/drawing/2014/main" id="{1381D321-A253-4E70-AA43-718E01758A40}"/>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sp>
        <p:nvSpPr>
          <p:cNvPr id="17" name="Text Placeholder 4">
            <a:extLst>
              <a:ext uri="{FF2B5EF4-FFF2-40B4-BE49-F238E27FC236}">
                <a16:creationId xmlns:a16="http://schemas.microsoft.com/office/drawing/2014/main" id="{A807C8B8-5A07-4E08-B152-5B02A3BEBA5D}"/>
              </a:ext>
            </a:extLst>
          </p:cNvPr>
          <p:cNvSpPr>
            <a:spLocks noGrp="1"/>
          </p:cNvSpPr>
          <p:nvPr>
            <p:ph type="body" sz="quarter" idx="14"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3" name="Text Placeholder 2">
            <a:extLst>
              <a:ext uri="{FF2B5EF4-FFF2-40B4-BE49-F238E27FC236}">
                <a16:creationId xmlns:a16="http://schemas.microsoft.com/office/drawing/2014/main" id="{028D5BD2-3E74-4F2F-BBF9-93A5E9CE53A6}"/>
              </a:ext>
            </a:extLst>
          </p:cNvPr>
          <p:cNvSpPr>
            <a:spLocks noGrp="1"/>
          </p:cNvSpPr>
          <p:nvPr>
            <p:ph type="body" sz="quarter" idx="15" hasCustomPrompt="1"/>
          </p:nvPr>
        </p:nvSpPr>
        <p:spPr>
          <a:xfrm>
            <a:off x="673099" y="720000"/>
            <a:ext cx="11067281" cy="720725"/>
          </a:xfrm>
          <a:prstGeom prst="rect">
            <a:avLst/>
          </a:prstGeom>
        </p:spPr>
        <p:txBody>
          <a:bodyPr lIns="0" tIns="0" rIns="0" bIns="0"/>
          <a:lstStyle>
            <a:lvl1pPr marL="0" indent="0">
              <a:lnSpc>
                <a:spcPct val="75000"/>
              </a:lnSpc>
              <a:spcBef>
                <a:spcPts val="0"/>
              </a:spcBef>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err="1"/>
              <a:t>SLiDE</a:t>
            </a:r>
            <a:r>
              <a:rPr lang="en-US" dirty="0"/>
              <a:t> </a:t>
            </a:r>
            <a:r>
              <a:rPr lang="en-US" dirty="0" err="1"/>
              <a:t>HEADiNG</a:t>
            </a:r>
            <a:br>
              <a:rPr lang="en-US" dirty="0"/>
            </a:br>
            <a:r>
              <a:rPr lang="en-US" dirty="0"/>
              <a:t>BREAKTHROUGH</a:t>
            </a:r>
          </a:p>
        </p:txBody>
      </p:sp>
      <p:pic>
        <p:nvPicPr>
          <p:cNvPr id="18" name="Graphic 17">
            <a:extLst>
              <a:ext uri="{FF2B5EF4-FFF2-40B4-BE49-F238E27FC236}">
                <a16:creationId xmlns:a16="http://schemas.microsoft.com/office/drawing/2014/main" id="{C31E0189-90F1-3016-745E-2C62AC0DBAA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2137562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ide - Two Columns white/Grey">
    <p:spTree>
      <p:nvGrpSpPr>
        <p:cNvPr id="1" name=""/>
        <p:cNvGrpSpPr/>
        <p:nvPr/>
      </p:nvGrpSpPr>
      <p:grpSpPr>
        <a:xfrm>
          <a:off x="0" y="0"/>
          <a:ext cx="0" cy="0"/>
          <a:chOff x="0" y="0"/>
          <a:chExt cx="0" cy="0"/>
        </a:xfrm>
      </p:grpSpPr>
      <p:sp>
        <p:nvSpPr>
          <p:cNvPr id="15" name="Rectangle 14"/>
          <p:cNvSpPr/>
          <p:nvPr userDrawn="1"/>
        </p:nvSpPr>
        <p:spPr>
          <a:xfrm>
            <a:off x="4192089" y="-1873"/>
            <a:ext cx="7999911" cy="6872936"/>
          </a:xfrm>
          <a:custGeom>
            <a:avLst/>
            <a:gdLst>
              <a:gd name="connsiteX0" fmla="*/ 0 w 5524500"/>
              <a:gd name="connsiteY0" fmla="*/ 0 h 6859873"/>
              <a:gd name="connsiteX1" fmla="*/ 5524500 w 5524500"/>
              <a:gd name="connsiteY1" fmla="*/ 0 h 6859873"/>
              <a:gd name="connsiteX2" fmla="*/ 5524500 w 5524500"/>
              <a:gd name="connsiteY2" fmla="*/ 6859873 h 6859873"/>
              <a:gd name="connsiteX3" fmla="*/ 0 w 5524500"/>
              <a:gd name="connsiteY3" fmla="*/ 6859873 h 6859873"/>
              <a:gd name="connsiteX4" fmla="*/ 0 w 5524500"/>
              <a:gd name="connsiteY4" fmla="*/ 0 h 6859873"/>
              <a:gd name="connsiteX0" fmla="*/ 2475411 w 7999911"/>
              <a:gd name="connsiteY0" fmla="*/ 0 h 6872936"/>
              <a:gd name="connsiteX1" fmla="*/ 7999911 w 7999911"/>
              <a:gd name="connsiteY1" fmla="*/ 0 h 6872936"/>
              <a:gd name="connsiteX2" fmla="*/ 7999911 w 7999911"/>
              <a:gd name="connsiteY2" fmla="*/ 6859873 h 6872936"/>
              <a:gd name="connsiteX3" fmla="*/ 0 w 7999911"/>
              <a:gd name="connsiteY3" fmla="*/ 6872936 h 6872936"/>
              <a:gd name="connsiteX4" fmla="*/ 2475411 w 7999911"/>
              <a:gd name="connsiteY4" fmla="*/ 0 h 687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9911" h="6872936">
                <a:moveTo>
                  <a:pt x="2475411" y="0"/>
                </a:moveTo>
                <a:lnTo>
                  <a:pt x="7999911" y="0"/>
                </a:lnTo>
                <a:lnTo>
                  <a:pt x="7999911" y="6859873"/>
                </a:lnTo>
                <a:lnTo>
                  <a:pt x="0" y="6872936"/>
                </a:lnTo>
                <a:lnTo>
                  <a:pt x="2475411"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CFC1D2D-54DD-B467-51DC-E2B021320D6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0"/>
            <a:ext cx="504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br>
              <a:rPr lang="en-GB" dirty="0"/>
            </a:br>
            <a:r>
              <a:rPr lang="en-GB" dirty="0"/>
              <a:t>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br>
              <a:rPr lang="en-GB" dirty="0"/>
            </a:br>
            <a:r>
              <a:rPr lang="en-GB" dirty="0" err="1"/>
              <a:t>prerior</a:t>
            </a:r>
            <a:r>
              <a:rPr lang="en-GB" dirty="0"/>
              <a:t> </a:t>
            </a:r>
            <a:r>
              <a:rPr lang="en-GB" dirty="0" err="1"/>
              <a:t>molum</a:t>
            </a:r>
            <a:r>
              <a:rPr lang="en-GB" dirty="0"/>
              <a:t> hit, </a:t>
            </a:r>
            <a:r>
              <a:rPr lang="en-GB" dirty="0" err="1"/>
              <a:t>optiassum</a:t>
            </a:r>
            <a:r>
              <a:rPr lang="en-GB" dirty="0"/>
              <a:t>.</a:t>
            </a:r>
          </a:p>
          <a:p>
            <a:pPr lvl="1"/>
            <a:endParaRPr lang="en-GB" dirty="0"/>
          </a:p>
        </p:txBody>
      </p:sp>
      <p:sp>
        <p:nvSpPr>
          <p:cNvPr id="1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20"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2"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6340381" y="1620000"/>
            <a:ext cx="540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2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144000" indent="-144000">
              <a:lnSpc>
                <a:spcPct val="100000"/>
              </a:lnSpc>
              <a:spcBef>
                <a:spcPts val="0"/>
              </a:spcBef>
              <a:spcAft>
                <a:spcPts val="300"/>
              </a:spcAft>
              <a:buClr>
                <a:srgbClr val="EB1852"/>
              </a:buClr>
              <a:buFont typeface="Arial" panose="020B0604020202020204" pitchFamily="34" charset="0"/>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2"/>
            <a:r>
              <a:rPr lang="en-GB" dirty="0"/>
              <a:t>Bold statement style, id </a:t>
            </a:r>
            <a:r>
              <a:rPr lang="en-GB" dirty="0" err="1"/>
              <a:t>quia</a:t>
            </a:r>
            <a:r>
              <a:rPr lang="en-GB" dirty="0"/>
              <a:t> </a:t>
            </a:r>
            <a:r>
              <a:rPr lang="en-GB" dirty="0" err="1"/>
              <a:t>conseque</a:t>
            </a:r>
            <a:r>
              <a:rPr lang="en-GB" dirty="0"/>
              <a:t> </a:t>
            </a:r>
            <a:r>
              <a:rPr lang="en-GB" dirty="0" err="1"/>
              <a:t>nonem</a:t>
            </a:r>
            <a:r>
              <a:rPr lang="en-GB" dirty="0"/>
              <a:t> pro dolore </a:t>
            </a:r>
            <a:r>
              <a:rPr lang="en-GB" dirty="0" err="1"/>
              <a:t>ra</a:t>
            </a:r>
            <a:r>
              <a:rPr lang="en-GB" dirty="0"/>
              <a:t> </a:t>
            </a:r>
            <a:r>
              <a:rPr lang="en-GB" dirty="0" err="1"/>
              <a:t>dem</a:t>
            </a:r>
            <a:r>
              <a:rPr lang="en-GB" dirty="0"/>
              <a:t> core</a:t>
            </a:r>
            <a:br>
              <a:rPr lang="en-GB" dirty="0"/>
            </a:br>
            <a:r>
              <a:rPr lang="en-GB" dirty="0" err="1"/>
              <a:t>sita</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3"/>
            <a:r>
              <a:rPr lang="en-GB" dirty="0"/>
              <a:t>Third level, </a:t>
            </a:r>
            <a:r>
              <a:rPr lang="en-GB" dirty="0" err="1"/>
              <a:t>Raleway</a:t>
            </a:r>
            <a:r>
              <a:rPr lang="en-GB" dirty="0"/>
              <a:t> bullet point</a:t>
            </a:r>
          </a:p>
        </p:txBody>
      </p:sp>
      <p:sp>
        <p:nvSpPr>
          <p:cNvPr id="13" name="Footer Placeholder 4">
            <a:extLst>
              <a:ext uri="{FF2B5EF4-FFF2-40B4-BE49-F238E27FC236}">
                <a16:creationId xmlns:a16="http://schemas.microsoft.com/office/drawing/2014/main" id="{BC58EAE9-F6C4-45A4-BEE8-44E17CE829BD}"/>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p>
        </p:txBody>
      </p:sp>
      <p:cxnSp>
        <p:nvCxnSpPr>
          <p:cNvPr id="14" name="Straight Connector 13">
            <a:extLst>
              <a:ext uri="{FF2B5EF4-FFF2-40B4-BE49-F238E27FC236}">
                <a16:creationId xmlns:a16="http://schemas.microsoft.com/office/drawing/2014/main" id="{AF0C0FD4-5EFB-489E-A8D8-39512404FEA2}"/>
              </a:ext>
            </a:extLst>
          </p:cNvPr>
          <p:cNvCxnSpPr>
            <a:cxnSpLocks/>
          </p:cNvCxnSpPr>
          <p:nvPr userDrawn="1"/>
        </p:nvCxnSpPr>
        <p:spPr>
          <a:xfrm>
            <a:off x="673100" y="540000"/>
            <a:ext cx="11067281" cy="0"/>
          </a:xfrm>
          <a:prstGeom prst="line">
            <a:avLst/>
          </a:prstGeom>
          <a:ln w="6350">
            <a:solidFill>
              <a:schemeClr val="accent2"/>
            </a:solidFill>
          </a:ln>
        </p:spPr>
        <p:style>
          <a:lnRef idx="1">
            <a:schemeClr val="dk1"/>
          </a:lnRef>
          <a:fillRef idx="0">
            <a:schemeClr val="dk1"/>
          </a:fillRef>
          <a:effectRef idx="0">
            <a:schemeClr val="dk1"/>
          </a:effectRef>
          <a:fontRef idx="minor">
            <a:schemeClr val="tx1"/>
          </a:fontRef>
        </p:style>
      </p:cxnSp>
      <p:sp>
        <p:nvSpPr>
          <p:cNvPr id="17" name="Text Placeholder 4">
            <a:extLst>
              <a:ext uri="{FF2B5EF4-FFF2-40B4-BE49-F238E27FC236}">
                <a16:creationId xmlns:a16="http://schemas.microsoft.com/office/drawing/2014/main" id="{F5D59A18-034A-4802-9AD0-BFD864F3D347}"/>
              </a:ext>
            </a:extLst>
          </p:cNvPr>
          <p:cNvSpPr>
            <a:spLocks noGrp="1"/>
          </p:cNvSpPr>
          <p:nvPr>
            <p:ph type="body" sz="quarter" idx="14"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8" name="Text Placeholder 2">
            <a:extLst>
              <a:ext uri="{FF2B5EF4-FFF2-40B4-BE49-F238E27FC236}">
                <a16:creationId xmlns:a16="http://schemas.microsoft.com/office/drawing/2014/main" id="{59EF059B-F04A-4D3E-A17E-C04E3CE0B805}"/>
              </a:ext>
            </a:extLst>
          </p:cNvPr>
          <p:cNvSpPr>
            <a:spLocks noGrp="1"/>
          </p:cNvSpPr>
          <p:nvPr>
            <p:ph type="body" sz="quarter" idx="15" hasCustomPrompt="1"/>
          </p:nvPr>
        </p:nvSpPr>
        <p:spPr>
          <a:xfrm>
            <a:off x="673099" y="720000"/>
            <a:ext cx="11067281" cy="720725"/>
          </a:xfrm>
          <a:prstGeom prst="rect">
            <a:avLst/>
          </a:prstGeom>
        </p:spPr>
        <p:txBody>
          <a:bodyPr lIns="0" tIns="0" rIns="0" bIns="0"/>
          <a:lstStyle>
            <a:lvl1pPr marL="0" indent="0">
              <a:lnSpc>
                <a:spcPct val="75000"/>
              </a:lnSpc>
              <a:spcBef>
                <a:spcPts val="0"/>
              </a:spcBef>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err="1"/>
              <a:t>WHiTE</a:t>
            </a:r>
            <a:r>
              <a:rPr lang="en-US" dirty="0"/>
              <a:t>/GREY</a:t>
            </a:r>
          </a:p>
        </p:txBody>
      </p:sp>
      <p:pic>
        <p:nvPicPr>
          <p:cNvPr id="20" name="Graphic 19">
            <a:extLst>
              <a:ext uri="{FF2B5EF4-FFF2-40B4-BE49-F238E27FC236}">
                <a16:creationId xmlns:a16="http://schemas.microsoft.com/office/drawing/2014/main" id="{8678B2E1-94D5-7F53-7DD4-02955B4A408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2310213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ide - Two Columns Purple/DBlue">
    <p:bg>
      <p:bgPr>
        <a:solidFill>
          <a:schemeClr val="accent3"/>
        </a:solidFill>
        <a:effectLst/>
      </p:bgPr>
    </p:bg>
    <p:spTree>
      <p:nvGrpSpPr>
        <p:cNvPr id="1" name=""/>
        <p:cNvGrpSpPr/>
        <p:nvPr/>
      </p:nvGrpSpPr>
      <p:grpSpPr>
        <a:xfrm>
          <a:off x="0" y="0"/>
          <a:ext cx="0" cy="0"/>
          <a:chOff x="0" y="0"/>
          <a:chExt cx="0" cy="0"/>
        </a:xfrm>
      </p:grpSpPr>
      <p:sp>
        <p:nvSpPr>
          <p:cNvPr id="6" name="Rectangle 14"/>
          <p:cNvSpPr/>
          <p:nvPr userDrawn="1"/>
        </p:nvSpPr>
        <p:spPr>
          <a:xfrm>
            <a:off x="4192089" y="-1873"/>
            <a:ext cx="7999911" cy="6872936"/>
          </a:xfrm>
          <a:custGeom>
            <a:avLst/>
            <a:gdLst>
              <a:gd name="connsiteX0" fmla="*/ 0 w 5524500"/>
              <a:gd name="connsiteY0" fmla="*/ 0 h 6859873"/>
              <a:gd name="connsiteX1" fmla="*/ 5524500 w 5524500"/>
              <a:gd name="connsiteY1" fmla="*/ 0 h 6859873"/>
              <a:gd name="connsiteX2" fmla="*/ 5524500 w 5524500"/>
              <a:gd name="connsiteY2" fmla="*/ 6859873 h 6859873"/>
              <a:gd name="connsiteX3" fmla="*/ 0 w 5524500"/>
              <a:gd name="connsiteY3" fmla="*/ 6859873 h 6859873"/>
              <a:gd name="connsiteX4" fmla="*/ 0 w 5524500"/>
              <a:gd name="connsiteY4" fmla="*/ 0 h 6859873"/>
              <a:gd name="connsiteX0" fmla="*/ 2475411 w 7999911"/>
              <a:gd name="connsiteY0" fmla="*/ 0 h 6872936"/>
              <a:gd name="connsiteX1" fmla="*/ 7999911 w 7999911"/>
              <a:gd name="connsiteY1" fmla="*/ 0 h 6872936"/>
              <a:gd name="connsiteX2" fmla="*/ 7999911 w 7999911"/>
              <a:gd name="connsiteY2" fmla="*/ 6859873 h 6872936"/>
              <a:gd name="connsiteX3" fmla="*/ 0 w 7999911"/>
              <a:gd name="connsiteY3" fmla="*/ 6872936 h 6872936"/>
              <a:gd name="connsiteX4" fmla="*/ 2475411 w 7999911"/>
              <a:gd name="connsiteY4" fmla="*/ 0 h 687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9911" h="6872936">
                <a:moveTo>
                  <a:pt x="2475411" y="0"/>
                </a:moveTo>
                <a:lnTo>
                  <a:pt x="7999911" y="0"/>
                </a:lnTo>
                <a:lnTo>
                  <a:pt x="7999911" y="6859873"/>
                </a:lnTo>
                <a:lnTo>
                  <a:pt x="0" y="6872936"/>
                </a:lnTo>
                <a:lnTo>
                  <a:pt x="24754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242E1CE-B17B-5CEF-C93E-40271C01B9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cxnSp>
        <p:nvCxnSpPr>
          <p:cNvPr id="8" name="Straight Connector 7">
            <a:extLst>
              <a:ext uri="{FF2B5EF4-FFF2-40B4-BE49-F238E27FC236}">
                <a16:creationId xmlns:a16="http://schemas.microsoft.com/office/drawing/2014/main" id="{6F3F2F77-D80F-4B57-99F1-EDDA4B359CA8}"/>
              </a:ext>
            </a:extLst>
          </p:cNvPr>
          <p:cNvCxnSpPr>
            <a:cxnSpLocks/>
          </p:cNvCxnSpPr>
          <p:nvPr userDrawn="1"/>
        </p:nvCxnSpPr>
        <p:spPr>
          <a:xfrm>
            <a:off x="673100" y="540000"/>
            <a:ext cx="11067281" cy="0"/>
          </a:xfrm>
          <a:prstGeom prst="line">
            <a:avLst/>
          </a:prstGeom>
          <a:ln w="6350">
            <a:solidFill>
              <a:schemeClr val="accent6"/>
            </a:solidFill>
          </a:ln>
        </p:spPr>
        <p:style>
          <a:lnRef idx="1">
            <a:schemeClr val="dk1"/>
          </a:lnRef>
          <a:fillRef idx="0">
            <a:schemeClr val="dk1"/>
          </a:fillRef>
          <a:effectRef idx="0">
            <a:schemeClr val="dk1"/>
          </a:effectRef>
          <a:fontRef idx="minor">
            <a:schemeClr val="tx1"/>
          </a:fontRef>
        </p:style>
      </p:cxnSp>
      <p:sp>
        <p:nvSpPr>
          <p:cNvPr id="11"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0"/>
            <a:ext cx="504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6"/>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chemeClr val="accent6"/>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br>
              <a:rPr lang="en-GB" dirty="0"/>
            </a:br>
            <a:r>
              <a:rPr lang="en-GB" dirty="0"/>
              <a:t>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br>
              <a:rPr lang="en-GB" dirty="0"/>
            </a:br>
            <a:r>
              <a:rPr lang="en-GB" dirty="0" err="1"/>
              <a:t>prerior</a:t>
            </a:r>
            <a:r>
              <a:rPr lang="en-GB" dirty="0"/>
              <a:t> </a:t>
            </a:r>
            <a:r>
              <a:rPr lang="en-GB" dirty="0" err="1"/>
              <a:t>molum</a:t>
            </a:r>
            <a:r>
              <a:rPr lang="en-GB" dirty="0"/>
              <a:t> hit, </a:t>
            </a:r>
            <a:r>
              <a:rPr lang="en-GB" dirty="0" err="1"/>
              <a:t>optiassum</a:t>
            </a:r>
            <a:r>
              <a:rPr lang="en-GB" dirty="0"/>
              <a:t>.</a:t>
            </a:r>
          </a:p>
          <a:p>
            <a:pPr lvl="1"/>
            <a:endParaRPr lang="en-GB" dirty="0"/>
          </a:p>
        </p:txBody>
      </p:sp>
      <p:sp>
        <p:nvSpPr>
          <p:cNvPr id="12"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3"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6340381" y="1620000"/>
            <a:ext cx="540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chemeClr val="accent6"/>
                </a:solidFill>
                <a:latin typeface="Raleway" panose="020B0503030101060003" pitchFamily="34" charset="0"/>
              </a:defRPr>
            </a:lvl2pPr>
            <a:lvl3pPr marL="0" indent="0">
              <a:lnSpc>
                <a:spcPct val="100000"/>
              </a:lnSpc>
              <a:spcBef>
                <a:spcPts val="0"/>
              </a:spcBef>
              <a:spcAft>
                <a:spcPts val="1200"/>
              </a:spcAft>
              <a:buClr>
                <a:srgbClr val="EB1852"/>
              </a:buClr>
              <a:buFont typeface="Raleway" panose="020B0503030101060003" pitchFamily="34" charset="77"/>
              <a:buNone/>
              <a:defRPr sz="1100" b="1">
                <a:solidFill>
                  <a:schemeClr val="accent6"/>
                </a:solidFill>
                <a:latin typeface="Raleway" panose="020B0503030101060003" pitchFamily="34" charset="0"/>
              </a:defRPr>
            </a:lvl3pPr>
            <a:lvl4pPr marL="252000" indent="-252000">
              <a:lnSpc>
                <a:spcPct val="100000"/>
              </a:lnSpc>
              <a:spcBef>
                <a:spcPts val="0"/>
              </a:spcBef>
              <a:spcAft>
                <a:spcPts val="300"/>
              </a:spcAft>
              <a:buClr>
                <a:srgbClr val="EB1852"/>
              </a:buClr>
              <a:buFont typeface="Arial" panose="020B0604020202020204" pitchFamily="34" charset="0"/>
              <a:buChar char="•"/>
              <a:defRPr sz="1300">
                <a:solidFill>
                  <a:schemeClr val="accent6"/>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2"/>
            <a:r>
              <a:rPr lang="en-GB" dirty="0"/>
              <a:t>Bold statement style, id </a:t>
            </a:r>
            <a:r>
              <a:rPr lang="en-GB" dirty="0" err="1"/>
              <a:t>quia</a:t>
            </a:r>
            <a:r>
              <a:rPr lang="en-GB" dirty="0"/>
              <a:t> </a:t>
            </a:r>
            <a:r>
              <a:rPr lang="en-GB" dirty="0" err="1"/>
              <a:t>conseque</a:t>
            </a:r>
            <a:r>
              <a:rPr lang="en-GB" dirty="0"/>
              <a:t> </a:t>
            </a:r>
            <a:r>
              <a:rPr lang="en-GB" dirty="0" err="1"/>
              <a:t>nonem</a:t>
            </a:r>
            <a:r>
              <a:rPr lang="en-GB" dirty="0"/>
              <a:t> pro dolore </a:t>
            </a:r>
            <a:r>
              <a:rPr lang="en-GB" dirty="0" err="1"/>
              <a:t>ra</a:t>
            </a:r>
            <a:r>
              <a:rPr lang="en-GB" dirty="0"/>
              <a:t> </a:t>
            </a:r>
            <a:r>
              <a:rPr lang="en-GB" dirty="0" err="1"/>
              <a:t>dem</a:t>
            </a:r>
            <a:r>
              <a:rPr lang="en-GB" dirty="0"/>
              <a:t> core</a:t>
            </a:r>
            <a:br>
              <a:rPr lang="en-GB" dirty="0"/>
            </a:br>
            <a:r>
              <a:rPr lang="en-GB" dirty="0" err="1"/>
              <a:t>sita</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3"/>
            <a:r>
              <a:rPr lang="en-GB" dirty="0"/>
              <a:t>Fourth level, </a:t>
            </a:r>
            <a:r>
              <a:rPr lang="en-GB" dirty="0" err="1"/>
              <a:t>Raleway</a:t>
            </a:r>
            <a:r>
              <a:rPr lang="en-GB" dirty="0"/>
              <a:t> bullet point</a:t>
            </a:r>
          </a:p>
        </p:txBody>
      </p:sp>
      <p:sp>
        <p:nvSpPr>
          <p:cNvPr id="14" name="Footer Placeholder 4">
            <a:extLst>
              <a:ext uri="{FF2B5EF4-FFF2-40B4-BE49-F238E27FC236}">
                <a16:creationId xmlns:a16="http://schemas.microsoft.com/office/drawing/2014/main" id="{B7350C5D-A4C3-4C3D-8034-7E7E0D522C56}"/>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chemeClr val="bg1"/>
                </a:solidFill>
              </a:defRPr>
            </a:lvl1pPr>
          </a:lstStyle>
          <a:p>
            <a:r>
              <a:rPr lang="en-GB"/>
              <a:t>PowerPoint document title (Global update in Header and Footer)</a:t>
            </a:r>
            <a:endParaRPr lang="en-GB" dirty="0"/>
          </a:p>
        </p:txBody>
      </p:sp>
      <p:sp>
        <p:nvSpPr>
          <p:cNvPr id="18" name="Text Placeholder 4">
            <a:extLst>
              <a:ext uri="{FF2B5EF4-FFF2-40B4-BE49-F238E27FC236}">
                <a16:creationId xmlns:a16="http://schemas.microsoft.com/office/drawing/2014/main" id="{BBB13F5D-D5B5-4F19-83DE-7588D94C3819}"/>
              </a:ext>
            </a:extLst>
          </p:cNvPr>
          <p:cNvSpPr>
            <a:spLocks noGrp="1"/>
          </p:cNvSpPr>
          <p:nvPr>
            <p:ph type="body" sz="quarter" idx="15" hasCustomPrompt="1"/>
          </p:nvPr>
        </p:nvSpPr>
        <p:spPr>
          <a:xfrm>
            <a:off x="8374424" y="6599238"/>
            <a:ext cx="3169876" cy="96950"/>
          </a:xfrm>
          <a:prstGeom prst="rect">
            <a:avLst/>
          </a:prstGeom>
        </p:spPr>
        <p:txBody>
          <a:bodyPr lIns="0" tIns="0" rIns="0" bIns="0">
            <a:noAutofit/>
          </a:bodyPr>
          <a:lstStyle>
            <a:lvl1pPr marL="0" indent="0" algn="r">
              <a:buNone/>
              <a:defRPr sz="700">
                <a:solidFill>
                  <a:schemeClr val="bg1"/>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9" name="Text Placeholder 2">
            <a:extLst>
              <a:ext uri="{FF2B5EF4-FFF2-40B4-BE49-F238E27FC236}">
                <a16:creationId xmlns:a16="http://schemas.microsoft.com/office/drawing/2014/main" id="{FE0D7E39-690C-4CB6-ACD8-B27FB70B6A3D}"/>
              </a:ext>
            </a:extLst>
          </p:cNvPr>
          <p:cNvSpPr>
            <a:spLocks noGrp="1"/>
          </p:cNvSpPr>
          <p:nvPr>
            <p:ph type="body" sz="quarter" idx="16" hasCustomPrompt="1"/>
          </p:nvPr>
        </p:nvSpPr>
        <p:spPr>
          <a:xfrm>
            <a:off x="673100" y="720000"/>
            <a:ext cx="4932570" cy="720725"/>
          </a:xfrm>
          <a:prstGeom prst="rect">
            <a:avLst/>
          </a:prstGeom>
        </p:spPr>
        <p:txBody>
          <a:bodyPr lIns="0" tIns="0" rIns="0" bIns="0"/>
          <a:lstStyle>
            <a:lvl1pPr marL="0" indent="0">
              <a:lnSpc>
                <a:spcPct val="75000"/>
              </a:lnSpc>
              <a:spcBef>
                <a:spcPts val="0"/>
              </a:spcBef>
              <a:buFontTx/>
              <a:buNone/>
              <a:defRPr sz="2500" b="0" i="0">
                <a:solidFill>
                  <a:schemeClr val="bg1"/>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purple/BLUE</a:t>
            </a:r>
          </a:p>
        </p:txBody>
      </p:sp>
      <p:pic>
        <p:nvPicPr>
          <p:cNvPr id="20" name="Graphic 19">
            <a:extLst>
              <a:ext uri="{FF2B5EF4-FFF2-40B4-BE49-F238E27FC236}">
                <a16:creationId xmlns:a16="http://schemas.microsoft.com/office/drawing/2014/main" id="{C71089B4-AEB4-B4C5-DD2A-ACB5479A810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20263284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 One Column-no top 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3F54C1-1A57-44C8-86D9-A61E13D045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0"/>
            <a:ext cx="11075988" cy="4411469"/>
          </a:xfrm>
          <a:prstGeom prst="rect">
            <a:avLst/>
          </a:prstGeom>
        </p:spPr>
        <p:txBody>
          <a:bodyPr wrap="square" lIns="0" tIns="0" rIns="0" bIns="0">
            <a:noAutofit/>
          </a:bodyPr>
          <a:lstStyle>
            <a:lvl1pPr marL="0" indent="0">
              <a:lnSpc>
                <a:spcPct val="100000"/>
              </a:lnSpc>
              <a:spcBef>
                <a:spcPts val="0"/>
              </a:spcBef>
              <a:spcAft>
                <a:spcPts val="300"/>
              </a:spcAft>
              <a:buNone/>
              <a:defRPr sz="1800" spc="-50" baseline="0">
                <a:solidFill>
                  <a:srgbClr val="071D49"/>
                </a:solidFill>
                <a:latin typeface="Raleway" panose="020B0503030101060003" pitchFamily="34" charset="0"/>
              </a:defRPr>
            </a:lvl1pPr>
            <a:lvl2pPr marL="180000" indent="-180000">
              <a:lnSpc>
                <a:spcPct val="100000"/>
              </a:lnSpc>
              <a:spcBef>
                <a:spcPts val="0"/>
              </a:spcBef>
              <a:spcAft>
                <a:spcPts val="300"/>
              </a:spcAft>
              <a:buClr>
                <a:srgbClr val="EB1852"/>
              </a:buClr>
              <a:buFont typeface="Arial" panose="020B0604020202020204" pitchFamily="34" charset="0"/>
              <a:buChar char="•"/>
              <a:defRPr sz="14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Arial" panose="020B0604020202020204" pitchFamily="34" charset="0"/>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Arial" panose="020B0604020202020204" pitchFamily="34" charset="0"/>
              <a:buChar char="•"/>
              <a:defRPr sz="850">
                <a:solidFill>
                  <a:srgbClr val="071D49"/>
                </a:solidFill>
                <a:latin typeface="Raleway" panose="020B0503030101060003" pitchFamily="34" charset="0"/>
              </a:defRPr>
            </a:lvl4pPr>
            <a:lvl5pPr marL="0" indent="0">
              <a:lnSpc>
                <a:spcPct val="100000"/>
              </a:lnSpc>
              <a:spcBef>
                <a:spcPts val="0"/>
              </a:spcBef>
              <a:spcAft>
                <a:spcPts val="300"/>
              </a:spcAft>
              <a:buNone/>
              <a:defRPr sz="1100" b="1">
                <a:solidFill>
                  <a:srgbClr val="E40046"/>
                </a:solidFill>
                <a:latin typeface="Raleway" panose="020B0503030101060003" pitchFamily="34" charset="0"/>
              </a:defRPr>
            </a:lvl5pPr>
            <a:lvl6pPr marL="0" indent="0">
              <a:lnSpc>
                <a:spcPct val="100000"/>
              </a:lnSpc>
              <a:spcBef>
                <a:spcPts val="0"/>
              </a:spcBef>
              <a:buNone/>
              <a:defRPr sz="1100">
                <a:solidFill>
                  <a:srgbClr val="071D49"/>
                </a:solidFill>
                <a:latin typeface="Raleway" panose="020B0503030101060003" pitchFamily="34" charset="0"/>
              </a:defRPr>
            </a:lvl6pPr>
          </a:lstStyle>
          <a:p>
            <a:pPr lvl="0"/>
            <a:r>
              <a:rPr lang="en-GB" dirty="0"/>
              <a:t>Top level, </a:t>
            </a:r>
            <a:r>
              <a:rPr lang="en-GB" dirty="0" err="1"/>
              <a:t>Raleway</a:t>
            </a:r>
            <a:r>
              <a:rPr lang="en-GB" dirty="0"/>
              <a:t> no bullet</a:t>
            </a:r>
          </a:p>
          <a:p>
            <a:pPr lvl="1">
              <a:buFont typeface="Helvetica" pitchFamily="2" charset="0"/>
              <a:buChar char="⁄"/>
            </a:pPr>
            <a:r>
              <a:rPr lang="en-GB" dirty="0"/>
              <a:t>Second level, </a:t>
            </a:r>
            <a:r>
              <a:rPr lang="en-GB" dirty="0" err="1"/>
              <a:t>Raleway</a:t>
            </a:r>
            <a:r>
              <a:rPr lang="en-GB" dirty="0"/>
              <a:t> bullet point</a:t>
            </a:r>
          </a:p>
          <a:p>
            <a:pPr marL="360000" lvl="2">
              <a:buSzPct val="100000"/>
              <a:buFont typeface="Helvetica" pitchFamily="2" charset="0"/>
              <a:buChar char="●"/>
            </a:pPr>
            <a:r>
              <a:rPr lang="en-GB" dirty="0"/>
              <a:t>Third level, </a:t>
            </a:r>
            <a:r>
              <a:rPr lang="en-GB" dirty="0" err="1"/>
              <a:t>Raleway</a:t>
            </a:r>
            <a:r>
              <a:rPr lang="en-GB" dirty="0"/>
              <a:t> bullet point</a:t>
            </a:r>
          </a:p>
          <a:p>
            <a:pPr marL="540000" lvl="3">
              <a:buFont typeface="Helvetica" pitchFamily="2" charset="0"/>
              <a:buChar char="●"/>
            </a:pPr>
            <a:r>
              <a:rPr lang="en-GB" sz="1000" dirty="0"/>
              <a:t>Fourth level, </a:t>
            </a:r>
            <a:r>
              <a:rPr lang="en-GB" sz="1000" dirty="0" err="1"/>
              <a:t>Raleway</a:t>
            </a:r>
            <a:r>
              <a:rPr lang="en-GB" sz="1000" dirty="0"/>
              <a:t> bullet point</a:t>
            </a:r>
          </a:p>
          <a:p>
            <a:pPr lvl="3"/>
            <a:endParaRPr lang="en-GB" dirty="0"/>
          </a:p>
          <a:p>
            <a:pPr lvl="4"/>
            <a:r>
              <a:rPr lang="en-GB" dirty="0"/>
              <a:t>Sub heading, </a:t>
            </a:r>
            <a:r>
              <a:rPr lang="en-GB" dirty="0" err="1"/>
              <a:t>Raleway</a:t>
            </a:r>
            <a:r>
              <a:rPr lang="en-GB" dirty="0"/>
              <a:t> Bold</a:t>
            </a:r>
          </a:p>
          <a:p>
            <a:pPr lvl="5"/>
            <a:r>
              <a:rPr lang="en-GB" dirty="0"/>
              <a:t>Body copy </a:t>
            </a:r>
            <a:r>
              <a:rPr lang="en-GB" dirty="0" err="1"/>
              <a:t>Raleway</a:t>
            </a:r>
            <a:endParaRPr lang="en-GB" dirty="0"/>
          </a:p>
        </p:txBody>
      </p:sp>
      <p:sp>
        <p:nvSpPr>
          <p:cNvPr id="8"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20" name="Text Placeholder 4">
            <a:extLst>
              <a:ext uri="{FF2B5EF4-FFF2-40B4-BE49-F238E27FC236}">
                <a16:creationId xmlns:a16="http://schemas.microsoft.com/office/drawing/2014/main" id="{649F6394-059D-48A0-B628-F8AC4DC3034B}"/>
              </a:ext>
            </a:extLst>
          </p:cNvPr>
          <p:cNvSpPr>
            <a:spLocks noGrp="1"/>
          </p:cNvSpPr>
          <p:nvPr>
            <p:ph type="body" sz="quarter" idx="13"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2" name="Text Placeholder 2">
            <a:extLst>
              <a:ext uri="{FF2B5EF4-FFF2-40B4-BE49-F238E27FC236}">
                <a16:creationId xmlns:a16="http://schemas.microsoft.com/office/drawing/2014/main" id="{5A31CE7D-A7FA-4D32-AF27-26BE819035EC}"/>
              </a:ext>
            </a:extLst>
          </p:cNvPr>
          <p:cNvSpPr>
            <a:spLocks noGrp="1"/>
          </p:cNvSpPr>
          <p:nvPr>
            <p:ph type="body" sz="quarter" idx="14" hasCustomPrompt="1"/>
          </p:nvPr>
        </p:nvSpPr>
        <p:spPr>
          <a:xfrm>
            <a:off x="673100" y="720000"/>
            <a:ext cx="11063288" cy="720725"/>
          </a:xfrm>
          <a:prstGeom prst="rect">
            <a:avLst/>
          </a:prstGeom>
        </p:spPr>
        <p:txBody>
          <a:bodyPr lIns="0" tIns="0" rIns="0" bIns="0"/>
          <a:lstStyle>
            <a:lvl1pPr marL="0" indent="0">
              <a:lnSpc>
                <a:spcPct val="75000"/>
              </a:lnSpc>
              <a:spcBef>
                <a:spcPts val="0"/>
              </a:spcBef>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err="1"/>
              <a:t>SLiDE</a:t>
            </a:r>
            <a:r>
              <a:rPr lang="en-US" dirty="0"/>
              <a:t> </a:t>
            </a:r>
            <a:r>
              <a:rPr lang="en-US" dirty="0" err="1"/>
              <a:t>HEADiNG</a:t>
            </a:r>
            <a:br>
              <a:rPr lang="en-US" dirty="0"/>
            </a:br>
            <a:r>
              <a:rPr lang="en-US" dirty="0"/>
              <a:t>BREAKTHROUGH</a:t>
            </a:r>
          </a:p>
        </p:txBody>
      </p:sp>
      <p:pic>
        <p:nvPicPr>
          <p:cNvPr id="15" name="Graphic 14">
            <a:extLst>
              <a:ext uri="{FF2B5EF4-FFF2-40B4-BE49-F238E27FC236}">
                <a16:creationId xmlns:a16="http://schemas.microsoft.com/office/drawing/2014/main" id="{F3ADF046-7EE5-B129-ACB1-30B13C49725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643727127"/>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 Two Columns-no top hea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736EAA3-BAC6-8EE7-8C6C-3382F9E1C8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099" y="1620000"/>
            <a:ext cx="5400675"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br>
              <a:rPr lang="en-GB" dirty="0"/>
            </a:br>
            <a:r>
              <a:rPr lang="en-GB" dirty="0"/>
              <a:t>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br>
              <a:rPr lang="en-GB" dirty="0"/>
            </a:br>
            <a:r>
              <a:rPr lang="en-GB" dirty="0" err="1"/>
              <a:t>prerior</a:t>
            </a:r>
            <a:r>
              <a:rPr lang="en-GB" dirty="0"/>
              <a:t> </a:t>
            </a:r>
            <a:r>
              <a:rPr lang="en-GB" dirty="0" err="1"/>
              <a:t>molum</a:t>
            </a:r>
            <a:r>
              <a:rPr lang="en-GB" dirty="0"/>
              <a:t> hit, </a:t>
            </a:r>
            <a:r>
              <a:rPr lang="en-GB" dirty="0" err="1"/>
              <a:t>optiassum</a:t>
            </a:r>
            <a:r>
              <a:rPr lang="en-GB" dirty="0"/>
              <a:t>.</a:t>
            </a:r>
          </a:p>
        </p:txBody>
      </p:sp>
      <p:sp>
        <p:nvSpPr>
          <p:cNvPr id="1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20"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2"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6340475" y="1620000"/>
            <a:ext cx="5399905"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200"/>
              </a:spcAft>
              <a:buClr>
                <a:srgbClr val="EB1852"/>
              </a:buClr>
              <a:buFont typeface="Raleway" panose="020B0503030101060003" pitchFamily="34" charset="77"/>
              <a:buNone/>
              <a:defRPr sz="1100" b="1">
                <a:solidFill>
                  <a:schemeClr val="accent2"/>
                </a:solidFill>
                <a:latin typeface="Raleway" panose="020B0503030101060003" pitchFamily="34" charset="0"/>
              </a:defRPr>
            </a:lvl3pPr>
            <a:lvl4pPr marL="144000" indent="-144000">
              <a:lnSpc>
                <a:spcPct val="100000"/>
              </a:lnSpc>
              <a:spcBef>
                <a:spcPts val="0"/>
              </a:spcBef>
              <a:spcAft>
                <a:spcPts val="300"/>
              </a:spcAft>
              <a:buClr>
                <a:srgbClr val="EB1852"/>
              </a:buClr>
              <a:buFont typeface="Arial" panose="020B0604020202020204" pitchFamily="34" charset="0"/>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2"/>
            <a:r>
              <a:rPr lang="en-GB" dirty="0"/>
              <a:t>Bold statement style, id </a:t>
            </a:r>
            <a:r>
              <a:rPr lang="en-GB" dirty="0" err="1"/>
              <a:t>quia</a:t>
            </a:r>
            <a:r>
              <a:rPr lang="en-GB" dirty="0"/>
              <a:t> </a:t>
            </a:r>
            <a:r>
              <a:rPr lang="en-GB" dirty="0" err="1"/>
              <a:t>conseque</a:t>
            </a:r>
            <a:r>
              <a:rPr lang="en-GB" dirty="0"/>
              <a:t> </a:t>
            </a:r>
            <a:r>
              <a:rPr lang="en-GB" dirty="0" err="1"/>
              <a:t>nonem</a:t>
            </a:r>
            <a:r>
              <a:rPr lang="en-GB" dirty="0"/>
              <a:t> pro dolore </a:t>
            </a:r>
            <a:r>
              <a:rPr lang="en-GB" dirty="0" err="1"/>
              <a:t>ra</a:t>
            </a:r>
            <a:r>
              <a:rPr lang="en-GB" dirty="0"/>
              <a:t> </a:t>
            </a:r>
            <a:r>
              <a:rPr lang="en-GB" dirty="0" err="1"/>
              <a:t>dem</a:t>
            </a:r>
            <a:r>
              <a:rPr lang="en-GB" dirty="0"/>
              <a:t> core</a:t>
            </a:r>
            <a:br>
              <a:rPr lang="en-GB" dirty="0"/>
            </a:br>
            <a:r>
              <a:rPr lang="en-GB" dirty="0" err="1"/>
              <a:t>sita</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3"/>
            <a:r>
              <a:rPr lang="en-GB" dirty="0"/>
              <a:t>Third level, </a:t>
            </a:r>
            <a:r>
              <a:rPr lang="en-GB" dirty="0" err="1"/>
              <a:t>Raleway</a:t>
            </a:r>
            <a:r>
              <a:rPr lang="en-GB" dirty="0"/>
              <a:t> bullet point</a:t>
            </a:r>
          </a:p>
        </p:txBody>
      </p:sp>
      <p:sp>
        <p:nvSpPr>
          <p:cNvPr id="17" name="Text Placeholder 4">
            <a:extLst>
              <a:ext uri="{FF2B5EF4-FFF2-40B4-BE49-F238E27FC236}">
                <a16:creationId xmlns:a16="http://schemas.microsoft.com/office/drawing/2014/main" id="{A807C8B8-5A07-4E08-B152-5B02A3BEBA5D}"/>
              </a:ext>
            </a:extLst>
          </p:cNvPr>
          <p:cNvSpPr>
            <a:spLocks noGrp="1"/>
          </p:cNvSpPr>
          <p:nvPr>
            <p:ph type="body" sz="quarter" idx="14"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3" name="Text Placeholder 2">
            <a:extLst>
              <a:ext uri="{FF2B5EF4-FFF2-40B4-BE49-F238E27FC236}">
                <a16:creationId xmlns:a16="http://schemas.microsoft.com/office/drawing/2014/main" id="{028D5BD2-3E74-4F2F-BBF9-93A5E9CE53A6}"/>
              </a:ext>
            </a:extLst>
          </p:cNvPr>
          <p:cNvSpPr>
            <a:spLocks noGrp="1"/>
          </p:cNvSpPr>
          <p:nvPr>
            <p:ph type="body" sz="quarter" idx="15" hasCustomPrompt="1"/>
          </p:nvPr>
        </p:nvSpPr>
        <p:spPr>
          <a:xfrm>
            <a:off x="673099" y="720000"/>
            <a:ext cx="11067281" cy="720725"/>
          </a:xfrm>
          <a:prstGeom prst="rect">
            <a:avLst/>
          </a:prstGeom>
        </p:spPr>
        <p:txBody>
          <a:bodyPr lIns="0" tIns="0" rIns="0" bIns="0"/>
          <a:lstStyle>
            <a:lvl1pPr marL="0" indent="0">
              <a:lnSpc>
                <a:spcPct val="75000"/>
              </a:lnSpc>
              <a:spcBef>
                <a:spcPts val="0"/>
              </a:spcBef>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err="1"/>
              <a:t>SLiDE</a:t>
            </a:r>
            <a:r>
              <a:rPr lang="en-US" dirty="0"/>
              <a:t> </a:t>
            </a:r>
            <a:r>
              <a:rPr lang="en-US" dirty="0" err="1"/>
              <a:t>HEADiNG</a:t>
            </a:r>
            <a:br>
              <a:rPr lang="en-US" dirty="0"/>
            </a:br>
            <a:r>
              <a:rPr lang="en-US" dirty="0"/>
              <a:t>BREAKTHROUGH</a:t>
            </a:r>
          </a:p>
        </p:txBody>
      </p:sp>
      <p:pic>
        <p:nvPicPr>
          <p:cNvPr id="18" name="Graphic 17">
            <a:extLst>
              <a:ext uri="{FF2B5EF4-FFF2-40B4-BE49-F238E27FC236}">
                <a16:creationId xmlns:a16="http://schemas.microsoft.com/office/drawing/2014/main" id="{C31E0189-90F1-3016-745E-2C62AC0DBAA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8375324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lide - Two Columns white/Grey-no top head">
    <p:spTree>
      <p:nvGrpSpPr>
        <p:cNvPr id="1" name=""/>
        <p:cNvGrpSpPr/>
        <p:nvPr/>
      </p:nvGrpSpPr>
      <p:grpSpPr>
        <a:xfrm>
          <a:off x="0" y="0"/>
          <a:ext cx="0" cy="0"/>
          <a:chOff x="0" y="0"/>
          <a:chExt cx="0" cy="0"/>
        </a:xfrm>
      </p:grpSpPr>
      <p:sp>
        <p:nvSpPr>
          <p:cNvPr id="15" name="Rectangle 14"/>
          <p:cNvSpPr/>
          <p:nvPr userDrawn="1"/>
        </p:nvSpPr>
        <p:spPr>
          <a:xfrm>
            <a:off x="4192089" y="-1873"/>
            <a:ext cx="7999911" cy="6872936"/>
          </a:xfrm>
          <a:custGeom>
            <a:avLst/>
            <a:gdLst>
              <a:gd name="connsiteX0" fmla="*/ 0 w 5524500"/>
              <a:gd name="connsiteY0" fmla="*/ 0 h 6859873"/>
              <a:gd name="connsiteX1" fmla="*/ 5524500 w 5524500"/>
              <a:gd name="connsiteY1" fmla="*/ 0 h 6859873"/>
              <a:gd name="connsiteX2" fmla="*/ 5524500 w 5524500"/>
              <a:gd name="connsiteY2" fmla="*/ 6859873 h 6859873"/>
              <a:gd name="connsiteX3" fmla="*/ 0 w 5524500"/>
              <a:gd name="connsiteY3" fmla="*/ 6859873 h 6859873"/>
              <a:gd name="connsiteX4" fmla="*/ 0 w 5524500"/>
              <a:gd name="connsiteY4" fmla="*/ 0 h 6859873"/>
              <a:gd name="connsiteX0" fmla="*/ 2475411 w 7999911"/>
              <a:gd name="connsiteY0" fmla="*/ 0 h 6872936"/>
              <a:gd name="connsiteX1" fmla="*/ 7999911 w 7999911"/>
              <a:gd name="connsiteY1" fmla="*/ 0 h 6872936"/>
              <a:gd name="connsiteX2" fmla="*/ 7999911 w 7999911"/>
              <a:gd name="connsiteY2" fmla="*/ 6859873 h 6872936"/>
              <a:gd name="connsiteX3" fmla="*/ 0 w 7999911"/>
              <a:gd name="connsiteY3" fmla="*/ 6872936 h 6872936"/>
              <a:gd name="connsiteX4" fmla="*/ 2475411 w 7999911"/>
              <a:gd name="connsiteY4" fmla="*/ 0 h 687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9911" h="6872936">
                <a:moveTo>
                  <a:pt x="2475411" y="0"/>
                </a:moveTo>
                <a:lnTo>
                  <a:pt x="7999911" y="0"/>
                </a:lnTo>
                <a:lnTo>
                  <a:pt x="7999911" y="6859873"/>
                </a:lnTo>
                <a:lnTo>
                  <a:pt x="0" y="6872936"/>
                </a:lnTo>
                <a:lnTo>
                  <a:pt x="2475411"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CFC1D2D-54DD-B467-51DC-E2B021320D6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0"/>
            <a:ext cx="504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br>
              <a:rPr lang="en-GB" dirty="0"/>
            </a:br>
            <a:r>
              <a:rPr lang="en-GB" dirty="0"/>
              <a:t>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br>
              <a:rPr lang="en-GB" dirty="0"/>
            </a:br>
            <a:r>
              <a:rPr lang="en-GB" dirty="0" err="1"/>
              <a:t>prerior</a:t>
            </a:r>
            <a:r>
              <a:rPr lang="en-GB" dirty="0"/>
              <a:t> </a:t>
            </a:r>
            <a:r>
              <a:rPr lang="en-GB" dirty="0" err="1"/>
              <a:t>molum</a:t>
            </a:r>
            <a:r>
              <a:rPr lang="en-GB" dirty="0"/>
              <a:t> hit, </a:t>
            </a:r>
            <a:r>
              <a:rPr lang="en-GB" dirty="0" err="1"/>
              <a:t>optiassum</a:t>
            </a:r>
            <a:r>
              <a:rPr lang="en-GB" dirty="0"/>
              <a:t>.</a:t>
            </a:r>
          </a:p>
          <a:p>
            <a:pPr lvl="1"/>
            <a:endParaRPr lang="en-GB" dirty="0"/>
          </a:p>
        </p:txBody>
      </p:sp>
      <p:sp>
        <p:nvSpPr>
          <p:cNvPr id="1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20"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2"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6340381" y="1620000"/>
            <a:ext cx="540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2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144000" indent="-144000">
              <a:lnSpc>
                <a:spcPct val="100000"/>
              </a:lnSpc>
              <a:spcBef>
                <a:spcPts val="0"/>
              </a:spcBef>
              <a:spcAft>
                <a:spcPts val="300"/>
              </a:spcAft>
              <a:buClr>
                <a:srgbClr val="EB1852"/>
              </a:buClr>
              <a:buFont typeface="Arial" panose="020B0604020202020204" pitchFamily="34" charset="0"/>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2"/>
            <a:r>
              <a:rPr lang="en-GB" dirty="0"/>
              <a:t>Bold statement style, id </a:t>
            </a:r>
            <a:r>
              <a:rPr lang="en-GB" dirty="0" err="1"/>
              <a:t>quia</a:t>
            </a:r>
            <a:r>
              <a:rPr lang="en-GB" dirty="0"/>
              <a:t> </a:t>
            </a:r>
            <a:r>
              <a:rPr lang="en-GB" dirty="0" err="1"/>
              <a:t>conseque</a:t>
            </a:r>
            <a:r>
              <a:rPr lang="en-GB" dirty="0"/>
              <a:t> </a:t>
            </a:r>
            <a:r>
              <a:rPr lang="en-GB" dirty="0" err="1"/>
              <a:t>nonem</a:t>
            </a:r>
            <a:r>
              <a:rPr lang="en-GB" dirty="0"/>
              <a:t> pro dolore </a:t>
            </a:r>
            <a:r>
              <a:rPr lang="en-GB" dirty="0" err="1"/>
              <a:t>ra</a:t>
            </a:r>
            <a:r>
              <a:rPr lang="en-GB" dirty="0"/>
              <a:t> </a:t>
            </a:r>
            <a:r>
              <a:rPr lang="en-GB" dirty="0" err="1"/>
              <a:t>dem</a:t>
            </a:r>
            <a:r>
              <a:rPr lang="en-GB" dirty="0"/>
              <a:t> core</a:t>
            </a:r>
            <a:br>
              <a:rPr lang="en-GB" dirty="0"/>
            </a:br>
            <a:r>
              <a:rPr lang="en-GB" dirty="0" err="1"/>
              <a:t>sita</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3"/>
            <a:r>
              <a:rPr lang="en-GB" dirty="0"/>
              <a:t>Third level, </a:t>
            </a:r>
            <a:r>
              <a:rPr lang="en-GB" dirty="0" err="1"/>
              <a:t>Raleway</a:t>
            </a:r>
            <a:r>
              <a:rPr lang="en-GB" dirty="0"/>
              <a:t> bullet point</a:t>
            </a:r>
          </a:p>
        </p:txBody>
      </p:sp>
      <p:sp>
        <p:nvSpPr>
          <p:cNvPr id="17" name="Text Placeholder 4">
            <a:extLst>
              <a:ext uri="{FF2B5EF4-FFF2-40B4-BE49-F238E27FC236}">
                <a16:creationId xmlns:a16="http://schemas.microsoft.com/office/drawing/2014/main" id="{F5D59A18-034A-4802-9AD0-BFD864F3D347}"/>
              </a:ext>
            </a:extLst>
          </p:cNvPr>
          <p:cNvSpPr>
            <a:spLocks noGrp="1"/>
          </p:cNvSpPr>
          <p:nvPr>
            <p:ph type="body" sz="quarter" idx="14"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8" name="Text Placeholder 2">
            <a:extLst>
              <a:ext uri="{FF2B5EF4-FFF2-40B4-BE49-F238E27FC236}">
                <a16:creationId xmlns:a16="http://schemas.microsoft.com/office/drawing/2014/main" id="{59EF059B-F04A-4D3E-A17E-C04E3CE0B805}"/>
              </a:ext>
            </a:extLst>
          </p:cNvPr>
          <p:cNvSpPr>
            <a:spLocks noGrp="1"/>
          </p:cNvSpPr>
          <p:nvPr>
            <p:ph type="body" sz="quarter" idx="15" hasCustomPrompt="1"/>
          </p:nvPr>
        </p:nvSpPr>
        <p:spPr>
          <a:xfrm>
            <a:off x="673099" y="720000"/>
            <a:ext cx="11067281" cy="720725"/>
          </a:xfrm>
          <a:prstGeom prst="rect">
            <a:avLst/>
          </a:prstGeom>
        </p:spPr>
        <p:txBody>
          <a:bodyPr lIns="0" tIns="0" rIns="0" bIns="0"/>
          <a:lstStyle>
            <a:lvl1pPr marL="0" indent="0">
              <a:lnSpc>
                <a:spcPct val="75000"/>
              </a:lnSpc>
              <a:spcBef>
                <a:spcPts val="0"/>
              </a:spcBef>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err="1"/>
              <a:t>WHiTE</a:t>
            </a:r>
            <a:r>
              <a:rPr lang="en-US" dirty="0"/>
              <a:t>/GREY</a:t>
            </a:r>
          </a:p>
        </p:txBody>
      </p:sp>
      <p:pic>
        <p:nvPicPr>
          <p:cNvPr id="20" name="Graphic 19">
            <a:extLst>
              <a:ext uri="{FF2B5EF4-FFF2-40B4-BE49-F238E27FC236}">
                <a16:creationId xmlns:a16="http://schemas.microsoft.com/office/drawing/2014/main" id="{8678B2E1-94D5-7F53-7DD4-02955B4A408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1582626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lcome - Guide 3">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94E35FE4-3428-763A-A1F0-5D5D8C74DB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4043"/>
          <a:stretch/>
        </p:blipFill>
        <p:spPr>
          <a:xfrm>
            <a:off x="673100" y="4712607"/>
            <a:ext cx="3483429" cy="1754868"/>
          </a:xfrm>
          <a:prstGeom prst="rect">
            <a:avLst/>
          </a:prstGeom>
        </p:spPr>
      </p:pic>
      <p:pic>
        <p:nvPicPr>
          <p:cNvPr id="5" name="Picture 4">
            <a:extLst>
              <a:ext uri="{FF2B5EF4-FFF2-40B4-BE49-F238E27FC236}">
                <a16:creationId xmlns:a16="http://schemas.microsoft.com/office/drawing/2014/main" id="{873F54C1-1A57-44C8-86D9-A61E13D045E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8"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pic>
        <p:nvPicPr>
          <p:cNvPr id="15" name="Graphic 14">
            <a:extLst>
              <a:ext uri="{FF2B5EF4-FFF2-40B4-BE49-F238E27FC236}">
                <a16:creationId xmlns:a16="http://schemas.microsoft.com/office/drawing/2014/main" id="{F3ADF046-7EE5-B129-ACB1-30B13C49725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705600" cy="2078865"/>
          </a:xfrm>
          <a:prstGeom prst="rect">
            <a:avLst/>
          </a:prstGeom>
        </p:spPr>
      </p:pic>
      <p:cxnSp>
        <p:nvCxnSpPr>
          <p:cNvPr id="32" name="Straight Connector 31">
            <a:extLst>
              <a:ext uri="{FF2B5EF4-FFF2-40B4-BE49-F238E27FC236}">
                <a16:creationId xmlns:a16="http://schemas.microsoft.com/office/drawing/2014/main" id="{A1CC8F4F-324D-D618-F35F-3CADEAEE6EAE}"/>
              </a:ext>
            </a:extLst>
          </p:cNvPr>
          <p:cNvCxnSpPr>
            <a:cxnSpLocks/>
          </p:cNvCxnSpPr>
          <p:nvPr userDrawn="1"/>
        </p:nvCxnSpPr>
        <p:spPr>
          <a:xfrm>
            <a:off x="673100" y="540000"/>
            <a:ext cx="11067281"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sp>
        <p:nvSpPr>
          <p:cNvPr id="33" name="Footer Placeholder 3">
            <a:extLst>
              <a:ext uri="{FF2B5EF4-FFF2-40B4-BE49-F238E27FC236}">
                <a16:creationId xmlns:a16="http://schemas.microsoft.com/office/drawing/2014/main" id="{2D3A5DDD-8FF6-9B4C-B18B-C25568303C63}"/>
              </a:ext>
            </a:extLst>
          </p:cNvPr>
          <p:cNvSpPr>
            <a:spLocks noGrp="1"/>
          </p:cNvSpPr>
          <p:nvPr>
            <p:ph type="ftr" sz="quarter" idx="3"/>
          </p:nvPr>
        </p:nvSpPr>
        <p:spPr>
          <a:xfrm>
            <a:off x="673200" y="324000"/>
            <a:ext cx="4114800" cy="187573"/>
          </a:xfrm>
        </p:spPr>
        <p:txBody>
          <a:bodyPr/>
          <a:lstStyle/>
          <a:p>
            <a:r>
              <a:rPr lang="en-GB" dirty="0"/>
              <a:t>PowerPoint document title (Global update in Header and Footer)</a:t>
            </a:r>
          </a:p>
        </p:txBody>
      </p:sp>
      <p:grpSp>
        <p:nvGrpSpPr>
          <p:cNvPr id="35" name="Group 34">
            <a:extLst>
              <a:ext uri="{FF2B5EF4-FFF2-40B4-BE49-F238E27FC236}">
                <a16:creationId xmlns:a16="http://schemas.microsoft.com/office/drawing/2014/main" id="{89303408-C283-19B6-71E7-DAE3F3A60A59}"/>
              </a:ext>
            </a:extLst>
          </p:cNvPr>
          <p:cNvGrpSpPr/>
          <p:nvPr userDrawn="1"/>
        </p:nvGrpSpPr>
        <p:grpSpPr>
          <a:xfrm>
            <a:off x="4583861" y="2027453"/>
            <a:ext cx="2878228" cy="2237082"/>
            <a:chOff x="3978005" y="2179914"/>
            <a:chExt cx="2878228" cy="2237082"/>
          </a:xfrm>
        </p:grpSpPr>
        <p:sp>
          <p:nvSpPr>
            <p:cNvPr id="36" name="Parallelogram 35">
              <a:extLst>
                <a:ext uri="{FF2B5EF4-FFF2-40B4-BE49-F238E27FC236}">
                  <a16:creationId xmlns:a16="http://schemas.microsoft.com/office/drawing/2014/main" id="{1F3F5BE5-DE98-3CDB-DB70-A87FFB147840}"/>
                </a:ext>
              </a:extLst>
            </p:cNvPr>
            <p:cNvSpPr/>
            <p:nvPr/>
          </p:nvSpPr>
          <p:spPr>
            <a:xfrm>
              <a:off x="3978005" y="2179914"/>
              <a:ext cx="814298" cy="524097"/>
            </a:xfrm>
            <a:prstGeom prst="parallelogram">
              <a:avLst>
                <a:gd name="adj" fmla="val 3788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arallelogram 36">
              <a:extLst>
                <a:ext uri="{FF2B5EF4-FFF2-40B4-BE49-F238E27FC236}">
                  <a16:creationId xmlns:a16="http://schemas.microsoft.com/office/drawing/2014/main" id="{8D78B6A8-BB55-2448-5EB9-E5D45706C8D2}"/>
                </a:ext>
              </a:extLst>
            </p:cNvPr>
            <p:cNvSpPr/>
            <p:nvPr/>
          </p:nvSpPr>
          <p:spPr>
            <a:xfrm>
              <a:off x="5003439" y="2179914"/>
              <a:ext cx="814298" cy="524097"/>
            </a:xfrm>
            <a:prstGeom prst="parallelogram">
              <a:avLst>
                <a:gd name="adj" fmla="val 378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arallelogram 37">
              <a:extLst>
                <a:ext uri="{FF2B5EF4-FFF2-40B4-BE49-F238E27FC236}">
                  <a16:creationId xmlns:a16="http://schemas.microsoft.com/office/drawing/2014/main" id="{E02E711C-CA22-1DE7-06B6-5BB49E202F00}"/>
                </a:ext>
              </a:extLst>
            </p:cNvPr>
            <p:cNvSpPr/>
            <p:nvPr/>
          </p:nvSpPr>
          <p:spPr>
            <a:xfrm>
              <a:off x="6041935" y="2179914"/>
              <a:ext cx="814298" cy="524097"/>
            </a:xfrm>
            <a:prstGeom prst="parallelogram">
              <a:avLst>
                <a:gd name="adj" fmla="val 3788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Parallelogram 38">
              <a:extLst>
                <a:ext uri="{FF2B5EF4-FFF2-40B4-BE49-F238E27FC236}">
                  <a16:creationId xmlns:a16="http://schemas.microsoft.com/office/drawing/2014/main" id="{A3BBD1FC-2A30-91FA-6CF1-94246CACC9CD}"/>
                </a:ext>
              </a:extLst>
            </p:cNvPr>
            <p:cNvSpPr/>
            <p:nvPr/>
          </p:nvSpPr>
          <p:spPr>
            <a:xfrm>
              <a:off x="3978005" y="3448283"/>
              <a:ext cx="814298" cy="524097"/>
            </a:xfrm>
            <a:prstGeom prst="parallelogram">
              <a:avLst>
                <a:gd name="adj" fmla="val 3788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arallelogram 39">
              <a:extLst>
                <a:ext uri="{FF2B5EF4-FFF2-40B4-BE49-F238E27FC236}">
                  <a16:creationId xmlns:a16="http://schemas.microsoft.com/office/drawing/2014/main" id="{6DFE742E-8706-5A1A-F180-113C6740C39B}"/>
                </a:ext>
              </a:extLst>
            </p:cNvPr>
            <p:cNvSpPr/>
            <p:nvPr/>
          </p:nvSpPr>
          <p:spPr>
            <a:xfrm>
              <a:off x="5003439" y="3448283"/>
              <a:ext cx="814298" cy="524097"/>
            </a:xfrm>
            <a:prstGeom prst="parallelogram">
              <a:avLst>
                <a:gd name="adj" fmla="val 3788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arallelogram 40">
              <a:extLst>
                <a:ext uri="{FF2B5EF4-FFF2-40B4-BE49-F238E27FC236}">
                  <a16:creationId xmlns:a16="http://schemas.microsoft.com/office/drawing/2014/main" id="{AE54E000-8EEC-42D2-4B7F-DCF0D4141168}"/>
                </a:ext>
              </a:extLst>
            </p:cNvPr>
            <p:cNvSpPr/>
            <p:nvPr/>
          </p:nvSpPr>
          <p:spPr>
            <a:xfrm>
              <a:off x="6041935" y="3448283"/>
              <a:ext cx="814298" cy="524097"/>
            </a:xfrm>
            <a:prstGeom prst="parallelogram">
              <a:avLst>
                <a:gd name="adj" fmla="val 37880"/>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19485BBF-2B66-1EE2-0309-432E569AABB5}"/>
                </a:ext>
              </a:extLst>
            </p:cNvPr>
            <p:cNvSpPr txBox="1"/>
            <p:nvPr/>
          </p:nvSpPr>
          <p:spPr>
            <a:xfrm>
              <a:off x="4004129" y="2785261"/>
              <a:ext cx="604206" cy="360337"/>
            </a:xfrm>
            <a:prstGeom prst="rect">
              <a:avLst/>
            </a:prstGeom>
            <a:noFill/>
          </p:spPr>
          <p:txBody>
            <a:bodyPr wrap="square" lIns="0" tIns="0" rIns="0" bIns="0" rtlCol="0">
              <a:noAutofit/>
            </a:bodyPr>
            <a:lstStyle/>
            <a:p>
              <a:r>
                <a:rPr lang="en-US" sz="1000" dirty="0">
                  <a:solidFill>
                    <a:schemeClr val="accent2"/>
                  </a:solidFill>
                  <a:latin typeface="Raleway" charset="0"/>
                  <a:ea typeface="Raleway" charset="0"/>
                  <a:cs typeface="Raleway" charset="0"/>
                </a:rPr>
                <a:t>R:    </a:t>
              </a:r>
              <a:r>
                <a:rPr lang="en-US" sz="1000" b="1" dirty="0">
                  <a:solidFill>
                    <a:schemeClr val="accent2"/>
                  </a:solidFill>
                  <a:latin typeface="Raleway" charset="0"/>
                  <a:ea typeface="Raleway" charset="0"/>
                  <a:cs typeface="Raleway" charset="0"/>
                </a:rPr>
                <a:t>228</a:t>
              </a:r>
            </a:p>
            <a:p>
              <a:r>
                <a:rPr lang="en-US" sz="1000" dirty="0">
                  <a:solidFill>
                    <a:schemeClr val="accent2"/>
                  </a:solidFill>
                  <a:latin typeface="Raleway" charset="0"/>
                  <a:ea typeface="Raleway" charset="0"/>
                  <a:cs typeface="Raleway" charset="0"/>
                </a:rPr>
                <a:t>G:    </a:t>
              </a:r>
              <a:r>
                <a:rPr lang="en-US" sz="1000" b="1" dirty="0">
                  <a:solidFill>
                    <a:schemeClr val="accent2"/>
                  </a:solidFill>
                  <a:latin typeface="Raleway" charset="0"/>
                  <a:ea typeface="Raleway" charset="0"/>
                  <a:cs typeface="Raleway" charset="0"/>
                </a:rPr>
                <a:t>0</a:t>
              </a:r>
            </a:p>
            <a:p>
              <a:r>
                <a:rPr lang="en-US" sz="1000" dirty="0">
                  <a:solidFill>
                    <a:schemeClr val="accent2"/>
                  </a:solidFill>
                  <a:latin typeface="Raleway" charset="0"/>
                  <a:ea typeface="Raleway" charset="0"/>
                  <a:cs typeface="Raleway" charset="0"/>
                </a:rPr>
                <a:t>B:    </a:t>
              </a:r>
              <a:r>
                <a:rPr lang="en-US" sz="1000" b="1" dirty="0">
                  <a:solidFill>
                    <a:schemeClr val="accent2"/>
                  </a:solidFill>
                  <a:latin typeface="Raleway" charset="0"/>
                  <a:ea typeface="Raleway" charset="0"/>
                  <a:cs typeface="Raleway" charset="0"/>
                </a:rPr>
                <a:t>70</a:t>
              </a:r>
            </a:p>
          </p:txBody>
        </p:sp>
        <p:sp>
          <p:nvSpPr>
            <p:cNvPr id="43" name="TextBox 42">
              <a:extLst>
                <a:ext uri="{FF2B5EF4-FFF2-40B4-BE49-F238E27FC236}">
                  <a16:creationId xmlns:a16="http://schemas.microsoft.com/office/drawing/2014/main" id="{91DFB4B7-5489-CDA1-E4AC-29C9F5198E38}"/>
                </a:ext>
              </a:extLst>
            </p:cNvPr>
            <p:cNvSpPr txBox="1"/>
            <p:nvPr/>
          </p:nvSpPr>
          <p:spPr>
            <a:xfrm>
              <a:off x="5029965" y="2785261"/>
              <a:ext cx="604206" cy="360337"/>
            </a:xfrm>
            <a:prstGeom prst="rect">
              <a:avLst/>
            </a:prstGeom>
            <a:noFill/>
          </p:spPr>
          <p:txBody>
            <a:bodyPr wrap="square" lIns="0" tIns="0" rIns="0" bIns="0" rtlCol="0">
              <a:noAutofit/>
            </a:bodyPr>
            <a:lstStyle/>
            <a:p>
              <a:r>
                <a:rPr lang="en-US" sz="1000">
                  <a:solidFill>
                    <a:schemeClr val="accent2"/>
                  </a:solidFill>
                  <a:latin typeface="Raleway" charset="0"/>
                  <a:ea typeface="Raleway" charset="0"/>
                  <a:cs typeface="Raleway" charset="0"/>
                </a:rPr>
                <a:t>R:    </a:t>
              </a:r>
              <a:r>
                <a:rPr lang="en-US" sz="1000" b="1">
                  <a:solidFill>
                    <a:schemeClr val="accent2"/>
                  </a:solidFill>
                  <a:latin typeface="Raleway" charset="0"/>
                  <a:ea typeface="Raleway" charset="0"/>
                  <a:cs typeface="Raleway" charset="0"/>
                </a:rPr>
                <a:t>7</a:t>
              </a:r>
            </a:p>
            <a:p>
              <a:r>
                <a:rPr lang="en-US" sz="1000">
                  <a:solidFill>
                    <a:schemeClr val="accent2"/>
                  </a:solidFill>
                  <a:latin typeface="Raleway" charset="0"/>
                  <a:ea typeface="Raleway" charset="0"/>
                  <a:cs typeface="Raleway" charset="0"/>
                </a:rPr>
                <a:t>G:    </a:t>
              </a:r>
              <a:r>
                <a:rPr lang="en-US" sz="1000" b="1">
                  <a:solidFill>
                    <a:schemeClr val="accent2"/>
                  </a:solidFill>
                  <a:latin typeface="Raleway" charset="0"/>
                  <a:ea typeface="Raleway" charset="0"/>
                  <a:cs typeface="Raleway" charset="0"/>
                </a:rPr>
                <a:t>29</a:t>
              </a:r>
            </a:p>
            <a:p>
              <a:r>
                <a:rPr lang="en-US" sz="1000">
                  <a:solidFill>
                    <a:schemeClr val="accent2"/>
                  </a:solidFill>
                  <a:latin typeface="Raleway" charset="0"/>
                  <a:ea typeface="Raleway" charset="0"/>
                  <a:cs typeface="Raleway" charset="0"/>
                </a:rPr>
                <a:t>B:    </a:t>
              </a:r>
              <a:r>
                <a:rPr lang="en-US" sz="1000" b="1">
                  <a:solidFill>
                    <a:schemeClr val="accent2"/>
                  </a:solidFill>
                  <a:latin typeface="Raleway" charset="0"/>
                  <a:ea typeface="Raleway" charset="0"/>
                  <a:cs typeface="Raleway" charset="0"/>
                </a:rPr>
                <a:t>73</a:t>
              </a:r>
            </a:p>
          </p:txBody>
        </p:sp>
        <p:sp>
          <p:nvSpPr>
            <p:cNvPr id="44" name="TextBox 43">
              <a:extLst>
                <a:ext uri="{FF2B5EF4-FFF2-40B4-BE49-F238E27FC236}">
                  <a16:creationId xmlns:a16="http://schemas.microsoft.com/office/drawing/2014/main" id="{639015D7-5D02-8C1A-7E5E-A810F70A18B0}"/>
                </a:ext>
              </a:extLst>
            </p:cNvPr>
            <p:cNvSpPr txBox="1"/>
            <p:nvPr/>
          </p:nvSpPr>
          <p:spPr>
            <a:xfrm>
              <a:off x="6049555" y="2785261"/>
              <a:ext cx="604206" cy="360337"/>
            </a:xfrm>
            <a:prstGeom prst="rect">
              <a:avLst/>
            </a:prstGeom>
            <a:noFill/>
          </p:spPr>
          <p:txBody>
            <a:bodyPr wrap="square" lIns="0" tIns="0" rIns="0" bIns="0" rtlCol="0">
              <a:noAutofit/>
            </a:bodyPr>
            <a:lstStyle/>
            <a:p>
              <a:r>
                <a:rPr lang="en-US" sz="1000" dirty="0">
                  <a:solidFill>
                    <a:schemeClr val="accent2"/>
                  </a:solidFill>
                  <a:latin typeface="Raleway" charset="0"/>
                  <a:ea typeface="Raleway" charset="0"/>
                  <a:cs typeface="Raleway" charset="0"/>
                </a:rPr>
                <a:t>R:    </a:t>
              </a:r>
              <a:r>
                <a:rPr lang="en-US" sz="1000" b="1" dirty="0">
                  <a:solidFill>
                    <a:schemeClr val="accent2"/>
                  </a:solidFill>
                  <a:latin typeface="Raleway" charset="0"/>
                  <a:ea typeface="Raleway" charset="0"/>
                  <a:cs typeface="Raleway" charset="0"/>
                </a:rPr>
                <a:t>112</a:t>
              </a:r>
            </a:p>
            <a:p>
              <a:r>
                <a:rPr lang="en-US" sz="1000" dirty="0">
                  <a:solidFill>
                    <a:schemeClr val="accent2"/>
                  </a:solidFill>
                  <a:latin typeface="Raleway" charset="0"/>
                  <a:ea typeface="Raleway" charset="0"/>
                  <a:cs typeface="Raleway" charset="0"/>
                </a:rPr>
                <a:t>G:    </a:t>
              </a:r>
              <a:r>
                <a:rPr lang="en-US" sz="1000" b="1" dirty="0">
                  <a:solidFill>
                    <a:schemeClr val="accent2"/>
                  </a:solidFill>
                  <a:latin typeface="Raleway" charset="0"/>
                  <a:ea typeface="Raleway" charset="0"/>
                  <a:cs typeface="Raleway" charset="0"/>
                </a:rPr>
                <a:t>32</a:t>
              </a:r>
            </a:p>
            <a:p>
              <a:r>
                <a:rPr lang="en-US" sz="1000" dirty="0">
                  <a:solidFill>
                    <a:schemeClr val="accent2"/>
                  </a:solidFill>
                  <a:latin typeface="Raleway" charset="0"/>
                  <a:ea typeface="Raleway" charset="0"/>
                  <a:cs typeface="Raleway" charset="0"/>
                </a:rPr>
                <a:t>B:    </a:t>
              </a:r>
              <a:r>
                <a:rPr lang="en-US" sz="1000" b="1" dirty="0">
                  <a:solidFill>
                    <a:schemeClr val="accent2"/>
                  </a:solidFill>
                  <a:latin typeface="Raleway" charset="0"/>
                  <a:ea typeface="Raleway" charset="0"/>
                  <a:cs typeface="Raleway" charset="0"/>
                </a:rPr>
                <a:t>130</a:t>
              </a:r>
            </a:p>
          </p:txBody>
        </p:sp>
        <p:sp>
          <p:nvSpPr>
            <p:cNvPr id="45" name="TextBox 44">
              <a:extLst>
                <a:ext uri="{FF2B5EF4-FFF2-40B4-BE49-F238E27FC236}">
                  <a16:creationId xmlns:a16="http://schemas.microsoft.com/office/drawing/2014/main" id="{C91D284D-50E6-DBD6-5859-49501B240B8B}"/>
                </a:ext>
              </a:extLst>
            </p:cNvPr>
            <p:cNvSpPr txBox="1"/>
            <p:nvPr/>
          </p:nvSpPr>
          <p:spPr>
            <a:xfrm>
              <a:off x="4004129" y="4056659"/>
              <a:ext cx="604206" cy="360337"/>
            </a:xfrm>
            <a:prstGeom prst="rect">
              <a:avLst/>
            </a:prstGeom>
            <a:noFill/>
          </p:spPr>
          <p:txBody>
            <a:bodyPr wrap="square" lIns="0" tIns="0" rIns="0" bIns="0" rtlCol="0">
              <a:noAutofit/>
            </a:bodyPr>
            <a:lstStyle/>
            <a:p>
              <a:r>
                <a:rPr lang="en-US" sz="1000" dirty="0">
                  <a:solidFill>
                    <a:schemeClr val="accent2"/>
                  </a:solidFill>
                  <a:latin typeface="Raleway" charset="0"/>
                  <a:ea typeface="Raleway" charset="0"/>
                  <a:cs typeface="Raleway" charset="0"/>
                </a:rPr>
                <a:t>R:    </a:t>
              </a:r>
              <a:r>
                <a:rPr lang="en-US" sz="1000" b="1" dirty="0">
                  <a:solidFill>
                    <a:schemeClr val="accent2"/>
                  </a:solidFill>
                  <a:latin typeface="Raleway" charset="0"/>
                  <a:ea typeface="Raleway" charset="0"/>
                  <a:cs typeface="Raleway" charset="0"/>
                </a:rPr>
                <a:t>91</a:t>
              </a:r>
            </a:p>
            <a:p>
              <a:r>
                <a:rPr lang="en-US" sz="1000" dirty="0">
                  <a:solidFill>
                    <a:schemeClr val="accent2"/>
                  </a:solidFill>
                  <a:latin typeface="Raleway" charset="0"/>
                  <a:ea typeface="Raleway" charset="0"/>
                  <a:cs typeface="Raleway" charset="0"/>
                </a:rPr>
                <a:t>G:    </a:t>
              </a:r>
              <a:r>
                <a:rPr lang="en-US" sz="1000" b="1" dirty="0">
                  <a:solidFill>
                    <a:schemeClr val="accent2"/>
                  </a:solidFill>
                  <a:latin typeface="Raleway" charset="0"/>
                  <a:ea typeface="Raleway" charset="0"/>
                  <a:cs typeface="Raleway" charset="0"/>
                </a:rPr>
                <a:t>194</a:t>
              </a:r>
            </a:p>
            <a:p>
              <a:r>
                <a:rPr lang="en-US" sz="1000" dirty="0">
                  <a:solidFill>
                    <a:schemeClr val="accent2"/>
                  </a:solidFill>
                  <a:latin typeface="Raleway" charset="0"/>
                  <a:ea typeface="Raleway" charset="0"/>
                  <a:cs typeface="Raleway" charset="0"/>
                </a:rPr>
                <a:t>B:    </a:t>
              </a:r>
              <a:r>
                <a:rPr lang="en-US" sz="1000" b="1" dirty="0">
                  <a:solidFill>
                    <a:schemeClr val="accent2"/>
                  </a:solidFill>
                  <a:latin typeface="Raleway" charset="0"/>
                  <a:ea typeface="Raleway" charset="0"/>
                  <a:cs typeface="Raleway" charset="0"/>
                </a:rPr>
                <a:t>231</a:t>
              </a:r>
            </a:p>
          </p:txBody>
        </p:sp>
        <p:sp>
          <p:nvSpPr>
            <p:cNvPr id="46" name="TextBox 45">
              <a:extLst>
                <a:ext uri="{FF2B5EF4-FFF2-40B4-BE49-F238E27FC236}">
                  <a16:creationId xmlns:a16="http://schemas.microsoft.com/office/drawing/2014/main" id="{B7738A49-A3A4-1384-50CF-76A1075C639B}"/>
                </a:ext>
              </a:extLst>
            </p:cNvPr>
            <p:cNvSpPr txBox="1"/>
            <p:nvPr/>
          </p:nvSpPr>
          <p:spPr>
            <a:xfrm>
              <a:off x="5029965" y="4056659"/>
              <a:ext cx="604206" cy="360337"/>
            </a:xfrm>
            <a:prstGeom prst="rect">
              <a:avLst/>
            </a:prstGeom>
            <a:noFill/>
          </p:spPr>
          <p:txBody>
            <a:bodyPr wrap="square" lIns="0" tIns="0" rIns="0" bIns="0" rtlCol="0">
              <a:noAutofit/>
            </a:bodyPr>
            <a:lstStyle/>
            <a:p>
              <a:r>
                <a:rPr lang="en-US" sz="1000" dirty="0">
                  <a:solidFill>
                    <a:schemeClr val="accent2"/>
                  </a:solidFill>
                  <a:latin typeface="Raleway" charset="0"/>
                  <a:ea typeface="Raleway" charset="0"/>
                  <a:cs typeface="Raleway" charset="0"/>
                </a:rPr>
                <a:t>R:    </a:t>
              </a:r>
              <a:r>
                <a:rPr lang="en-US" sz="1000" b="1" dirty="0">
                  <a:solidFill>
                    <a:schemeClr val="accent2"/>
                  </a:solidFill>
                  <a:latin typeface="Raleway" charset="0"/>
                  <a:ea typeface="Raleway" charset="0"/>
                  <a:cs typeface="Raleway" charset="0"/>
                </a:rPr>
                <a:t>208</a:t>
              </a:r>
            </a:p>
            <a:p>
              <a:r>
                <a:rPr lang="en-US" sz="1000" dirty="0">
                  <a:solidFill>
                    <a:schemeClr val="accent2"/>
                  </a:solidFill>
                  <a:latin typeface="Raleway" charset="0"/>
                  <a:ea typeface="Raleway" charset="0"/>
                  <a:cs typeface="Raleway" charset="0"/>
                </a:rPr>
                <a:t>G:    </a:t>
              </a:r>
              <a:r>
                <a:rPr lang="en-US" sz="1000" b="1" dirty="0">
                  <a:solidFill>
                    <a:schemeClr val="accent2"/>
                  </a:solidFill>
                  <a:latin typeface="Raleway" charset="0"/>
                  <a:ea typeface="Raleway" charset="0"/>
                  <a:cs typeface="Raleway" charset="0"/>
                </a:rPr>
                <a:t>211</a:t>
              </a:r>
            </a:p>
            <a:p>
              <a:r>
                <a:rPr lang="en-US" sz="1000" dirty="0">
                  <a:solidFill>
                    <a:schemeClr val="accent2"/>
                  </a:solidFill>
                  <a:latin typeface="Raleway" charset="0"/>
                  <a:ea typeface="Raleway" charset="0"/>
                  <a:cs typeface="Raleway" charset="0"/>
                </a:rPr>
                <a:t>B:    </a:t>
              </a:r>
              <a:r>
                <a:rPr lang="en-US" sz="1000" b="1" dirty="0">
                  <a:solidFill>
                    <a:schemeClr val="accent2"/>
                  </a:solidFill>
                  <a:latin typeface="Raleway" charset="0"/>
                  <a:ea typeface="Raleway" charset="0"/>
                  <a:cs typeface="Raleway" charset="0"/>
                </a:rPr>
                <a:t>212</a:t>
              </a:r>
            </a:p>
          </p:txBody>
        </p:sp>
        <p:sp>
          <p:nvSpPr>
            <p:cNvPr id="47" name="TextBox 46">
              <a:extLst>
                <a:ext uri="{FF2B5EF4-FFF2-40B4-BE49-F238E27FC236}">
                  <a16:creationId xmlns:a16="http://schemas.microsoft.com/office/drawing/2014/main" id="{5816C9F6-F6DD-9511-059C-361726E085DC}"/>
                </a:ext>
              </a:extLst>
            </p:cNvPr>
            <p:cNvSpPr txBox="1"/>
            <p:nvPr/>
          </p:nvSpPr>
          <p:spPr>
            <a:xfrm>
              <a:off x="6049555" y="4056659"/>
              <a:ext cx="604206" cy="360337"/>
            </a:xfrm>
            <a:prstGeom prst="rect">
              <a:avLst/>
            </a:prstGeom>
            <a:noFill/>
          </p:spPr>
          <p:txBody>
            <a:bodyPr wrap="square" lIns="0" tIns="0" rIns="0" bIns="0" rtlCol="0">
              <a:noAutofit/>
            </a:bodyPr>
            <a:lstStyle/>
            <a:p>
              <a:r>
                <a:rPr lang="en-US" sz="1000" dirty="0">
                  <a:solidFill>
                    <a:schemeClr val="accent2"/>
                  </a:solidFill>
                  <a:latin typeface="Raleway" charset="0"/>
                  <a:ea typeface="Raleway" charset="0"/>
                  <a:cs typeface="Raleway" charset="0"/>
                </a:rPr>
                <a:t>R:    </a:t>
              </a:r>
              <a:r>
                <a:rPr lang="en-US" sz="1000" b="1" dirty="0">
                  <a:solidFill>
                    <a:schemeClr val="accent2"/>
                  </a:solidFill>
                  <a:latin typeface="Raleway" charset="0"/>
                  <a:ea typeface="Raleway" charset="0"/>
                  <a:cs typeface="Raleway" charset="0"/>
                </a:rPr>
                <a:t>255</a:t>
              </a:r>
            </a:p>
            <a:p>
              <a:r>
                <a:rPr lang="en-US" sz="1000" dirty="0">
                  <a:solidFill>
                    <a:schemeClr val="accent2"/>
                  </a:solidFill>
                  <a:latin typeface="Raleway" charset="0"/>
                  <a:ea typeface="Raleway" charset="0"/>
                  <a:cs typeface="Raleway" charset="0"/>
                </a:rPr>
                <a:t>G:    </a:t>
              </a:r>
              <a:r>
                <a:rPr lang="en-US" sz="1000" b="1" dirty="0">
                  <a:solidFill>
                    <a:schemeClr val="accent2"/>
                  </a:solidFill>
                  <a:latin typeface="Raleway" charset="0"/>
                  <a:ea typeface="Raleway" charset="0"/>
                  <a:cs typeface="Raleway" charset="0"/>
                </a:rPr>
                <a:t>255</a:t>
              </a:r>
            </a:p>
            <a:p>
              <a:r>
                <a:rPr lang="en-US" sz="1000" dirty="0">
                  <a:solidFill>
                    <a:schemeClr val="accent2"/>
                  </a:solidFill>
                  <a:latin typeface="Raleway" charset="0"/>
                  <a:ea typeface="Raleway" charset="0"/>
                  <a:cs typeface="Raleway" charset="0"/>
                </a:rPr>
                <a:t>B:    </a:t>
              </a:r>
              <a:r>
                <a:rPr lang="en-US" sz="1000" b="1" dirty="0">
                  <a:solidFill>
                    <a:schemeClr val="accent2"/>
                  </a:solidFill>
                  <a:latin typeface="Raleway" charset="0"/>
                  <a:ea typeface="Raleway" charset="0"/>
                  <a:cs typeface="Raleway" charset="0"/>
                </a:rPr>
                <a:t>255</a:t>
              </a:r>
            </a:p>
          </p:txBody>
        </p:sp>
      </p:grpSp>
      <p:grpSp>
        <p:nvGrpSpPr>
          <p:cNvPr id="51" name="Group 50">
            <a:extLst>
              <a:ext uri="{FF2B5EF4-FFF2-40B4-BE49-F238E27FC236}">
                <a16:creationId xmlns:a16="http://schemas.microsoft.com/office/drawing/2014/main" id="{2C0B821D-4386-C56B-7D6A-CDE114286CD6}"/>
              </a:ext>
            </a:extLst>
          </p:cNvPr>
          <p:cNvGrpSpPr/>
          <p:nvPr userDrawn="1"/>
        </p:nvGrpSpPr>
        <p:grpSpPr>
          <a:xfrm>
            <a:off x="4557600" y="4595331"/>
            <a:ext cx="3420000" cy="1957878"/>
            <a:chOff x="4557600" y="4671419"/>
            <a:chExt cx="3420000" cy="1957878"/>
          </a:xfrm>
        </p:grpSpPr>
        <p:sp>
          <p:nvSpPr>
            <p:cNvPr id="52" name="Parallelogram 51">
              <a:extLst>
                <a:ext uri="{FF2B5EF4-FFF2-40B4-BE49-F238E27FC236}">
                  <a16:creationId xmlns:a16="http://schemas.microsoft.com/office/drawing/2014/main" id="{394B8ECB-E4A0-BD18-015E-49766B091832}"/>
                </a:ext>
              </a:extLst>
            </p:cNvPr>
            <p:cNvSpPr/>
            <p:nvPr/>
          </p:nvSpPr>
          <p:spPr>
            <a:xfrm>
              <a:off x="6677654" y="5309948"/>
              <a:ext cx="1270766" cy="1263139"/>
            </a:xfrm>
            <a:prstGeom prst="parallelogram">
              <a:avLst>
                <a:gd name="adj" fmla="val 37880"/>
              </a:avLst>
            </a:prstGeom>
            <a:solidFill>
              <a:srgbClr val="E4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3" name="Straight Connector 52">
              <a:extLst>
                <a:ext uri="{FF2B5EF4-FFF2-40B4-BE49-F238E27FC236}">
                  <a16:creationId xmlns:a16="http://schemas.microsoft.com/office/drawing/2014/main" id="{1B6E9392-194E-1458-3E92-8DC503ED103B}"/>
                </a:ext>
              </a:extLst>
            </p:cNvPr>
            <p:cNvCxnSpPr>
              <a:cxnSpLocks/>
            </p:cNvCxnSpPr>
            <p:nvPr/>
          </p:nvCxnSpPr>
          <p:spPr>
            <a:xfrm>
              <a:off x="4557600" y="4671419"/>
              <a:ext cx="3420000"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sp>
          <p:nvSpPr>
            <p:cNvPr id="54" name="TextBox 53">
              <a:extLst>
                <a:ext uri="{FF2B5EF4-FFF2-40B4-BE49-F238E27FC236}">
                  <a16:creationId xmlns:a16="http://schemas.microsoft.com/office/drawing/2014/main" id="{7830EC95-83A1-682C-838A-591BAB0F4B2F}"/>
                </a:ext>
              </a:extLst>
            </p:cNvPr>
            <p:cNvSpPr txBox="1"/>
            <p:nvPr/>
          </p:nvSpPr>
          <p:spPr>
            <a:xfrm>
              <a:off x="4557600" y="4802931"/>
              <a:ext cx="3420000" cy="193134"/>
            </a:xfrm>
            <a:prstGeom prst="rect">
              <a:avLst/>
            </a:prstGeom>
            <a:noFill/>
          </p:spPr>
          <p:txBody>
            <a:bodyPr wrap="square" lIns="0" tIns="0" rIns="0" bIns="0" rtlCol="0">
              <a:noAutofit/>
            </a:bodyPr>
            <a:lstStyle/>
            <a:p>
              <a:r>
                <a:rPr lang="en-US" sz="1000" b="1" dirty="0">
                  <a:solidFill>
                    <a:schemeClr val="accent2"/>
                  </a:solidFill>
                  <a:latin typeface="Raleway" charset="0"/>
                  <a:ea typeface="Raleway" charset="0"/>
                  <a:cs typeface="Raleway" charset="0"/>
                </a:rPr>
                <a:t>Breakthrough device</a:t>
              </a:r>
            </a:p>
          </p:txBody>
        </p:sp>
        <p:sp>
          <p:nvSpPr>
            <p:cNvPr id="55" name="Rectangle 54">
              <a:extLst>
                <a:ext uri="{FF2B5EF4-FFF2-40B4-BE49-F238E27FC236}">
                  <a16:creationId xmlns:a16="http://schemas.microsoft.com/office/drawing/2014/main" id="{B540E9E1-0E5C-1765-DF9F-981B456713AC}"/>
                </a:ext>
              </a:extLst>
            </p:cNvPr>
            <p:cNvSpPr/>
            <p:nvPr/>
          </p:nvSpPr>
          <p:spPr>
            <a:xfrm>
              <a:off x="4557600" y="5025140"/>
              <a:ext cx="2303185" cy="1604157"/>
            </a:xfrm>
            <a:prstGeom prst="rect">
              <a:avLst/>
            </a:prstGeom>
          </p:spPr>
          <p:txBody>
            <a:bodyPr wrap="square">
              <a:spAutoFit/>
            </a:bodyPr>
            <a:lstStyle/>
            <a:p>
              <a:pPr>
                <a:lnSpc>
                  <a:spcPct val="110000"/>
                </a:lnSpc>
              </a:pPr>
              <a:r>
                <a:rPr lang="en-GB" sz="1000" dirty="0">
                  <a:solidFill>
                    <a:schemeClr val="accent2"/>
                  </a:solidFill>
                  <a:latin typeface="Raleway" charset="0"/>
                  <a:ea typeface="Raleway" charset="0"/>
                  <a:cs typeface="Raleway" charset="0"/>
                </a:rPr>
                <a:t>The Breakthrough device in this document is used as a housing</a:t>
              </a:r>
              <a:br>
                <a:rPr lang="en-GB" sz="1000" dirty="0">
                  <a:solidFill>
                    <a:schemeClr val="accent2"/>
                  </a:solidFill>
                  <a:latin typeface="Raleway" charset="0"/>
                  <a:ea typeface="Raleway" charset="0"/>
                  <a:cs typeface="Raleway" charset="0"/>
                </a:rPr>
              </a:br>
              <a:r>
                <a:rPr lang="en-GB" sz="1000" dirty="0">
                  <a:solidFill>
                    <a:schemeClr val="accent2"/>
                  </a:solidFill>
                  <a:latin typeface="Raleway" charset="0"/>
                  <a:ea typeface="Raleway" charset="0"/>
                  <a:cs typeface="Raleway" charset="0"/>
                </a:rPr>
                <a:t>device for;</a:t>
              </a:r>
            </a:p>
            <a:p>
              <a:pPr marL="171450" indent="-171450">
                <a:lnSpc>
                  <a:spcPct val="110000"/>
                </a:lnSpc>
                <a:buFontTx/>
                <a:buChar char="-"/>
              </a:pPr>
              <a:r>
                <a:rPr lang="en-GB" sz="1000" dirty="0">
                  <a:solidFill>
                    <a:schemeClr val="accent2"/>
                  </a:solidFill>
                  <a:latin typeface="Raleway" charset="0"/>
                  <a:ea typeface="Raleway" charset="0"/>
                  <a:cs typeface="Raleway" charset="0"/>
                </a:rPr>
                <a:t>High impact photography</a:t>
              </a:r>
            </a:p>
            <a:p>
              <a:pPr marL="171450" indent="-171450">
                <a:lnSpc>
                  <a:spcPct val="110000"/>
                </a:lnSpc>
                <a:buFontTx/>
                <a:buChar char="-"/>
              </a:pPr>
              <a:r>
                <a:rPr lang="en-GB" sz="1000" dirty="0">
                  <a:solidFill>
                    <a:schemeClr val="accent2"/>
                  </a:solidFill>
                  <a:latin typeface="Raleway" charset="0"/>
                  <a:ea typeface="Raleway" charset="0"/>
                  <a:cs typeface="Raleway" charset="0"/>
                </a:rPr>
                <a:t>Separating messaging/iconography</a:t>
              </a:r>
            </a:p>
            <a:p>
              <a:pPr>
                <a:lnSpc>
                  <a:spcPct val="110000"/>
                </a:lnSpc>
              </a:pPr>
              <a:endParaRPr lang="en-GB" sz="1000" dirty="0">
                <a:solidFill>
                  <a:schemeClr val="accent2"/>
                </a:solidFill>
                <a:latin typeface="Raleway" charset="0"/>
                <a:ea typeface="Raleway" charset="0"/>
                <a:cs typeface="Raleway" charset="0"/>
              </a:endParaRPr>
            </a:p>
            <a:p>
              <a:pPr>
                <a:lnSpc>
                  <a:spcPct val="110000"/>
                </a:lnSpc>
              </a:pPr>
              <a:r>
                <a:rPr lang="en-GB" sz="1000" dirty="0">
                  <a:solidFill>
                    <a:schemeClr val="accent2"/>
                  </a:solidFill>
                  <a:latin typeface="Raleway" charset="0"/>
                  <a:ea typeface="Raleway" charset="0"/>
                  <a:cs typeface="Raleway" charset="0"/>
                </a:rPr>
                <a:t>Please do not create new devices</a:t>
              </a:r>
              <a:br>
                <a:rPr lang="en-GB" sz="1000" dirty="0">
                  <a:solidFill>
                    <a:schemeClr val="accent2"/>
                  </a:solidFill>
                  <a:latin typeface="Raleway" charset="0"/>
                  <a:ea typeface="Raleway" charset="0"/>
                  <a:cs typeface="Raleway" charset="0"/>
                </a:rPr>
              </a:br>
              <a:r>
                <a:rPr lang="en-GB" sz="1000" dirty="0">
                  <a:solidFill>
                    <a:schemeClr val="accent2"/>
                  </a:solidFill>
                  <a:latin typeface="Raleway" charset="0"/>
                  <a:ea typeface="Raleway" charset="0"/>
                  <a:cs typeface="Raleway" charset="0"/>
                </a:rPr>
                <a:t>to use in the document.</a:t>
              </a:r>
            </a:p>
          </p:txBody>
        </p:sp>
      </p:grpSp>
      <p:sp>
        <p:nvSpPr>
          <p:cNvPr id="61" name="Text Placeholder 1">
            <a:extLst>
              <a:ext uri="{FF2B5EF4-FFF2-40B4-BE49-F238E27FC236}">
                <a16:creationId xmlns:a16="http://schemas.microsoft.com/office/drawing/2014/main" id="{597965DE-7289-0693-3DB7-42A6799A91ED}"/>
              </a:ext>
            </a:extLst>
          </p:cNvPr>
          <p:cNvSpPr txBox="1">
            <a:spLocks/>
          </p:cNvSpPr>
          <p:nvPr userDrawn="1"/>
        </p:nvSpPr>
        <p:spPr>
          <a:xfrm>
            <a:off x="673100" y="806193"/>
            <a:ext cx="10163066" cy="691777"/>
          </a:xfrm>
          <a:prstGeom prst="rect">
            <a:avLst/>
          </a:prstGeom>
        </p:spPr>
        <p:txBody>
          <a:bodyPr lIns="0" tIns="0" rIns="0" bIns="0"/>
          <a:lstStyle>
            <a:lvl1pPr marL="0" indent="0" algn="l" defTabSz="914400" rtl="0" eaLnBrk="1" latinLnBrk="0" hangingPunct="1">
              <a:lnSpc>
                <a:spcPct val="75000"/>
              </a:lnSpc>
              <a:spcBef>
                <a:spcPts val="1000"/>
              </a:spcBef>
              <a:buFontTx/>
              <a:buNone/>
              <a:defRPr sz="2500" b="0" i="0" kern="1200">
                <a:solidFill>
                  <a:srgbClr val="EB1852"/>
                </a:solidFill>
                <a:latin typeface="Breakthrough Eval2" panose="0206060304020204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b="0" i="0" dirty="0">
                <a:solidFill>
                  <a:schemeClr val="accent1"/>
                </a:solidFill>
                <a:latin typeface="Breakthrough 2022" panose="02060603040202040303"/>
              </a:rPr>
              <a:t>Welcome to the new V||V </a:t>
            </a:r>
            <a:r>
              <a:rPr lang="en-GB" sz="3200" b="0" i="0" dirty="0" err="1">
                <a:solidFill>
                  <a:schemeClr val="accent1"/>
                </a:solidFill>
                <a:latin typeface="Breakthrough 2022" panose="02060603040202040303"/>
              </a:rPr>
              <a:t>powerpoint</a:t>
            </a:r>
            <a:r>
              <a:rPr lang="en-GB" sz="3200" b="0" i="0" dirty="0">
                <a:solidFill>
                  <a:schemeClr val="accent1"/>
                </a:solidFill>
                <a:latin typeface="Breakthrough 2022" panose="02060603040202040303"/>
              </a:rPr>
              <a:t> presentation kit</a:t>
            </a:r>
          </a:p>
        </p:txBody>
      </p:sp>
      <p:sp>
        <p:nvSpPr>
          <p:cNvPr id="62" name="TextBox 61">
            <a:extLst>
              <a:ext uri="{FF2B5EF4-FFF2-40B4-BE49-F238E27FC236}">
                <a16:creationId xmlns:a16="http://schemas.microsoft.com/office/drawing/2014/main" id="{331C0407-F72A-140D-0075-E2BE18261904}"/>
              </a:ext>
            </a:extLst>
          </p:cNvPr>
          <p:cNvSpPr txBox="1"/>
          <p:nvPr userDrawn="1"/>
        </p:nvSpPr>
        <p:spPr>
          <a:xfrm>
            <a:off x="4557600" y="1692000"/>
            <a:ext cx="3304608" cy="201586"/>
          </a:xfrm>
          <a:prstGeom prst="rect">
            <a:avLst/>
          </a:prstGeom>
          <a:noFill/>
        </p:spPr>
        <p:txBody>
          <a:bodyPr wrap="square" lIns="0" tIns="0" rIns="0" bIns="0" rtlCol="0">
            <a:noAutofit/>
          </a:bodyPr>
          <a:lstStyle/>
          <a:p>
            <a:pPr>
              <a:lnSpc>
                <a:spcPct val="110000"/>
              </a:lnSpc>
              <a:spcAft>
                <a:spcPts val="300"/>
              </a:spcAft>
            </a:pPr>
            <a:r>
              <a:rPr lang="en-GB" sz="1000" b="1" dirty="0">
                <a:solidFill>
                  <a:schemeClr val="accent2"/>
                </a:solidFill>
                <a:latin typeface="Raleway" charset="0"/>
                <a:ea typeface="Raleway" charset="0"/>
                <a:cs typeface="Raleway" charset="0"/>
              </a:rPr>
              <a:t>Colour RGB Values</a:t>
            </a:r>
          </a:p>
        </p:txBody>
      </p:sp>
      <p:sp>
        <p:nvSpPr>
          <p:cNvPr id="4" name="TextBox 3">
            <a:extLst>
              <a:ext uri="{FF2B5EF4-FFF2-40B4-BE49-F238E27FC236}">
                <a16:creationId xmlns:a16="http://schemas.microsoft.com/office/drawing/2014/main" id="{20B679CF-0BBE-BD0A-E77F-D4C9C685C736}"/>
              </a:ext>
            </a:extLst>
          </p:cNvPr>
          <p:cNvSpPr txBox="1"/>
          <p:nvPr userDrawn="1"/>
        </p:nvSpPr>
        <p:spPr>
          <a:xfrm>
            <a:off x="5640388" y="302112"/>
            <a:ext cx="6096000" cy="158400"/>
          </a:xfrm>
          <a:prstGeom prst="rect">
            <a:avLst/>
          </a:prstGeom>
          <a:noFill/>
        </p:spPr>
        <p:txBody>
          <a:bodyPr wrap="square" lIns="0" tIns="0" rIns="0" bIns="0">
            <a:spAutoFit/>
          </a:bodyPr>
          <a:lstStyle/>
          <a:p>
            <a:pPr algn="r">
              <a:lnSpc>
                <a:spcPct val="110000"/>
              </a:lnSpc>
              <a:spcAft>
                <a:spcPts val="900"/>
              </a:spcAft>
            </a:pPr>
            <a:r>
              <a:rPr lang="en-GB" sz="1000" b="1" u="sng" dirty="0">
                <a:solidFill>
                  <a:schemeClr val="accent2"/>
                </a:solidFill>
                <a:latin typeface="Raleway" charset="0"/>
                <a:ea typeface="Raleway" charset="0"/>
                <a:cs typeface="Raleway" charset="0"/>
              </a:rPr>
              <a:t>This slide is a guide only and should be removed from all presentations once complete. </a:t>
            </a:r>
          </a:p>
        </p:txBody>
      </p:sp>
      <p:sp>
        <p:nvSpPr>
          <p:cNvPr id="6" name="Oval 5">
            <a:extLst>
              <a:ext uri="{FF2B5EF4-FFF2-40B4-BE49-F238E27FC236}">
                <a16:creationId xmlns:a16="http://schemas.microsoft.com/office/drawing/2014/main" id="{89375EF8-CF34-583E-893B-0C46F994FD21}"/>
              </a:ext>
            </a:extLst>
          </p:cNvPr>
          <p:cNvSpPr/>
          <p:nvPr userDrawn="1"/>
        </p:nvSpPr>
        <p:spPr>
          <a:xfrm>
            <a:off x="3298374" y="5064538"/>
            <a:ext cx="461916" cy="461916"/>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46CE35BB-F07D-8AAA-B8EF-C521E21A21ED}"/>
              </a:ext>
            </a:extLst>
          </p:cNvPr>
          <p:cNvSpPr txBox="1"/>
          <p:nvPr userDrawn="1"/>
        </p:nvSpPr>
        <p:spPr>
          <a:xfrm>
            <a:off x="673100" y="1692001"/>
            <a:ext cx="3304608" cy="2943500"/>
          </a:xfrm>
          <a:prstGeom prst="rect">
            <a:avLst/>
          </a:prstGeom>
          <a:noFill/>
        </p:spPr>
        <p:txBody>
          <a:bodyPr wrap="square" lIns="0" tIns="0" rIns="0" bIns="0" rtlCol="0">
            <a:noAutofit/>
          </a:bodyPr>
          <a:lstStyle/>
          <a:p>
            <a:pPr marL="0" marR="0" lvl="0" indent="0" algn="l" defTabSz="914400" rtl="0" eaLnBrk="1" fontAlgn="auto" latinLnBrk="0" hangingPunct="1">
              <a:lnSpc>
                <a:spcPct val="70000"/>
              </a:lnSpc>
              <a:spcBef>
                <a:spcPts val="0"/>
              </a:spcBef>
              <a:spcAft>
                <a:spcPts val="900"/>
              </a:spcAft>
              <a:buClrTx/>
              <a:buSzTx/>
              <a:buFontTx/>
              <a:buNone/>
              <a:tabLst/>
              <a:defRPr/>
            </a:pPr>
            <a:r>
              <a:rPr lang="en-GB" sz="2700" b="0" i="0" dirty="0">
                <a:solidFill>
                  <a:schemeClr val="accent2"/>
                </a:solidFill>
                <a:latin typeface="Breakthrough 2022" panose="02060603040202040303"/>
              </a:rPr>
              <a:t>How to select images</a:t>
            </a:r>
            <a:br>
              <a:rPr lang="en-GB" sz="2700" b="0" i="0" dirty="0">
                <a:solidFill>
                  <a:schemeClr val="accent2"/>
                </a:solidFill>
                <a:latin typeface="Breakthrough 2022" panose="02060603040202040303"/>
              </a:rPr>
            </a:br>
            <a:r>
              <a:rPr lang="en-GB" sz="2700" b="0" i="0" dirty="0">
                <a:solidFill>
                  <a:schemeClr val="accent2"/>
                </a:solidFill>
                <a:latin typeface="Breakthrough 2022" panose="02060603040202040303"/>
              </a:rPr>
              <a:t>in your PPT template  </a:t>
            </a:r>
          </a:p>
          <a:p>
            <a:pPr>
              <a:lnSpc>
                <a:spcPct val="110000"/>
              </a:lnSpc>
              <a:spcAft>
                <a:spcPts val="300"/>
              </a:spcAft>
            </a:pPr>
            <a:r>
              <a:rPr lang="en-GB" sz="1000" dirty="0">
                <a:solidFill>
                  <a:schemeClr val="accent2"/>
                </a:solidFill>
                <a:latin typeface="Raleway" charset="0"/>
                <a:ea typeface="Raleway" charset="0"/>
                <a:cs typeface="Raleway" charset="0"/>
              </a:rPr>
              <a:t>This document contains a selection of example layout slides, charts, tables, photographic images, title and section divider slides. To use a slide from this template follow the next steps.</a:t>
            </a:r>
          </a:p>
          <a:p>
            <a:pPr marL="171450" indent="-171450">
              <a:lnSpc>
                <a:spcPct val="110000"/>
              </a:lnSpc>
              <a:spcAft>
                <a:spcPts val="900"/>
              </a:spcAft>
              <a:buClr>
                <a:schemeClr val="accent1"/>
              </a:buClr>
              <a:buFont typeface="Helvetica" pitchFamily="2" charset="0"/>
              <a:buChar char="●"/>
            </a:pPr>
            <a:r>
              <a:rPr lang="en-GB" sz="1000" spc="-20" baseline="0" dirty="0">
                <a:solidFill>
                  <a:schemeClr val="accent2"/>
                </a:solidFill>
                <a:latin typeface="Raleway" charset="0"/>
                <a:ea typeface="Raleway" charset="0"/>
                <a:cs typeface="Raleway" charset="0"/>
              </a:rPr>
              <a:t>Select the slide you would like in Slide Sorter view and simply copy and paste or drag it into your presentation</a:t>
            </a:r>
          </a:p>
          <a:p>
            <a:pPr>
              <a:lnSpc>
                <a:spcPct val="110000"/>
              </a:lnSpc>
              <a:spcAft>
                <a:spcPts val="300"/>
              </a:spcAft>
            </a:pPr>
            <a:r>
              <a:rPr lang="en-GB" sz="1000" b="1" dirty="0">
                <a:solidFill>
                  <a:schemeClr val="accent2"/>
                </a:solidFill>
                <a:latin typeface="Raleway" charset="0"/>
                <a:ea typeface="Raleway" charset="0"/>
                <a:cs typeface="Raleway" charset="0"/>
              </a:rPr>
              <a:t>To change slide imagery using pre-set slides</a:t>
            </a:r>
          </a:p>
          <a:p>
            <a:pPr>
              <a:lnSpc>
                <a:spcPct val="110000"/>
              </a:lnSpc>
              <a:spcAft>
                <a:spcPts val="300"/>
              </a:spcAft>
            </a:pPr>
            <a:r>
              <a:rPr lang="en-GB" sz="1000" dirty="0">
                <a:solidFill>
                  <a:schemeClr val="accent2"/>
                </a:solidFill>
                <a:latin typeface="Raleway" charset="0"/>
                <a:ea typeface="Raleway" charset="0"/>
                <a:cs typeface="Raleway" charset="0"/>
              </a:rPr>
              <a:t>To change images and layout please select from the master slides using the following instructions:</a:t>
            </a:r>
          </a:p>
          <a:p>
            <a:pPr marL="171450" indent="-17145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In the top bar, select </a:t>
            </a:r>
            <a:r>
              <a:rPr lang="en-GB" sz="1000" b="1" dirty="0">
                <a:solidFill>
                  <a:schemeClr val="accent2"/>
                </a:solidFill>
                <a:latin typeface="Raleway" charset="0"/>
                <a:ea typeface="Raleway" charset="0"/>
                <a:cs typeface="Raleway" charset="0"/>
              </a:rPr>
              <a:t>Home </a:t>
            </a:r>
            <a:r>
              <a:rPr lang="en-GB" sz="1000" dirty="0">
                <a:solidFill>
                  <a:schemeClr val="accent2"/>
                </a:solidFill>
                <a:latin typeface="Raleway" charset="0"/>
                <a:ea typeface="Raleway" charset="0"/>
                <a:cs typeface="Raleway" charset="0"/>
              </a:rPr>
              <a:t>and click </a:t>
            </a:r>
            <a:r>
              <a:rPr lang="en-GB" sz="1000" b="1" dirty="0">
                <a:solidFill>
                  <a:schemeClr val="accent2"/>
                </a:solidFill>
                <a:latin typeface="Raleway" charset="0"/>
                <a:ea typeface="Raleway" charset="0"/>
                <a:cs typeface="Raleway" charset="0"/>
              </a:rPr>
              <a:t>Layout </a:t>
            </a:r>
            <a:endParaRPr lang="en-GB" sz="1000" dirty="0">
              <a:solidFill>
                <a:schemeClr val="accent2"/>
              </a:solidFill>
              <a:latin typeface="Raleway" charset="0"/>
              <a:ea typeface="Raleway" charset="0"/>
              <a:cs typeface="Raleway" charset="0"/>
            </a:endParaRPr>
          </a:p>
          <a:p>
            <a:pPr marL="171450" indent="-171450">
              <a:lnSpc>
                <a:spcPct val="110000"/>
              </a:lnSpc>
              <a:spcAft>
                <a:spcPts val="9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Select the preferred slide from the drop down menu</a:t>
            </a:r>
            <a:r>
              <a:rPr lang="en-GB" sz="1000" b="1" dirty="0">
                <a:solidFill>
                  <a:schemeClr val="accent2"/>
                </a:solidFill>
                <a:latin typeface="Raleway" charset="0"/>
                <a:ea typeface="Raleway" charset="0"/>
                <a:cs typeface="Raleway" charset="0"/>
              </a:rPr>
              <a:t> </a:t>
            </a:r>
            <a:endParaRPr lang="en-GB" sz="1000" dirty="0">
              <a:solidFill>
                <a:schemeClr val="accent2"/>
              </a:solidFill>
              <a:latin typeface="Raleway" charset="0"/>
              <a:ea typeface="Raleway" charset="0"/>
              <a:cs typeface="Raleway" charset="0"/>
            </a:endParaRPr>
          </a:p>
        </p:txBody>
      </p:sp>
      <p:cxnSp>
        <p:nvCxnSpPr>
          <p:cNvPr id="9" name="Straight Connector 8">
            <a:extLst>
              <a:ext uri="{FF2B5EF4-FFF2-40B4-BE49-F238E27FC236}">
                <a16:creationId xmlns:a16="http://schemas.microsoft.com/office/drawing/2014/main" id="{EDA2ED91-C405-99BA-0BDE-19225293353F}"/>
              </a:ext>
            </a:extLst>
          </p:cNvPr>
          <p:cNvCxnSpPr>
            <a:cxnSpLocks/>
          </p:cNvCxnSpPr>
          <p:nvPr userDrawn="1"/>
        </p:nvCxnSpPr>
        <p:spPr>
          <a:xfrm flipV="1">
            <a:off x="4323138" y="1692000"/>
            <a:ext cx="0" cy="4863888"/>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3782518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lide - Two Columns Purple/DBlue-no top head">
    <p:bg>
      <p:bgPr>
        <a:solidFill>
          <a:schemeClr val="accent3"/>
        </a:solidFill>
        <a:effectLst/>
      </p:bgPr>
    </p:bg>
    <p:spTree>
      <p:nvGrpSpPr>
        <p:cNvPr id="1" name=""/>
        <p:cNvGrpSpPr/>
        <p:nvPr/>
      </p:nvGrpSpPr>
      <p:grpSpPr>
        <a:xfrm>
          <a:off x="0" y="0"/>
          <a:ext cx="0" cy="0"/>
          <a:chOff x="0" y="0"/>
          <a:chExt cx="0" cy="0"/>
        </a:xfrm>
      </p:grpSpPr>
      <p:sp>
        <p:nvSpPr>
          <p:cNvPr id="6" name="Rectangle 14"/>
          <p:cNvSpPr/>
          <p:nvPr userDrawn="1"/>
        </p:nvSpPr>
        <p:spPr>
          <a:xfrm>
            <a:off x="4192089" y="-1873"/>
            <a:ext cx="7999911" cy="6872936"/>
          </a:xfrm>
          <a:custGeom>
            <a:avLst/>
            <a:gdLst>
              <a:gd name="connsiteX0" fmla="*/ 0 w 5524500"/>
              <a:gd name="connsiteY0" fmla="*/ 0 h 6859873"/>
              <a:gd name="connsiteX1" fmla="*/ 5524500 w 5524500"/>
              <a:gd name="connsiteY1" fmla="*/ 0 h 6859873"/>
              <a:gd name="connsiteX2" fmla="*/ 5524500 w 5524500"/>
              <a:gd name="connsiteY2" fmla="*/ 6859873 h 6859873"/>
              <a:gd name="connsiteX3" fmla="*/ 0 w 5524500"/>
              <a:gd name="connsiteY3" fmla="*/ 6859873 h 6859873"/>
              <a:gd name="connsiteX4" fmla="*/ 0 w 5524500"/>
              <a:gd name="connsiteY4" fmla="*/ 0 h 6859873"/>
              <a:gd name="connsiteX0" fmla="*/ 2475411 w 7999911"/>
              <a:gd name="connsiteY0" fmla="*/ 0 h 6872936"/>
              <a:gd name="connsiteX1" fmla="*/ 7999911 w 7999911"/>
              <a:gd name="connsiteY1" fmla="*/ 0 h 6872936"/>
              <a:gd name="connsiteX2" fmla="*/ 7999911 w 7999911"/>
              <a:gd name="connsiteY2" fmla="*/ 6859873 h 6872936"/>
              <a:gd name="connsiteX3" fmla="*/ 0 w 7999911"/>
              <a:gd name="connsiteY3" fmla="*/ 6872936 h 6872936"/>
              <a:gd name="connsiteX4" fmla="*/ 2475411 w 7999911"/>
              <a:gd name="connsiteY4" fmla="*/ 0 h 687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9911" h="6872936">
                <a:moveTo>
                  <a:pt x="2475411" y="0"/>
                </a:moveTo>
                <a:lnTo>
                  <a:pt x="7999911" y="0"/>
                </a:lnTo>
                <a:lnTo>
                  <a:pt x="7999911" y="6859873"/>
                </a:lnTo>
                <a:lnTo>
                  <a:pt x="0" y="6872936"/>
                </a:lnTo>
                <a:lnTo>
                  <a:pt x="24754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242E1CE-B17B-5CEF-C93E-40271C01B9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1"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0"/>
            <a:ext cx="504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6"/>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chemeClr val="accent6"/>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br>
              <a:rPr lang="en-GB" dirty="0"/>
            </a:br>
            <a:r>
              <a:rPr lang="en-GB" dirty="0"/>
              <a:t>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br>
              <a:rPr lang="en-GB" dirty="0"/>
            </a:br>
            <a:r>
              <a:rPr lang="en-GB" dirty="0" err="1"/>
              <a:t>prerior</a:t>
            </a:r>
            <a:r>
              <a:rPr lang="en-GB" dirty="0"/>
              <a:t> </a:t>
            </a:r>
            <a:r>
              <a:rPr lang="en-GB" dirty="0" err="1"/>
              <a:t>molum</a:t>
            </a:r>
            <a:r>
              <a:rPr lang="en-GB" dirty="0"/>
              <a:t> hit, </a:t>
            </a:r>
            <a:r>
              <a:rPr lang="en-GB" dirty="0" err="1"/>
              <a:t>optiassum</a:t>
            </a:r>
            <a:r>
              <a:rPr lang="en-GB" dirty="0"/>
              <a:t>.</a:t>
            </a:r>
          </a:p>
          <a:p>
            <a:pPr lvl="1"/>
            <a:endParaRPr lang="en-GB" dirty="0"/>
          </a:p>
        </p:txBody>
      </p:sp>
      <p:sp>
        <p:nvSpPr>
          <p:cNvPr id="12"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3"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6340381" y="1620000"/>
            <a:ext cx="540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chemeClr val="accent6"/>
                </a:solidFill>
                <a:latin typeface="Raleway" panose="020B0503030101060003" pitchFamily="34" charset="0"/>
              </a:defRPr>
            </a:lvl2pPr>
            <a:lvl3pPr marL="0" indent="0">
              <a:lnSpc>
                <a:spcPct val="100000"/>
              </a:lnSpc>
              <a:spcBef>
                <a:spcPts val="0"/>
              </a:spcBef>
              <a:spcAft>
                <a:spcPts val="1200"/>
              </a:spcAft>
              <a:buClr>
                <a:srgbClr val="EB1852"/>
              </a:buClr>
              <a:buFont typeface="Raleway" panose="020B0503030101060003" pitchFamily="34" charset="77"/>
              <a:buNone/>
              <a:defRPr sz="1100" b="1">
                <a:solidFill>
                  <a:schemeClr val="accent6"/>
                </a:solidFill>
                <a:latin typeface="Raleway" panose="020B0503030101060003" pitchFamily="34" charset="0"/>
              </a:defRPr>
            </a:lvl3pPr>
            <a:lvl4pPr marL="252000" indent="-252000">
              <a:lnSpc>
                <a:spcPct val="100000"/>
              </a:lnSpc>
              <a:spcBef>
                <a:spcPts val="0"/>
              </a:spcBef>
              <a:spcAft>
                <a:spcPts val="300"/>
              </a:spcAft>
              <a:buClr>
                <a:srgbClr val="EB1852"/>
              </a:buClr>
              <a:buFont typeface="Arial" panose="020B0604020202020204" pitchFamily="34" charset="0"/>
              <a:buChar char="•"/>
              <a:defRPr sz="1300">
                <a:solidFill>
                  <a:schemeClr val="accent6"/>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2"/>
            <a:r>
              <a:rPr lang="en-GB" dirty="0"/>
              <a:t>Bold statement style, id </a:t>
            </a:r>
            <a:r>
              <a:rPr lang="en-GB" dirty="0" err="1"/>
              <a:t>quia</a:t>
            </a:r>
            <a:r>
              <a:rPr lang="en-GB" dirty="0"/>
              <a:t> </a:t>
            </a:r>
            <a:r>
              <a:rPr lang="en-GB" dirty="0" err="1"/>
              <a:t>conseque</a:t>
            </a:r>
            <a:r>
              <a:rPr lang="en-GB" dirty="0"/>
              <a:t> </a:t>
            </a:r>
            <a:r>
              <a:rPr lang="en-GB" dirty="0" err="1"/>
              <a:t>nonem</a:t>
            </a:r>
            <a:r>
              <a:rPr lang="en-GB" dirty="0"/>
              <a:t> pro dolore </a:t>
            </a:r>
            <a:r>
              <a:rPr lang="en-GB" dirty="0" err="1"/>
              <a:t>ra</a:t>
            </a:r>
            <a:r>
              <a:rPr lang="en-GB" dirty="0"/>
              <a:t> </a:t>
            </a:r>
            <a:r>
              <a:rPr lang="en-GB" dirty="0" err="1"/>
              <a:t>dem</a:t>
            </a:r>
            <a:r>
              <a:rPr lang="en-GB" dirty="0"/>
              <a:t> core</a:t>
            </a:r>
            <a:br>
              <a:rPr lang="en-GB" dirty="0"/>
            </a:br>
            <a:r>
              <a:rPr lang="en-GB" dirty="0" err="1"/>
              <a:t>sita</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3"/>
            <a:r>
              <a:rPr lang="en-GB" dirty="0"/>
              <a:t>Fourth level, </a:t>
            </a:r>
            <a:r>
              <a:rPr lang="en-GB" dirty="0" err="1"/>
              <a:t>Raleway</a:t>
            </a:r>
            <a:r>
              <a:rPr lang="en-GB" dirty="0"/>
              <a:t> bullet point</a:t>
            </a:r>
          </a:p>
        </p:txBody>
      </p:sp>
      <p:sp>
        <p:nvSpPr>
          <p:cNvPr id="18" name="Text Placeholder 4">
            <a:extLst>
              <a:ext uri="{FF2B5EF4-FFF2-40B4-BE49-F238E27FC236}">
                <a16:creationId xmlns:a16="http://schemas.microsoft.com/office/drawing/2014/main" id="{BBB13F5D-D5B5-4F19-83DE-7588D94C3819}"/>
              </a:ext>
            </a:extLst>
          </p:cNvPr>
          <p:cNvSpPr>
            <a:spLocks noGrp="1"/>
          </p:cNvSpPr>
          <p:nvPr>
            <p:ph type="body" sz="quarter" idx="15" hasCustomPrompt="1"/>
          </p:nvPr>
        </p:nvSpPr>
        <p:spPr>
          <a:xfrm>
            <a:off x="8374424" y="6599238"/>
            <a:ext cx="3169876" cy="96950"/>
          </a:xfrm>
          <a:prstGeom prst="rect">
            <a:avLst/>
          </a:prstGeom>
        </p:spPr>
        <p:txBody>
          <a:bodyPr lIns="0" tIns="0" rIns="0" bIns="0">
            <a:noAutofit/>
          </a:bodyPr>
          <a:lstStyle>
            <a:lvl1pPr marL="0" indent="0" algn="r">
              <a:buNone/>
              <a:defRPr sz="700">
                <a:solidFill>
                  <a:schemeClr val="bg1"/>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9" name="Text Placeholder 2">
            <a:extLst>
              <a:ext uri="{FF2B5EF4-FFF2-40B4-BE49-F238E27FC236}">
                <a16:creationId xmlns:a16="http://schemas.microsoft.com/office/drawing/2014/main" id="{FE0D7E39-690C-4CB6-ACD8-B27FB70B6A3D}"/>
              </a:ext>
            </a:extLst>
          </p:cNvPr>
          <p:cNvSpPr>
            <a:spLocks noGrp="1"/>
          </p:cNvSpPr>
          <p:nvPr>
            <p:ph type="body" sz="quarter" idx="16" hasCustomPrompt="1"/>
          </p:nvPr>
        </p:nvSpPr>
        <p:spPr>
          <a:xfrm>
            <a:off x="673100" y="720000"/>
            <a:ext cx="4932570" cy="720725"/>
          </a:xfrm>
          <a:prstGeom prst="rect">
            <a:avLst/>
          </a:prstGeom>
        </p:spPr>
        <p:txBody>
          <a:bodyPr lIns="0" tIns="0" rIns="0" bIns="0"/>
          <a:lstStyle>
            <a:lvl1pPr marL="0" indent="0">
              <a:lnSpc>
                <a:spcPct val="75000"/>
              </a:lnSpc>
              <a:spcBef>
                <a:spcPts val="0"/>
              </a:spcBef>
              <a:buFontTx/>
              <a:buNone/>
              <a:defRPr sz="2500" b="0" i="0">
                <a:solidFill>
                  <a:schemeClr val="bg1"/>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purple/BLUE</a:t>
            </a:r>
          </a:p>
        </p:txBody>
      </p:sp>
      <p:pic>
        <p:nvPicPr>
          <p:cNvPr id="20" name="Graphic 19">
            <a:extLst>
              <a:ext uri="{FF2B5EF4-FFF2-40B4-BE49-F238E27FC236}">
                <a16:creationId xmlns:a16="http://schemas.microsoft.com/office/drawing/2014/main" id="{C71089B4-AEB4-B4C5-DD2A-ACB5479A810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2552466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s and image 1">
    <p:bg>
      <p:bgPr>
        <a:solidFill>
          <a:schemeClr val="accent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E1BB22-A79E-5FE3-2264-0FF7BC83A34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1" y="1620000"/>
            <a:ext cx="3311999"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2"/>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chemeClr val="accent2"/>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2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0" name="Footer Placeholder 4">
            <a:extLst>
              <a:ext uri="{FF2B5EF4-FFF2-40B4-BE49-F238E27FC236}">
                <a16:creationId xmlns:a16="http://schemas.microsoft.com/office/drawing/2014/main" id="{CF2863F2-9588-4AF2-8904-E0C63982ABE4}"/>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chemeClr val="accent2"/>
                </a:solidFill>
              </a:defRPr>
            </a:lvl1pPr>
          </a:lstStyle>
          <a:p>
            <a:r>
              <a:rPr lang="en-GB"/>
              <a:t>PowerPoint document title (Global update in Header and Footer)</a:t>
            </a:r>
            <a:endParaRPr lang="en-GB" dirty="0"/>
          </a:p>
        </p:txBody>
      </p:sp>
      <p:sp>
        <p:nvSpPr>
          <p:cNvPr id="14" name="Text Placeholder 2">
            <a:extLst>
              <a:ext uri="{FF2B5EF4-FFF2-40B4-BE49-F238E27FC236}">
                <a16:creationId xmlns:a16="http://schemas.microsoft.com/office/drawing/2014/main" id="{9ADAC155-C4EB-4110-BDD3-EBB7362C5D9E}"/>
              </a:ext>
            </a:extLst>
          </p:cNvPr>
          <p:cNvSpPr>
            <a:spLocks noGrp="1"/>
          </p:cNvSpPr>
          <p:nvPr>
            <p:ph type="body" sz="quarter" idx="16" hasCustomPrompt="1"/>
          </p:nvPr>
        </p:nvSpPr>
        <p:spPr>
          <a:xfrm>
            <a:off x="673100" y="720000"/>
            <a:ext cx="4500000" cy="720725"/>
          </a:xfrm>
          <a:prstGeom prst="rect">
            <a:avLst/>
          </a:prstGeom>
        </p:spPr>
        <p:txBody>
          <a:bodyPr lIns="0" tIns="0" rIns="0" bIns="0"/>
          <a:lstStyle>
            <a:lvl1pPr marL="0" indent="0">
              <a:lnSpc>
                <a:spcPct val="75000"/>
              </a:lnSpc>
              <a:spcBef>
                <a:spcPts val="0"/>
              </a:spcBef>
              <a:buFontTx/>
              <a:buNone/>
              <a:defRPr sz="2500" b="0" i="0">
                <a:solidFill>
                  <a:schemeClr val="accent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TEXT AND </a:t>
            </a:r>
            <a:r>
              <a:rPr lang="en-US" dirty="0" err="1"/>
              <a:t>iMAGE</a:t>
            </a:r>
            <a:endParaRPr lang="en-US" dirty="0"/>
          </a:p>
        </p:txBody>
      </p:sp>
      <p:pic>
        <p:nvPicPr>
          <p:cNvPr id="16" name="Graphic 15">
            <a:extLst>
              <a:ext uri="{FF2B5EF4-FFF2-40B4-BE49-F238E27FC236}">
                <a16:creationId xmlns:a16="http://schemas.microsoft.com/office/drawing/2014/main" id="{D25BEBE9-6A07-B4AE-D606-3876A2EB258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12007745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s and image 2">
    <p:bg>
      <p:bgPr>
        <a:solidFill>
          <a:schemeClr val="accent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E1BB22-A79E-5FE3-2264-0FF7BC83A34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9" y="3048"/>
            <a:ext cx="12181162" cy="6851904"/>
          </a:xfrm>
          <a:prstGeom prst="rect">
            <a:avLst/>
          </a:prstGeom>
        </p:spPr>
      </p:pic>
      <p:sp>
        <p:nvSpPr>
          <p:cNvPr id="2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1" y="1620000"/>
            <a:ext cx="3311999"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2"/>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chemeClr val="accent2"/>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2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0" name="Footer Placeholder 4">
            <a:extLst>
              <a:ext uri="{FF2B5EF4-FFF2-40B4-BE49-F238E27FC236}">
                <a16:creationId xmlns:a16="http://schemas.microsoft.com/office/drawing/2014/main" id="{CF2863F2-9588-4AF2-8904-E0C63982ABE4}"/>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chemeClr val="accent2"/>
                </a:solidFill>
              </a:defRPr>
            </a:lvl1pPr>
          </a:lstStyle>
          <a:p>
            <a:r>
              <a:rPr lang="en-GB"/>
              <a:t>PowerPoint document title (Global update in Header and Footer)</a:t>
            </a:r>
            <a:endParaRPr lang="en-GB" dirty="0"/>
          </a:p>
        </p:txBody>
      </p:sp>
      <p:sp>
        <p:nvSpPr>
          <p:cNvPr id="14" name="Text Placeholder 2">
            <a:extLst>
              <a:ext uri="{FF2B5EF4-FFF2-40B4-BE49-F238E27FC236}">
                <a16:creationId xmlns:a16="http://schemas.microsoft.com/office/drawing/2014/main" id="{9ADAC155-C4EB-4110-BDD3-EBB7362C5D9E}"/>
              </a:ext>
            </a:extLst>
          </p:cNvPr>
          <p:cNvSpPr>
            <a:spLocks noGrp="1"/>
          </p:cNvSpPr>
          <p:nvPr>
            <p:ph type="body" sz="quarter" idx="16" hasCustomPrompt="1"/>
          </p:nvPr>
        </p:nvSpPr>
        <p:spPr>
          <a:xfrm>
            <a:off x="673100" y="720000"/>
            <a:ext cx="4500000" cy="720725"/>
          </a:xfrm>
          <a:prstGeom prst="rect">
            <a:avLst/>
          </a:prstGeom>
        </p:spPr>
        <p:txBody>
          <a:bodyPr lIns="0" tIns="0" rIns="0" bIns="0"/>
          <a:lstStyle>
            <a:lvl1pPr marL="0" indent="0">
              <a:lnSpc>
                <a:spcPct val="75000"/>
              </a:lnSpc>
              <a:spcBef>
                <a:spcPts val="0"/>
              </a:spcBef>
              <a:buFontTx/>
              <a:buNone/>
              <a:defRPr sz="2500" b="0" i="0">
                <a:solidFill>
                  <a:schemeClr val="accent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TEXT AND </a:t>
            </a:r>
            <a:r>
              <a:rPr lang="en-US" dirty="0" err="1"/>
              <a:t>iMAGE</a:t>
            </a:r>
            <a:endParaRPr lang="en-US" dirty="0"/>
          </a:p>
        </p:txBody>
      </p:sp>
      <p:pic>
        <p:nvPicPr>
          <p:cNvPr id="16" name="Graphic 15">
            <a:extLst>
              <a:ext uri="{FF2B5EF4-FFF2-40B4-BE49-F238E27FC236}">
                <a16:creationId xmlns:a16="http://schemas.microsoft.com/office/drawing/2014/main" id="{D25BEBE9-6A07-B4AE-D606-3876A2EB258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14759725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s and image 3">
    <p:bg>
      <p:bgPr>
        <a:solidFill>
          <a:schemeClr val="accent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E1BB22-A79E-5FE3-2264-0FF7BC83A34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9" y="3048"/>
            <a:ext cx="12181162" cy="6851904"/>
          </a:xfrm>
          <a:prstGeom prst="rect">
            <a:avLst/>
          </a:prstGeom>
        </p:spPr>
      </p:pic>
      <p:sp>
        <p:nvSpPr>
          <p:cNvPr id="2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1" y="1620000"/>
            <a:ext cx="3311999"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2"/>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chemeClr val="accent2"/>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2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0" name="Footer Placeholder 4">
            <a:extLst>
              <a:ext uri="{FF2B5EF4-FFF2-40B4-BE49-F238E27FC236}">
                <a16:creationId xmlns:a16="http://schemas.microsoft.com/office/drawing/2014/main" id="{CF2863F2-9588-4AF2-8904-E0C63982ABE4}"/>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chemeClr val="accent2"/>
                </a:solidFill>
              </a:defRPr>
            </a:lvl1pPr>
          </a:lstStyle>
          <a:p>
            <a:r>
              <a:rPr lang="en-GB"/>
              <a:t>PowerPoint document title (Global update in Header and Footer)</a:t>
            </a:r>
            <a:endParaRPr lang="en-GB" dirty="0"/>
          </a:p>
        </p:txBody>
      </p:sp>
      <p:sp>
        <p:nvSpPr>
          <p:cNvPr id="14" name="Text Placeholder 2">
            <a:extLst>
              <a:ext uri="{FF2B5EF4-FFF2-40B4-BE49-F238E27FC236}">
                <a16:creationId xmlns:a16="http://schemas.microsoft.com/office/drawing/2014/main" id="{9ADAC155-C4EB-4110-BDD3-EBB7362C5D9E}"/>
              </a:ext>
            </a:extLst>
          </p:cNvPr>
          <p:cNvSpPr>
            <a:spLocks noGrp="1"/>
          </p:cNvSpPr>
          <p:nvPr>
            <p:ph type="body" sz="quarter" idx="16" hasCustomPrompt="1"/>
          </p:nvPr>
        </p:nvSpPr>
        <p:spPr>
          <a:xfrm>
            <a:off x="673100" y="720000"/>
            <a:ext cx="4500000" cy="720725"/>
          </a:xfrm>
          <a:prstGeom prst="rect">
            <a:avLst/>
          </a:prstGeom>
        </p:spPr>
        <p:txBody>
          <a:bodyPr lIns="0" tIns="0" rIns="0" bIns="0"/>
          <a:lstStyle>
            <a:lvl1pPr marL="0" indent="0">
              <a:lnSpc>
                <a:spcPct val="75000"/>
              </a:lnSpc>
              <a:spcBef>
                <a:spcPts val="0"/>
              </a:spcBef>
              <a:buFontTx/>
              <a:buNone/>
              <a:defRPr sz="2500" b="0" i="0">
                <a:solidFill>
                  <a:schemeClr val="accent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TEXT AND </a:t>
            </a:r>
            <a:r>
              <a:rPr lang="en-US" dirty="0" err="1"/>
              <a:t>iMAGE</a:t>
            </a:r>
            <a:endParaRPr lang="en-US" dirty="0"/>
          </a:p>
        </p:txBody>
      </p:sp>
      <p:pic>
        <p:nvPicPr>
          <p:cNvPr id="16" name="Graphic 15">
            <a:extLst>
              <a:ext uri="{FF2B5EF4-FFF2-40B4-BE49-F238E27FC236}">
                <a16:creationId xmlns:a16="http://schemas.microsoft.com/office/drawing/2014/main" id="{D25BEBE9-6A07-B4AE-D606-3876A2EB258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1178989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s and image 4">
    <p:bg>
      <p:bgPr>
        <a:solidFill>
          <a:schemeClr val="accent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E1BB22-A79E-5FE3-2264-0FF7BC83A34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9" y="3048"/>
            <a:ext cx="12181162" cy="6851904"/>
          </a:xfrm>
          <a:prstGeom prst="rect">
            <a:avLst/>
          </a:prstGeom>
        </p:spPr>
      </p:pic>
      <p:sp>
        <p:nvSpPr>
          <p:cNvPr id="2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1" y="1620000"/>
            <a:ext cx="3311999"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2"/>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chemeClr val="accent2"/>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2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0" name="Footer Placeholder 4">
            <a:extLst>
              <a:ext uri="{FF2B5EF4-FFF2-40B4-BE49-F238E27FC236}">
                <a16:creationId xmlns:a16="http://schemas.microsoft.com/office/drawing/2014/main" id="{CF2863F2-9588-4AF2-8904-E0C63982ABE4}"/>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chemeClr val="accent2"/>
                </a:solidFill>
              </a:defRPr>
            </a:lvl1pPr>
          </a:lstStyle>
          <a:p>
            <a:r>
              <a:rPr lang="en-GB"/>
              <a:t>PowerPoint document title (Global update in Header and Footer)</a:t>
            </a:r>
            <a:endParaRPr lang="en-GB" dirty="0"/>
          </a:p>
        </p:txBody>
      </p:sp>
      <p:sp>
        <p:nvSpPr>
          <p:cNvPr id="14" name="Text Placeholder 2">
            <a:extLst>
              <a:ext uri="{FF2B5EF4-FFF2-40B4-BE49-F238E27FC236}">
                <a16:creationId xmlns:a16="http://schemas.microsoft.com/office/drawing/2014/main" id="{9ADAC155-C4EB-4110-BDD3-EBB7362C5D9E}"/>
              </a:ext>
            </a:extLst>
          </p:cNvPr>
          <p:cNvSpPr>
            <a:spLocks noGrp="1"/>
          </p:cNvSpPr>
          <p:nvPr>
            <p:ph type="body" sz="quarter" idx="16" hasCustomPrompt="1"/>
          </p:nvPr>
        </p:nvSpPr>
        <p:spPr>
          <a:xfrm>
            <a:off x="673100" y="720000"/>
            <a:ext cx="4500000" cy="720725"/>
          </a:xfrm>
          <a:prstGeom prst="rect">
            <a:avLst/>
          </a:prstGeom>
        </p:spPr>
        <p:txBody>
          <a:bodyPr lIns="0" tIns="0" rIns="0" bIns="0"/>
          <a:lstStyle>
            <a:lvl1pPr marL="0" indent="0">
              <a:lnSpc>
                <a:spcPct val="75000"/>
              </a:lnSpc>
              <a:spcBef>
                <a:spcPts val="0"/>
              </a:spcBef>
              <a:buFontTx/>
              <a:buNone/>
              <a:defRPr sz="2500" b="0" i="0">
                <a:solidFill>
                  <a:schemeClr val="accent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TEXT AND </a:t>
            </a:r>
            <a:r>
              <a:rPr lang="en-US" dirty="0" err="1"/>
              <a:t>iMAGE</a:t>
            </a:r>
            <a:endParaRPr lang="en-US" dirty="0"/>
          </a:p>
        </p:txBody>
      </p:sp>
      <p:pic>
        <p:nvPicPr>
          <p:cNvPr id="16" name="Graphic 15">
            <a:extLst>
              <a:ext uri="{FF2B5EF4-FFF2-40B4-BE49-F238E27FC236}">
                <a16:creationId xmlns:a16="http://schemas.microsoft.com/office/drawing/2014/main" id="{D25BEBE9-6A07-B4AE-D606-3876A2EB258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482633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s and image 5">
    <p:bg>
      <p:bgPr>
        <a:solidFill>
          <a:schemeClr val="accent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E1BB22-A79E-5FE3-2264-0FF7BC83A34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9" y="3048"/>
            <a:ext cx="12181162" cy="6851904"/>
          </a:xfrm>
          <a:prstGeom prst="rect">
            <a:avLst/>
          </a:prstGeom>
        </p:spPr>
      </p:pic>
      <p:sp>
        <p:nvSpPr>
          <p:cNvPr id="2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1" y="1620000"/>
            <a:ext cx="3311999"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2"/>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chemeClr val="accent2"/>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2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0" name="Footer Placeholder 4">
            <a:extLst>
              <a:ext uri="{FF2B5EF4-FFF2-40B4-BE49-F238E27FC236}">
                <a16:creationId xmlns:a16="http://schemas.microsoft.com/office/drawing/2014/main" id="{CF2863F2-9588-4AF2-8904-E0C63982ABE4}"/>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chemeClr val="accent2"/>
                </a:solidFill>
              </a:defRPr>
            </a:lvl1pPr>
          </a:lstStyle>
          <a:p>
            <a:r>
              <a:rPr lang="en-GB"/>
              <a:t>PowerPoint document title (Global update in Header and Footer)</a:t>
            </a:r>
            <a:endParaRPr lang="en-GB" dirty="0"/>
          </a:p>
        </p:txBody>
      </p:sp>
      <p:sp>
        <p:nvSpPr>
          <p:cNvPr id="14" name="Text Placeholder 2">
            <a:extLst>
              <a:ext uri="{FF2B5EF4-FFF2-40B4-BE49-F238E27FC236}">
                <a16:creationId xmlns:a16="http://schemas.microsoft.com/office/drawing/2014/main" id="{9ADAC155-C4EB-4110-BDD3-EBB7362C5D9E}"/>
              </a:ext>
            </a:extLst>
          </p:cNvPr>
          <p:cNvSpPr>
            <a:spLocks noGrp="1"/>
          </p:cNvSpPr>
          <p:nvPr>
            <p:ph type="body" sz="quarter" idx="16" hasCustomPrompt="1"/>
          </p:nvPr>
        </p:nvSpPr>
        <p:spPr>
          <a:xfrm>
            <a:off x="673100" y="720000"/>
            <a:ext cx="4500000" cy="720725"/>
          </a:xfrm>
          <a:prstGeom prst="rect">
            <a:avLst/>
          </a:prstGeom>
        </p:spPr>
        <p:txBody>
          <a:bodyPr lIns="0" tIns="0" rIns="0" bIns="0"/>
          <a:lstStyle>
            <a:lvl1pPr marL="0" indent="0">
              <a:lnSpc>
                <a:spcPct val="75000"/>
              </a:lnSpc>
              <a:spcBef>
                <a:spcPts val="0"/>
              </a:spcBef>
              <a:buFontTx/>
              <a:buNone/>
              <a:defRPr sz="2500" b="0" i="0">
                <a:solidFill>
                  <a:schemeClr val="accent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TEXT AND </a:t>
            </a:r>
            <a:r>
              <a:rPr lang="en-US" dirty="0" err="1"/>
              <a:t>iMAGE</a:t>
            </a:r>
            <a:endParaRPr lang="en-US" dirty="0"/>
          </a:p>
        </p:txBody>
      </p:sp>
      <p:pic>
        <p:nvPicPr>
          <p:cNvPr id="16" name="Graphic 15">
            <a:extLst>
              <a:ext uri="{FF2B5EF4-FFF2-40B4-BE49-F238E27FC236}">
                <a16:creationId xmlns:a16="http://schemas.microsoft.com/office/drawing/2014/main" id="{D25BEBE9-6A07-B4AE-D606-3876A2EB258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29096671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s and image 6">
    <p:bg>
      <p:bgPr>
        <a:solidFill>
          <a:schemeClr val="accent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E1BB22-A79E-5FE3-2264-0FF7BC83A34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9" y="3048"/>
            <a:ext cx="12181162" cy="6851903"/>
          </a:xfrm>
          <a:prstGeom prst="rect">
            <a:avLst/>
          </a:prstGeom>
        </p:spPr>
      </p:pic>
      <p:sp>
        <p:nvSpPr>
          <p:cNvPr id="2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1" y="1620000"/>
            <a:ext cx="3311999"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2"/>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chemeClr val="accent2"/>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2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0" name="Footer Placeholder 4">
            <a:extLst>
              <a:ext uri="{FF2B5EF4-FFF2-40B4-BE49-F238E27FC236}">
                <a16:creationId xmlns:a16="http://schemas.microsoft.com/office/drawing/2014/main" id="{CF2863F2-9588-4AF2-8904-E0C63982ABE4}"/>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chemeClr val="accent2"/>
                </a:solidFill>
              </a:defRPr>
            </a:lvl1pPr>
          </a:lstStyle>
          <a:p>
            <a:r>
              <a:rPr lang="en-GB"/>
              <a:t>PowerPoint document title (Global update in Header and Footer)</a:t>
            </a:r>
            <a:endParaRPr lang="en-GB" dirty="0"/>
          </a:p>
        </p:txBody>
      </p:sp>
      <p:sp>
        <p:nvSpPr>
          <p:cNvPr id="14" name="Text Placeholder 2">
            <a:extLst>
              <a:ext uri="{FF2B5EF4-FFF2-40B4-BE49-F238E27FC236}">
                <a16:creationId xmlns:a16="http://schemas.microsoft.com/office/drawing/2014/main" id="{9ADAC155-C4EB-4110-BDD3-EBB7362C5D9E}"/>
              </a:ext>
            </a:extLst>
          </p:cNvPr>
          <p:cNvSpPr>
            <a:spLocks noGrp="1"/>
          </p:cNvSpPr>
          <p:nvPr>
            <p:ph type="body" sz="quarter" idx="16" hasCustomPrompt="1"/>
          </p:nvPr>
        </p:nvSpPr>
        <p:spPr>
          <a:xfrm>
            <a:off x="673100" y="720000"/>
            <a:ext cx="4500000" cy="720725"/>
          </a:xfrm>
          <a:prstGeom prst="rect">
            <a:avLst/>
          </a:prstGeom>
        </p:spPr>
        <p:txBody>
          <a:bodyPr lIns="0" tIns="0" rIns="0" bIns="0"/>
          <a:lstStyle>
            <a:lvl1pPr marL="0" indent="0">
              <a:lnSpc>
                <a:spcPct val="75000"/>
              </a:lnSpc>
              <a:spcBef>
                <a:spcPts val="0"/>
              </a:spcBef>
              <a:buFontTx/>
              <a:buNone/>
              <a:defRPr sz="2500" b="0" i="0">
                <a:solidFill>
                  <a:schemeClr val="accent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TEXT AND </a:t>
            </a:r>
            <a:r>
              <a:rPr lang="en-US" dirty="0" err="1"/>
              <a:t>iMAGE</a:t>
            </a:r>
            <a:endParaRPr lang="en-US" dirty="0"/>
          </a:p>
        </p:txBody>
      </p:sp>
      <p:pic>
        <p:nvPicPr>
          <p:cNvPr id="16" name="Graphic 15">
            <a:extLst>
              <a:ext uri="{FF2B5EF4-FFF2-40B4-BE49-F238E27FC236}">
                <a16:creationId xmlns:a16="http://schemas.microsoft.com/office/drawing/2014/main" id="{D25BEBE9-6A07-B4AE-D606-3876A2EB258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1385618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s and image 7">
    <p:bg>
      <p:bgPr>
        <a:solidFill>
          <a:schemeClr val="accent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E1BB22-A79E-5FE3-2264-0FF7BC83A34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9" y="3048"/>
            <a:ext cx="12181162" cy="6851903"/>
          </a:xfrm>
          <a:prstGeom prst="rect">
            <a:avLst/>
          </a:prstGeom>
        </p:spPr>
      </p:pic>
      <p:sp>
        <p:nvSpPr>
          <p:cNvPr id="2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1" y="1620000"/>
            <a:ext cx="3311999"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2"/>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chemeClr val="accent2"/>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2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0" name="Footer Placeholder 4">
            <a:extLst>
              <a:ext uri="{FF2B5EF4-FFF2-40B4-BE49-F238E27FC236}">
                <a16:creationId xmlns:a16="http://schemas.microsoft.com/office/drawing/2014/main" id="{CF2863F2-9588-4AF2-8904-E0C63982ABE4}"/>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chemeClr val="accent2"/>
                </a:solidFill>
              </a:defRPr>
            </a:lvl1pPr>
          </a:lstStyle>
          <a:p>
            <a:r>
              <a:rPr lang="en-GB"/>
              <a:t>PowerPoint document title (Global update in Header and Footer)</a:t>
            </a:r>
            <a:endParaRPr lang="en-GB" dirty="0"/>
          </a:p>
        </p:txBody>
      </p:sp>
      <p:sp>
        <p:nvSpPr>
          <p:cNvPr id="14" name="Text Placeholder 2">
            <a:extLst>
              <a:ext uri="{FF2B5EF4-FFF2-40B4-BE49-F238E27FC236}">
                <a16:creationId xmlns:a16="http://schemas.microsoft.com/office/drawing/2014/main" id="{9ADAC155-C4EB-4110-BDD3-EBB7362C5D9E}"/>
              </a:ext>
            </a:extLst>
          </p:cNvPr>
          <p:cNvSpPr>
            <a:spLocks noGrp="1"/>
          </p:cNvSpPr>
          <p:nvPr>
            <p:ph type="body" sz="quarter" idx="16" hasCustomPrompt="1"/>
          </p:nvPr>
        </p:nvSpPr>
        <p:spPr>
          <a:xfrm>
            <a:off x="673100" y="720000"/>
            <a:ext cx="4500000" cy="720725"/>
          </a:xfrm>
          <a:prstGeom prst="rect">
            <a:avLst/>
          </a:prstGeom>
        </p:spPr>
        <p:txBody>
          <a:bodyPr lIns="0" tIns="0" rIns="0" bIns="0"/>
          <a:lstStyle>
            <a:lvl1pPr marL="0" indent="0">
              <a:lnSpc>
                <a:spcPct val="75000"/>
              </a:lnSpc>
              <a:spcBef>
                <a:spcPts val="0"/>
              </a:spcBef>
              <a:buFontTx/>
              <a:buNone/>
              <a:defRPr sz="2500" b="0" i="0">
                <a:solidFill>
                  <a:schemeClr val="accent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TEXT AND </a:t>
            </a:r>
            <a:r>
              <a:rPr lang="en-US" dirty="0" err="1"/>
              <a:t>iMAGE</a:t>
            </a:r>
            <a:endParaRPr lang="en-US" dirty="0"/>
          </a:p>
        </p:txBody>
      </p:sp>
      <p:pic>
        <p:nvPicPr>
          <p:cNvPr id="16" name="Graphic 15">
            <a:extLst>
              <a:ext uri="{FF2B5EF4-FFF2-40B4-BE49-F238E27FC236}">
                <a16:creationId xmlns:a16="http://schemas.microsoft.com/office/drawing/2014/main" id="{D25BEBE9-6A07-B4AE-D606-3876A2EB258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34938524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s - Text and icon">
    <p:spTree>
      <p:nvGrpSpPr>
        <p:cNvPr id="1" name=""/>
        <p:cNvGrpSpPr/>
        <p:nvPr/>
      </p:nvGrpSpPr>
      <p:grpSpPr>
        <a:xfrm>
          <a:off x="0" y="0"/>
          <a:ext cx="0" cy="0"/>
          <a:chOff x="0" y="0"/>
          <a:chExt cx="0" cy="0"/>
        </a:xfrm>
      </p:grpSpPr>
      <p:sp>
        <p:nvSpPr>
          <p:cNvPr id="6" name="Rectangle 14"/>
          <p:cNvSpPr/>
          <p:nvPr userDrawn="1"/>
        </p:nvSpPr>
        <p:spPr>
          <a:xfrm>
            <a:off x="4192089" y="-1873"/>
            <a:ext cx="7999911" cy="6872936"/>
          </a:xfrm>
          <a:custGeom>
            <a:avLst/>
            <a:gdLst>
              <a:gd name="connsiteX0" fmla="*/ 0 w 5524500"/>
              <a:gd name="connsiteY0" fmla="*/ 0 h 6859873"/>
              <a:gd name="connsiteX1" fmla="*/ 5524500 w 5524500"/>
              <a:gd name="connsiteY1" fmla="*/ 0 h 6859873"/>
              <a:gd name="connsiteX2" fmla="*/ 5524500 w 5524500"/>
              <a:gd name="connsiteY2" fmla="*/ 6859873 h 6859873"/>
              <a:gd name="connsiteX3" fmla="*/ 0 w 5524500"/>
              <a:gd name="connsiteY3" fmla="*/ 6859873 h 6859873"/>
              <a:gd name="connsiteX4" fmla="*/ 0 w 5524500"/>
              <a:gd name="connsiteY4" fmla="*/ 0 h 6859873"/>
              <a:gd name="connsiteX0" fmla="*/ 2475411 w 7999911"/>
              <a:gd name="connsiteY0" fmla="*/ 0 h 6872936"/>
              <a:gd name="connsiteX1" fmla="*/ 7999911 w 7999911"/>
              <a:gd name="connsiteY1" fmla="*/ 0 h 6872936"/>
              <a:gd name="connsiteX2" fmla="*/ 7999911 w 7999911"/>
              <a:gd name="connsiteY2" fmla="*/ 6859873 h 6872936"/>
              <a:gd name="connsiteX3" fmla="*/ 0 w 7999911"/>
              <a:gd name="connsiteY3" fmla="*/ 6872936 h 6872936"/>
              <a:gd name="connsiteX4" fmla="*/ 2475411 w 7999911"/>
              <a:gd name="connsiteY4" fmla="*/ 0 h 687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9911" h="6872936">
                <a:moveTo>
                  <a:pt x="2475411" y="0"/>
                </a:moveTo>
                <a:lnTo>
                  <a:pt x="7999911" y="0"/>
                </a:lnTo>
                <a:lnTo>
                  <a:pt x="7999911" y="6859873"/>
                </a:lnTo>
                <a:lnTo>
                  <a:pt x="0" y="6872936"/>
                </a:lnTo>
                <a:lnTo>
                  <a:pt x="2475411" y="0"/>
                </a:lnTo>
                <a:close/>
              </a:path>
            </a:pathLst>
          </a:custGeom>
          <a:solidFill>
            <a:srgbClr val="5BC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3518B28-2268-DDC7-49B9-393CCD026BE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1"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0"/>
            <a:ext cx="504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br>
              <a:rPr lang="en-GB" dirty="0"/>
            </a:br>
            <a:r>
              <a:rPr lang="en-GB" dirty="0"/>
              <a:t>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br>
              <a:rPr lang="en-GB" dirty="0"/>
            </a:br>
            <a:r>
              <a:rPr lang="en-GB" dirty="0" err="1"/>
              <a:t>prerior</a:t>
            </a:r>
            <a:r>
              <a:rPr lang="en-GB" dirty="0"/>
              <a:t> </a:t>
            </a:r>
            <a:r>
              <a:rPr lang="en-GB" dirty="0" err="1"/>
              <a:t>molum</a:t>
            </a:r>
            <a:r>
              <a:rPr lang="en-GB" dirty="0"/>
              <a:t> hit, </a:t>
            </a:r>
            <a:r>
              <a:rPr lang="en-GB" dirty="0" err="1"/>
              <a:t>optiassum</a:t>
            </a:r>
            <a:r>
              <a:rPr lang="en-GB" dirty="0"/>
              <a:t>.</a:t>
            </a:r>
          </a:p>
        </p:txBody>
      </p:sp>
      <p:sp>
        <p:nvSpPr>
          <p:cNvPr id="12"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3" name="Footer Placeholder 4">
            <a:extLst>
              <a:ext uri="{FF2B5EF4-FFF2-40B4-BE49-F238E27FC236}">
                <a16:creationId xmlns:a16="http://schemas.microsoft.com/office/drawing/2014/main" id="{A1A24D1B-38EC-49DC-B72C-A1DC037DD164}"/>
              </a:ext>
            </a:extLst>
          </p:cNvPr>
          <p:cNvSpPr>
            <a:spLocks noGrp="1"/>
          </p:cNvSpPr>
          <p:nvPr>
            <p:ph type="ftr" sz="quarter" idx="3"/>
          </p:nvPr>
        </p:nvSpPr>
        <p:spPr>
          <a:xfrm>
            <a:off x="6732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p>
        </p:txBody>
      </p:sp>
      <p:cxnSp>
        <p:nvCxnSpPr>
          <p:cNvPr id="15" name="Straight Connector 14">
            <a:extLst>
              <a:ext uri="{FF2B5EF4-FFF2-40B4-BE49-F238E27FC236}">
                <a16:creationId xmlns:a16="http://schemas.microsoft.com/office/drawing/2014/main" id="{1DE4137F-7393-4536-A41E-70D6158F3270}"/>
              </a:ext>
            </a:extLst>
          </p:cNvPr>
          <p:cNvCxnSpPr>
            <a:cxnSpLocks/>
          </p:cNvCxnSpPr>
          <p:nvPr userDrawn="1"/>
        </p:nvCxnSpPr>
        <p:spPr>
          <a:xfrm>
            <a:off x="673099" y="540000"/>
            <a:ext cx="5793849" cy="0"/>
          </a:xfrm>
          <a:prstGeom prst="line">
            <a:avLst/>
          </a:prstGeom>
          <a:ln w="6350">
            <a:solidFill>
              <a:schemeClr val="accent2"/>
            </a:solidFill>
          </a:ln>
        </p:spPr>
        <p:style>
          <a:lnRef idx="1">
            <a:schemeClr val="dk1"/>
          </a:lnRef>
          <a:fillRef idx="0">
            <a:schemeClr val="dk1"/>
          </a:fillRef>
          <a:effectRef idx="0">
            <a:schemeClr val="dk1"/>
          </a:effectRef>
          <a:fontRef idx="minor">
            <a:schemeClr val="tx1"/>
          </a:fontRef>
        </p:style>
      </p:cxnSp>
      <p:sp>
        <p:nvSpPr>
          <p:cNvPr id="17" name="Text Placeholder 4">
            <a:extLst>
              <a:ext uri="{FF2B5EF4-FFF2-40B4-BE49-F238E27FC236}">
                <a16:creationId xmlns:a16="http://schemas.microsoft.com/office/drawing/2014/main" id="{E9402AC7-C574-44D7-A83D-14E072C08A69}"/>
              </a:ext>
            </a:extLst>
          </p:cNvPr>
          <p:cNvSpPr>
            <a:spLocks noGrp="1"/>
          </p:cNvSpPr>
          <p:nvPr>
            <p:ph type="body" sz="quarter" idx="13" hasCustomPrompt="1"/>
          </p:nvPr>
        </p:nvSpPr>
        <p:spPr>
          <a:xfrm>
            <a:off x="8374424" y="6599238"/>
            <a:ext cx="3169876" cy="96950"/>
          </a:xfrm>
          <a:prstGeom prst="rect">
            <a:avLst/>
          </a:prstGeom>
        </p:spPr>
        <p:txBody>
          <a:bodyPr lIns="0" tIns="0" rIns="0" bIns="0">
            <a:noAutofit/>
          </a:bodyPr>
          <a:lstStyle>
            <a:lvl1pPr marL="0" indent="0" algn="r">
              <a:buNone/>
              <a:defRPr sz="700">
                <a:solidFill>
                  <a:schemeClr val="bg1"/>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8" name="Text Placeholder 2">
            <a:extLst>
              <a:ext uri="{FF2B5EF4-FFF2-40B4-BE49-F238E27FC236}">
                <a16:creationId xmlns:a16="http://schemas.microsoft.com/office/drawing/2014/main" id="{819531CF-479E-45BB-97C9-918313074A89}"/>
              </a:ext>
            </a:extLst>
          </p:cNvPr>
          <p:cNvSpPr>
            <a:spLocks noGrp="1"/>
          </p:cNvSpPr>
          <p:nvPr>
            <p:ph type="body" sz="quarter" idx="16" hasCustomPrompt="1"/>
          </p:nvPr>
        </p:nvSpPr>
        <p:spPr>
          <a:xfrm>
            <a:off x="673200" y="720000"/>
            <a:ext cx="4932570"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TEXT AND icon</a:t>
            </a:r>
          </a:p>
        </p:txBody>
      </p:sp>
      <p:cxnSp>
        <p:nvCxnSpPr>
          <p:cNvPr id="19" name="Straight Connector 18">
            <a:extLst>
              <a:ext uri="{FF2B5EF4-FFF2-40B4-BE49-F238E27FC236}">
                <a16:creationId xmlns:a16="http://schemas.microsoft.com/office/drawing/2014/main" id="{B2B47E17-2E75-4EF5-9EEA-3C5F3FCBDC35}"/>
              </a:ext>
            </a:extLst>
          </p:cNvPr>
          <p:cNvCxnSpPr>
            <a:cxnSpLocks/>
          </p:cNvCxnSpPr>
          <p:nvPr userDrawn="1"/>
        </p:nvCxnSpPr>
        <p:spPr>
          <a:xfrm>
            <a:off x="6466948" y="540000"/>
            <a:ext cx="526944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pic>
        <p:nvPicPr>
          <p:cNvPr id="20" name="Picture 19">
            <a:extLst>
              <a:ext uri="{FF2B5EF4-FFF2-40B4-BE49-F238E27FC236}">
                <a16:creationId xmlns:a16="http://schemas.microsoft.com/office/drawing/2014/main" id="{7D1B7836-2A83-5746-87C6-E216E3CA2B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14956" y="2310605"/>
            <a:ext cx="4241800" cy="3594100"/>
          </a:xfrm>
          <a:prstGeom prst="rect">
            <a:avLst/>
          </a:prstGeom>
        </p:spPr>
      </p:pic>
      <p:pic>
        <p:nvPicPr>
          <p:cNvPr id="21" name="Graphic 20">
            <a:extLst>
              <a:ext uri="{FF2B5EF4-FFF2-40B4-BE49-F238E27FC236}">
                <a16:creationId xmlns:a16="http://schemas.microsoft.com/office/drawing/2014/main" id="{18F7755D-F529-420C-AAF1-3B2AA537FBE4}"/>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135022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s - Text and icon-no top head">
    <p:spTree>
      <p:nvGrpSpPr>
        <p:cNvPr id="1" name=""/>
        <p:cNvGrpSpPr/>
        <p:nvPr/>
      </p:nvGrpSpPr>
      <p:grpSpPr>
        <a:xfrm>
          <a:off x="0" y="0"/>
          <a:ext cx="0" cy="0"/>
          <a:chOff x="0" y="0"/>
          <a:chExt cx="0" cy="0"/>
        </a:xfrm>
      </p:grpSpPr>
      <p:sp>
        <p:nvSpPr>
          <p:cNvPr id="6" name="Rectangle 14"/>
          <p:cNvSpPr/>
          <p:nvPr userDrawn="1"/>
        </p:nvSpPr>
        <p:spPr>
          <a:xfrm>
            <a:off x="4192089" y="-1873"/>
            <a:ext cx="7999911" cy="6872936"/>
          </a:xfrm>
          <a:custGeom>
            <a:avLst/>
            <a:gdLst>
              <a:gd name="connsiteX0" fmla="*/ 0 w 5524500"/>
              <a:gd name="connsiteY0" fmla="*/ 0 h 6859873"/>
              <a:gd name="connsiteX1" fmla="*/ 5524500 w 5524500"/>
              <a:gd name="connsiteY1" fmla="*/ 0 h 6859873"/>
              <a:gd name="connsiteX2" fmla="*/ 5524500 w 5524500"/>
              <a:gd name="connsiteY2" fmla="*/ 6859873 h 6859873"/>
              <a:gd name="connsiteX3" fmla="*/ 0 w 5524500"/>
              <a:gd name="connsiteY3" fmla="*/ 6859873 h 6859873"/>
              <a:gd name="connsiteX4" fmla="*/ 0 w 5524500"/>
              <a:gd name="connsiteY4" fmla="*/ 0 h 6859873"/>
              <a:gd name="connsiteX0" fmla="*/ 2475411 w 7999911"/>
              <a:gd name="connsiteY0" fmla="*/ 0 h 6872936"/>
              <a:gd name="connsiteX1" fmla="*/ 7999911 w 7999911"/>
              <a:gd name="connsiteY1" fmla="*/ 0 h 6872936"/>
              <a:gd name="connsiteX2" fmla="*/ 7999911 w 7999911"/>
              <a:gd name="connsiteY2" fmla="*/ 6859873 h 6872936"/>
              <a:gd name="connsiteX3" fmla="*/ 0 w 7999911"/>
              <a:gd name="connsiteY3" fmla="*/ 6872936 h 6872936"/>
              <a:gd name="connsiteX4" fmla="*/ 2475411 w 7999911"/>
              <a:gd name="connsiteY4" fmla="*/ 0 h 687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9911" h="6872936">
                <a:moveTo>
                  <a:pt x="2475411" y="0"/>
                </a:moveTo>
                <a:lnTo>
                  <a:pt x="7999911" y="0"/>
                </a:lnTo>
                <a:lnTo>
                  <a:pt x="7999911" y="6859873"/>
                </a:lnTo>
                <a:lnTo>
                  <a:pt x="0" y="6872936"/>
                </a:lnTo>
                <a:lnTo>
                  <a:pt x="2475411" y="0"/>
                </a:lnTo>
                <a:close/>
              </a:path>
            </a:pathLst>
          </a:custGeom>
          <a:solidFill>
            <a:srgbClr val="5BC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3518B28-2268-DDC7-49B9-393CCD026BE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1"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0"/>
            <a:ext cx="504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br>
              <a:rPr lang="en-GB" dirty="0"/>
            </a:br>
            <a:r>
              <a:rPr lang="en-GB" dirty="0"/>
              <a:t>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br>
              <a:rPr lang="en-GB" dirty="0"/>
            </a:br>
            <a:r>
              <a:rPr lang="en-GB" dirty="0" err="1"/>
              <a:t>prerior</a:t>
            </a:r>
            <a:r>
              <a:rPr lang="en-GB" dirty="0"/>
              <a:t> </a:t>
            </a:r>
            <a:r>
              <a:rPr lang="en-GB" dirty="0" err="1"/>
              <a:t>molum</a:t>
            </a:r>
            <a:r>
              <a:rPr lang="en-GB" dirty="0"/>
              <a:t> hit, </a:t>
            </a:r>
            <a:r>
              <a:rPr lang="en-GB" dirty="0" err="1"/>
              <a:t>optiassum</a:t>
            </a:r>
            <a:r>
              <a:rPr lang="en-GB" dirty="0"/>
              <a:t>.</a:t>
            </a:r>
          </a:p>
        </p:txBody>
      </p:sp>
      <p:sp>
        <p:nvSpPr>
          <p:cNvPr id="12"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7" name="Text Placeholder 4">
            <a:extLst>
              <a:ext uri="{FF2B5EF4-FFF2-40B4-BE49-F238E27FC236}">
                <a16:creationId xmlns:a16="http://schemas.microsoft.com/office/drawing/2014/main" id="{E9402AC7-C574-44D7-A83D-14E072C08A69}"/>
              </a:ext>
            </a:extLst>
          </p:cNvPr>
          <p:cNvSpPr>
            <a:spLocks noGrp="1"/>
          </p:cNvSpPr>
          <p:nvPr>
            <p:ph type="body" sz="quarter" idx="13" hasCustomPrompt="1"/>
          </p:nvPr>
        </p:nvSpPr>
        <p:spPr>
          <a:xfrm>
            <a:off x="8374424" y="6599238"/>
            <a:ext cx="3169876" cy="96950"/>
          </a:xfrm>
          <a:prstGeom prst="rect">
            <a:avLst/>
          </a:prstGeom>
        </p:spPr>
        <p:txBody>
          <a:bodyPr lIns="0" tIns="0" rIns="0" bIns="0">
            <a:noAutofit/>
          </a:bodyPr>
          <a:lstStyle>
            <a:lvl1pPr marL="0" indent="0" algn="r">
              <a:buNone/>
              <a:defRPr sz="700">
                <a:solidFill>
                  <a:schemeClr val="bg1"/>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8" name="Text Placeholder 2">
            <a:extLst>
              <a:ext uri="{FF2B5EF4-FFF2-40B4-BE49-F238E27FC236}">
                <a16:creationId xmlns:a16="http://schemas.microsoft.com/office/drawing/2014/main" id="{819531CF-479E-45BB-97C9-918313074A89}"/>
              </a:ext>
            </a:extLst>
          </p:cNvPr>
          <p:cNvSpPr>
            <a:spLocks noGrp="1"/>
          </p:cNvSpPr>
          <p:nvPr>
            <p:ph type="body" sz="quarter" idx="16" hasCustomPrompt="1"/>
          </p:nvPr>
        </p:nvSpPr>
        <p:spPr>
          <a:xfrm>
            <a:off x="673200" y="720000"/>
            <a:ext cx="4932570"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TEXT AND icon</a:t>
            </a:r>
          </a:p>
        </p:txBody>
      </p:sp>
      <p:pic>
        <p:nvPicPr>
          <p:cNvPr id="20" name="Picture 19">
            <a:extLst>
              <a:ext uri="{FF2B5EF4-FFF2-40B4-BE49-F238E27FC236}">
                <a16:creationId xmlns:a16="http://schemas.microsoft.com/office/drawing/2014/main" id="{7D1B7836-2A83-5746-87C6-E216E3CA2B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14956" y="2310605"/>
            <a:ext cx="4241800" cy="3594100"/>
          </a:xfrm>
          <a:prstGeom prst="rect">
            <a:avLst/>
          </a:prstGeom>
        </p:spPr>
      </p:pic>
      <p:pic>
        <p:nvPicPr>
          <p:cNvPr id="21" name="Graphic 20">
            <a:extLst>
              <a:ext uri="{FF2B5EF4-FFF2-40B4-BE49-F238E27FC236}">
                <a16:creationId xmlns:a16="http://schemas.microsoft.com/office/drawing/2014/main" id="{18F7755D-F529-420C-AAF1-3B2AA537FBE4}"/>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1231259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35148-C2AF-4B33-817B-FF7F4003E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62960" y="0"/>
            <a:ext cx="8829040" cy="6858000"/>
          </a:xfrm>
          <a:prstGeom prst="rect">
            <a:avLst/>
          </a:prstGeom>
        </p:spPr>
      </p:pic>
      <p:sp>
        <p:nvSpPr>
          <p:cNvPr id="17"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1067289" y="1675817"/>
            <a:ext cx="4680000" cy="1948859"/>
          </a:xfrm>
          <a:prstGeom prst="rect">
            <a:avLst/>
          </a:prstGeom>
        </p:spPr>
        <p:txBody>
          <a:bodyPr lIns="0" tIns="0" rIns="0" bIns="0">
            <a:noAutofit/>
          </a:bodyPr>
          <a:lstStyle>
            <a:lvl1pPr marL="0" indent="0">
              <a:lnSpc>
                <a:spcPts val="4800"/>
              </a:lnSpc>
              <a:spcBef>
                <a:spcPts val="0"/>
              </a:spcBef>
              <a:buNone/>
              <a:defRPr sz="6000" b="0" i="0" spc="-80" baseline="0">
                <a:solidFill>
                  <a:schemeClr val="accent1"/>
                </a:solidFill>
                <a:latin typeface="Breakthrough 2022" panose="02060603040202040303"/>
                <a:ea typeface="Breakthrough 2022" panose="02060603040202040303"/>
                <a:cs typeface="Breakthrough 2022" panose="02060603040202040303"/>
              </a:defRPr>
            </a:lvl1pPr>
          </a:lstStyle>
          <a:p>
            <a:pPr lvl="0"/>
            <a:r>
              <a:rPr lang="en-GB" dirty="0" err="1"/>
              <a:t>PRESENTATiON</a:t>
            </a:r>
            <a:endParaRPr lang="en-GB" dirty="0"/>
          </a:p>
          <a:p>
            <a:pPr lvl="0"/>
            <a:r>
              <a:rPr lang="en-GB" dirty="0" err="1"/>
              <a:t>HEADiNG</a:t>
            </a:r>
            <a:r>
              <a:rPr lang="en-GB" dirty="0"/>
              <a:t> </a:t>
            </a:r>
            <a:br>
              <a:rPr lang="en-GB" dirty="0"/>
            </a:br>
            <a:r>
              <a:rPr lang="en-GB" dirty="0"/>
              <a:t>GOES HERE</a:t>
            </a:r>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680000" cy="1430338"/>
          </a:xfrm>
          <a:prstGeom prst="rect">
            <a:avLst/>
          </a:prstGeom>
        </p:spPr>
        <p:txBody>
          <a:bodyPr lIns="0" tIns="0" rIns="0" bIns="0">
            <a:normAutofit/>
          </a:bodyPr>
          <a:lstStyle>
            <a:lvl1pPr marL="0" indent="0">
              <a:buNone/>
              <a:defRPr sz="1800" b="1" spc="-40" baseline="0">
                <a:solidFill>
                  <a:schemeClr val="bg1"/>
                </a:solidFill>
                <a:latin typeface="Raleway" panose="020B0503030101060003" pitchFamily="34" charset="0"/>
              </a:defRPr>
            </a:lvl1pPr>
          </a:lstStyle>
          <a:p>
            <a:pPr lvl="0"/>
            <a:r>
              <a:rPr lang="en-US" dirty="0"/>
              <a:t>Sub heading goes here.</a:t>
            </a:r>
          </a:p>
        </p:txBody>
      </p:sp>
      <p:pic>
        <p:nvPicPr>
          <p:cNvPr id="9" name="Graphic 8">
            <a:extLst>
              <a:ext uri="{FF2B5EF4-FFF2-40B4-BE49-F238E27FC236}">
                <a16:creationId xmlns:a16="http://schemas.microsoft.com/office/drawing/2014/main" id="{DE5BFDBE-1E51-05BA-C793-F13362FA6D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107039" cy="3261600"/>
          </a:xfrm>
          <a:prstGeom prst="rect">
            <a:avLst/>
          </a:prstGeom>
        </p:spPr>
      </p:pic>
    </p:spTree>
    <p:extLst>
      <p:ext uri="{BB962C8B-B14F-4D97-AF65-F5344CB8AC3E}">
        <p14:creationId xmlns:p14="http://schemas.microsoft.com/office/powerpoint/2010/main" val="19694909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Style ">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FDF7C91-86BE-2FC6-45EF-4A0CD8891D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2"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6340381" y="1620000"/>
            <a:ext cx="540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Table Title</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4" hasCustomPrompt="1"/>
          </p:nvPr>
        </p:nvSpPr>
        <p:spPr>
          <a:xfrm>
            <a:off x="673100" y="1620000"/>
            <a:ext cx="540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Table Title</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0" name="Footer Placeholder 4">
            <a:extLst>
              <a:ext uri="{FF2B5EF4-FFF2-40B4-BE49-F238E27FC236}">
                <a16:creationId xmlns:a16="http://schemas.microsoft.com/office/drawing/2014/main" id="{79B2FF45-684A-4476-8FDF-FD3ED711D4B7}"/>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cxnSp>
        <p:nvCxnSpPr>
          <p:cNvPr id="13" name="Straight Connector 12">
            <a:extLst>
              <a:ext uri="{FF2B5EF4-FFF2-40B4-BE49-F238E27FC236}">
                <a16:creationId xmlns:a16="http://schemas.microsoft.com/office/drawing/2014/main" id="{4A19D3D7-574F-4A87-9788-F79A134915FC}"/>
              </a:ext>
            </a:extLst>
          </p:cNvPr>
          <p:cNvCxnSpPr>
            <a:cxnSpLocks/>
          </p:cNvCxnSpPr>
          <p:nvPr userDrawn="1"/>
        </p:nvCxnSpPr>
        <p:spPr>
          <a:xfrm>
            <a:off x="673100" y="540000"/>
            <a:ext cx="11067281" cy="0"/>
          </a:xfrm>
          <a:prstGeom prst="line">
            <a:avLst/>
          </a:prstGeom>
          <a:ln w="6350">
            <a:solidFill>
              <a:schemeClr val="accent2"/>
            </a:solidFill>
          </a:ln>
        </p:spPr>
        <p:style>
          <a:lnRef idx="1">
            <a:schemeClr val="dk1"/>
          </a:lnRef>
          <a:fillRef idx="0">
            <a:schemeClr val="dk1"/>
          </a:fillRef>
          <a:effectRef idx="0">
            <a:schemeClr val="dk1"/>
          </a:effectRef>
          <a:fontRef idx="minor">
            <a:schemeClr val="tx1"/>
          </a:fontRef>
        </p:style>
      </p:cxnSp>
      <p:sp>
        <p:nvSpPr>
          <p:cNvPr id="16" name="Text Placeholder 4">
            <a:extLst>
              <a:ext uri="{FF2B5EF4-FFF2-40B4-BE49-F238E27FC236}">
                <a16:creationId xmlns:a16="http://schemas.microsoft.com/office/drawing/2014/main" id="{519C3AF5-3EC7-42EB-9305-F88F96B8C896}"/>
              </a:ext>
            </a:extLst>
          </p:cNvPr>
          <p:cNvSpPr>
            <a:spLocks noGrp="1"/>
          </p:cNvSpPr>
          <p:nvPr>
            <p:ph type="body" sz="quarter" idx="15"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7" name="Text Placeholder 2">
            <a:extLst>
              <a:ext uri="{FF2B5EF4-FFF2-40B4-BE49-F238E27FC236}">
                <a16:creationId xmlns:a16="http://schemas.microsoft.com/office/drawing/2014/main" id="{F9C3BF51-9EB4-4DDC-AA45-8497C3760F5D}"/>
              </a:ext>
            </a:extLst>
          </p:cNvPr>
          <p:cNvSpPr>
            <a:spLocks noGrp="1"/>
          </p:cNvSpPr>
          <p:nvPr>
            <p:ph type="body" sz="quarter" idx="16" hasCustomPrompt="1"/>
          </p:nvPr>
        </p:nvSpPr>
        <p:spPr>
          <a:xfrm>
            <a:off x="673100" y="720000"/>
            <a:ext cx="11063288"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TABLE STYLE</a:t>
            </a:r>
          </a:p>
        </p:txBody>
      </p:sp>
      <p:sp>
        <p:nvSpPr>
          <p:cNvPr id="2" name="TextBox 1">
            <a:extLst>
              <a:ext uri="{FF2B5EF4-FFF2-40B4-BE49-F238E27FC236}">
                <a16:creationId xmlns:a16="http://schemas.microsoft.com/office/drawing/2014/main" id="{9C9A0790-2F6F-CA4F-ADE5-B249464E583C}"/>
              </a:ext>
            </a:extLst>
          </p:cNvPr>
          <p:cNvSpPr txBox="1"/>
          <p:nvPr userDrawn="1"/>
        </p:nvSpPr>
        <p:spPr>
          <a:xfrm>
            <a:off x="2241755" y="1386348"/>
            <a:ext cx="0" cy="0"/>
          </a:xfrm>
          <a:prstGeom prst="rect">
            <a:avLst/>
          </a:prstGeom>
          <a:noFill/>
        </p:spPr>
        <p:txBody>
          <a:bodyPr wrap="none" lIns="0" tIns="0" rIns="0" bIns="0" rtlCol="0">
            <a:noAutofit/>
          </a:bodyPr>
          <a:lstStyle/>
          <a:p>
            <a:pPr algn="l"/>
            <a:endParaRPr lang="en-US"/>
          </a:p>
        </p:txBody>
      </p:sp>
      <p:pic>
        <p:nvPicPr>
          <p:cNvPr id="19" name="Graphic 18">
            <a:extLst>
              <a:ext uri="{FF2B5EF4-FFF2-40B4-BE49-F238E27FC236}">
                <a16:creationId xmlns:a16="http://schemas.microsoft.com/office/drawing/2014/main" id="{EB34DE06-EC10-0463-0416-ACDDBD49C48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454380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aph Style ">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48C71F4-F4E0-A2CB-D0B5-5728E8403B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2" name="Text Placeholder 13">
            <a:extLst>
              <a:ext uri="{FF2B5EF4-FFF2-40B4-BE49-F238E27FC236}">
                <a16:creationId xmlns:a16="http://schemas.microsoft.com/office/drawing/2014/main" id="{B323011C-889E-40FB-9049-ADF73277EB1E}"/>
              </a:ext>
            </a:extLst>
          </p:cNvPr>
          <p:cNvSpPr>
            <a:spLocks noGrp="1"/>
          </p:cNvSpPr>
          <p:nvPr>
            <p:ph type="body" sz="quarter" idx="14" hasCustomPrompt="1"/>
          </p:nvPr>
        </p:nvSpPr>
        <p:spPr>
          <a:xfrm>
            <a:off x="673099" y="1620000"/>
            <a:ext cx="342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Chart Title</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7" name="Text Placeholder 13">
            <a:extLst>
              <a:ext uri="{FF2B5EF4-FFF2-40B4-BE49-F238E27FC236}">
                <a16:creationId xmlns:a16="http://schemas.microsoft.com/office/drawing/2014/main" id="{B323011C-889E-40FB-9049-ADF73277EB1E}"/>
              </a:ext>
            </a:extLst>
          </p:cNvPr>
          <p:cNvSpPr>
            <a:spLocks noGrp="1"/>
          </p:cNvSpPr>
          <p:nvPr>
            <p:ph type="body" sz="quarter" idx="15" hasCustomPrompt="1"/>
          </p:nvPr>
        </p:nvSpPr>
        <p:spPr>
          <a:xfrm>
            <a:off x="4493950" y="1620000"/>
            <a:ext cx="342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Chart Title</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9" name="Text Placeholder 13">
            <a:extLst>
              <a:ext uri="{FF2B5EF4-FFF2-40B4-BE49-F238E27FC236}">
                <a16:creationId xmlns:a16="http://schemas.microsoft.com/office/drawing/2014/main" id="{B323011C-889E-40FB-9049-ADF73277EB1E}"/>
              </a:ext>
            </a:extLst>
          </p:cNvPr>
          <p:cNvSpPr>
            <a:spLocks noGrp="1"/>
          </p:cNvSpPr>
          <p:nvPr>
            <p:ph type="body" sz="quarter" idx="16" hasCustomPrompt="1"/>
          </p:nvPr>
        </p:nvSpPr>
        <p:spPr>
          <a:xfrm>
            <a:off x="8316388" y="1620000"/>
            <a:ext cx="342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Chart Title</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1" name="Footer Placeholder 4">
            <a:extLst>
              <a:ext uri="{FF2B5EF4-FFF2-40B4-BE49-F238E27FC236}">
                <a16:creationId xmlns:a16="http://schemas.microsoft.com/office/drawing/2014/main" id="{218246EE-BD6D-49E4-AE67-37B994CA0B8A}"/>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cxnSp>
        <p:nvCxnSpPr>
          <p:cNvPr id="13" name="Straight Connector 12">
            <a:extLst>
              <a:ext uri="{FF2B5EF4-FFF2-40B4-BE49-F238E27FC236}">
                <a16:creationId xmlns:a16="http://schemas.microsoft.com/office/drawing/2014/main" id="{54E2A937-F3B9-4965-AE7D-7C5DD988B9F8}"/>
              </a:ext>
            </a:extLst>
          </p:cNvPr>
          <p:cNvCxnSpPr>
            <a:cxnSpLocks/>
          </p:cNvCxnSpPr>
          <p:nvPr userDrawn="1"/>
        </p:nvCxnSpPr>
        <p:spPr>
          <a:xfrm>
            <a:off x="673100" y="540000"/>
            <a:ext cx="11067281" cy="0"/>
          </a:xfrm>
          <a:prstGeom prst="line">
            <a:avLst/>
          </a:prstGeom>
          <a:ln w="6350">
            <a:solidFill>
              <a:schemeClr val="accent2"/>
            </a:solidFill>
          </a:ln>
        </p:spPr>
        <p:style>
          <a:lnRef idx="1">
            <a:schemeClr val="dk1"/>
          </a:lnRef>
          <a:fillRef idx="0">
            <a:schemeClr val="dk1"/>
          </a:fillRef>
          <a:effectRef idx="0">
            <a:schemeClr val="dk1"/>
          </a:effectRef>
          <a:fontRef idx="minor">
            <a:schemeClr val="tx1"/>
          </a:fontRef>
        </p:style>
      </p:cxnSp>
      <p:sp>
        <p:nvSpPr>
          <p:cNvPr id="15" name="Text Placeholder 4">
            <a:extLst>
              <a:ext uri="{FF2B5EF4-FFF2-40B4-BE49-F238E27FC236}">
                <a16:creationId xmlns:a16="http://schemas.microsoft.com/office/drawing/2014/main" id="{46B22A70-0A4A-4DAF-A185-B7FDC8418E54}"/>
              </a:ext>
            </a:extLst>
          </p:cNvPr>
          <p:cNvSpPr>
            <a:spLocks noGrp="1"/>
          </p:cNvSpPr>
          <p:nvPr>
            <p:ph type="body" sz="quarter" idx="13"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6" name="Text Placeholder 2">
            <a:extLst>
              <a:ext uri="{FF2B5EF4-FFF2-40B4-BE49-F238E27FC236}">
                <a16:creationId xmlns:a16="http://schemas.microsoft.com/office/drawing/2014/main" id="{A9830119-D94A-4641-9DB0-42A81B538012}"/>
              </a:ext>
            </a:extLst>
          </p:cNvPr>
          <p:cNvSpPr>
            <a:spLocks noGrp="1"/>
          </p:cNvSpPr>
          <p:nvPr>
            <p:ph type="body" sz="quarter" idx="17" hasCustomPrompt="1"/>
          </p:nvPr>
        </p:nvSpPr>
        <p:spPr>
          <a:xfrm>
            <a:off x="673100" y="720000"/>
            <a:ext cx="11063288"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GRAPH STYLE</a:t>
            </a:r>
          </a:p>
        </p:txBody>
      </p:sp>
      <p:pic>
        <p:nvPicPr>
          <p:cNvPr id="20" name="Graphic 19">
            <a:extLst>
              <a:ext uri="{FF2B5EF4-FFF2-40B4-BE49-F238E27FC236}">
                <a16:creationId xmlns:a16="http://schemas.microsoft.com/office/drawing/2014/main" id="{6014818F-1C05-7779-41B9-26A1A8B077A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3266097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B48AB77-8A2B-438D-5B20-2B4E918572A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5" name="Text Placeholder 13">
            <a:extLst>
              <a:ext uri="{FF2B5EF4-FFF2-40B4-BE49-F238E27FC236}">
                <a16:creationId xmlns:a16="http://schemas.microsoft.com/office/drawing/2014/main" id="{B323011C-889E-40FB-9049-ADF73277EB1E}"/>
              </a:ext>
            </a:extLst>
          </p:cNvPr>
          <p:cNvSpPr>
            <a:spLocks noGrp="1"/>
          </p:cNvSpPr>
          <p:nvPr>
            <p:ph type="body" sz="quarter" idx="16" hasCustomPrompt="1"/>
          </p:nvPr>
        </p:nvSpPr>
        <p:spPr>
          <a:xfrm>
            <a:off x="8316388" y="1584000"/>
            <a:ext cx="342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3</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9"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4494744" y="1620000"/>
            <a:ext cx="342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144000" indent="-144000">
              <a:lnSpc>
                <a:spcPct val="100000"/>
              </a:lnSpc>
              <a:spcBef>
                <a:spcPts val="0"/>
              </a:spcBef>
              <a:spcAft>
                <a:spcPts val="300"/>
              </a:spcAft>
              <a:buClr>
                <a:srgbClr val="EB1852"/>
              </a:buClr>
              <a:buFont typeface="Arial" panose="020B0604020202020204" pitchFamily="34" charset="0"/>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2"/>
            <a:r>
              <a:rPr lang="en-GB" dirty="0"/>
              <a:t>Bold statement style, id </a:t>
            </a:r>
            <a:r>
              <a:rPr lang="en-GB" dirty="0" err="1"/>
              <a:t>quia</a:t>
            </a:r>
            <a:r>
              <a:rPr lang="en-GB" dirty="0"/>
              <a:t> </a:t>
            </a:r>
            <a:r>
              <a:rPr lang="en-GB" dirty="0" err="1"/>
              <a:t>conseque</a:t>
            </a:r>
            <a:r>
              <a:rPr lang="en-GB" dirty="0"/>
              <a:t> </a:t>
            </a:r>
            <a:r>
              <a:rPr lang="en-GB" dirty="0" err="1"/>
              <a:t>nonem</a:t>
            </a:r>
            <a:r>
              <a:rPr lang="en-GB" dirty="0"/>
              <a:t> pro dolore </a:t>
            </a:r>
            <a:r>
              <a:rPr lang="en-GB" dirty="0" err="1"/>
              <a:t>ra</a:t>
            </a:r>
            <a:r>
              <a:rPr lang="en-GB" dirty="0"/>
              <a:t> </a:t>
            </a:r>
            <a:r>
              <a:rPr lang="en-GB" dirty="0" err="1"/>
              <a:t>dem</a:t>
            </a:r>
            <a:r>
              <a:rPr lang="en-GB" dirty="0"/>
              <a:t> core </a:t>
            </a:r>
            <a:r>
              <a:rPr lang="en-GB" dirty="0" err="1"/>
              <a:t>sita</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3"/>
            <a:r>
              <a:rPr lang="en-GB" dirty="0"/>
              <a:t>Third level, </a:t>
            </a:r>
            <a:r>
              <a:rPr lang="en-GB" dirty="0" err="1"/>
              <a:t>Raleway</a:t>
            </a:r>
            <a:r>
              <a:rPr lang="en-GB" dirty="0"/>
              <a:t> bullet point</a:t>
            </a:r>
          </a:p>
          <a:p>
            <a:pPr lvl="3"/>
            <a:endParaRPr lang="en-GB" dirty="0"/>
          </a:p>
        </p:txBody>
      </p:sp>
      <p:sp>
        <p:nvSpPr>
          <p:cNvPr id="2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0"/>
            <a:ext cx="342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1" name="Footer Placeholder 4">
            <a:extLst>
              <a:ext uri="{FF2B5EF4-FFF2-40B4-BE49-F238E27FC236}">
                <a16:creationId xmlns:a16="http://schemas.microsoft.com/office/drawing/2014/main" id="{BD6E57ED-5F41-460A-BC6E-20ADA85BEFD8}"/>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p>
        </p:txBody>
      </p:sp>
      <p:cxnSp>
        <p:nvCxnSpPr>
          <p:cNvPr id="12" name="Straight Connector 11">
            <a:extLst>
              <a:ext uri="{FF2B5EF4-FFF2-40B4-BE49-F238E27FC236}">
                <a16:creationId xmlns:a16="http://schemas.microsoft.com/office/drawing/2014/main" id="{3242F090-0C38-493E-A6F4-7BEA5339419C}"/>
              </a:ext>
            </a:extLst>
          </p:cNvPr>
          <p:cNvCxnSpPr>
            <a:cxnSpLocks/>
          </p:cNvCxnSpPr>
          <p:nvPr userDrawn="1"/>
        </p:nvCxnSpPr>
        <p:spPr>
          <a:xfrm>
            <a:off x="673100" y="540000"/>
            <a:ext cx="11067281" cy="0"/>
          </a:xfrm>
          <a:prstGeom prst="line">
            <a:avLst/>
          </a:prstGeom>
          <a:ln w="6350">
            <a:solidFill>
              <a:schemeClr val="accent2"/>
            </a:solidFill>
          </a:ln>
        </p:spPr>
        <p:style>
          <a:lnRef idx="1">
            <a:schemeClr val="dk1"/>
          </a:lnRef>
          <a:fillRef idx="0">
            <a:schemeClr val="dk1"/>
          </a:fillRef>
          <a:effectRef idx="0">
            <a:schemeClr val="dk1"/>
          </a:effectRef>
          <a:fontRef idx="minor">
            <a:schemeClr val="tx1"/>
          </a:fontRef>
        </p:style>
      </p:cxnSp>
      <p:sp>
        <p:nvSpPr>
          <p:cNvPr id="14" name="Text Placeholder 4">
            <a:extLst>
              <a:ext uri="{FF2B5EF4-FFF2-40B4-BE49-F238E27FC236}">
                <a16:creationId xmlns:a16="http://schemas.microsoft.com/office/drawing/2014/main" id="{FF73E82B-F11A-485F-B951-0185544BD597}"/>
              </a:ext>
            </a:extLst>
          </p:cNvPr>
          <p:cNvSpPr>
            <a:spLocks noGrp="1"/>
          </p:cNvSpPr>
          <p:nvPr>
            <p:ph type="body" sz="quarter" idx="17"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6" name="Text Placeholder 2">
            <a:extLst>
              <a:ext uri="{FF2B5EF4-FFF2-40B4-BE49-F238E27FC236}">
                <a16:creationId xmlns:a16="http://schemas.microsoft.com/office/drawing/2014/main" id="{D228FA08-BA29-4820-91E9-9B8338EA1091}"/>
              </a:ext>
            </a:extLst>
          </p:cNvPr>
          <p:cNvSpPr>
            <a:spLocks noGrp="1"/>
          </p:cNvSpPr>
          <p:nvPr>
            <p:ph type="body" sz="quarter" idx="18" hasCustomPrompt="1"/>
          </p:nvPr>
        </p:nvSpPr>
        <p:spPr>
          <a:xfrm>
            <a:off x="673200" y="720000"/>
            <a:ext cx="11067281"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THREE COLUMNS</a:t>
            </a:r>
          </a:p>
        </p:txBody>
      </p:sp>
      <p:pic>
        <p:nvPicPr>
          <p:cNvPr id="18" name="Graphic 17">
            <a:extLst>
              <a:ext uri="{FF2B5EF4-FFF2-40B4-BE49-F238E27FC236}">
                <a16:creationId xmlns:a16="http://schemas.microsoft.com/office/drawing/2014/main" id="{D7FEF6C7-6050-184D-AFF7-0B1AD53F592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7348107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ble Style-no top hea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FDF7C91-86BE-2FC6-45EF-4A0CD8891D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2"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6340381" y="1620000"/>
            <a:ext cx="540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Table Title</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4" hasCustomPrompt="1"/>
          </p:nvPr>
        </p:nvSpPr>
        <p:spPr>
          <a:xfrm>
            <a:off x="673100" y="1620000"/>
            <a:ext cx="540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Table Title</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6" name="Text Placeholder 4">
            <a:extLst>
              <a:ext uri="{FF2B5EF4-FFF2-40B4-BE49-F238E27FC236}">
                <a16:creationId xmlns:a16="http://schemas.microsoft.com/office/drawing/2014/main" id="{519C3AF5-3EC7-42EB-9305-F88F96B8C896}"/>
              </a:ext>
            </a:extLst>
          </p:cNvPr>
          <p:cNvSpPr>
            <a:spLocks noGrp="1"/>
          </p:cNvSpPr>
          <p:nvPr>
            <p:ph type="body" sz="quarter" idx="15"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7" name="Text Placeholder 2">
            <a:extLst>
              <a:ext uri="{FF2B5EF4-FFF2-40B4-BE49-F238E27FC236}">
                <a16:creationId xmlns:a16="http://schemas.microsoft.com/office/drawing/2014/main" id="{F9C3BF51-9EB4-4DDC-AA45-8497C3760F5D}"/>
              </a:ext>
            </a:extLst>
          </p:cNvPr>
          <p:cNvSpPr>
            <a:spLocks noGrp="1"/>
          </p:cNvSpPr>
          <p:nvPr>
            <p:ph type="body" sz="quarter" idx="16" hasCustomPrompt="1"/>
          </p:nvPr>
        </p:nvSpPr>
        <p:spPr>
          <a:xfrm>
            <a:off x="673100" y="720000"/>
            <a:ext cx="11063288"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TABLE STYLE</a:t>
            </a:r>
          </a:p>
        </p:txBody>
      </p:sp>
      <p:sp>
        <p:nvSpPr>
          <p:cNvPr id="2" name="TextBox 1">
            <a:extLst>
              <a:ext uri="{FF2B5EF4-FFF2-40B4-BE49-F238E27FC236}">
                <a16:creationId xmlns:a16="http://schemas.microsoft.com/office/drawing/2014/main" id="{9C9A0790-2F6F-CA4F-ADE5-B249464E583C}"/>
              </a:ext>
            </a:extLst>
          </p:cNvPr>
          <p:cNvSpPr txBox="1"/>
          <p:nvPr userDrawn="1"/>
        </p:nvSpPr>
        <p:spPr>
          <a:xfrm>
            <a:off x="2241755" y="1386348"/>
            <a:ext cx="0" cy="0"/>
          </a:xfrm>
          <a:prstGeom prst="rect">
            <a:avLst/>
          </a:prstGeom>
          <a:noFill/>
        </p:spPr>
        <p:txBody>
          <a:bodyPr wrap="none" lIns="0" tIns="0" rIns="0" bIns="0" rtlCol="0">
            <a:noAutofit/>
          </a:bodyPr>
          <a:lstStyle/>
          <a:p>
            <a:pPr algn="l"/>
            <a:endParaRPr lang="en-US"/>
          </a:p>
        </p:txBody>
      </p:sp>
      <p:pic>
        <p:nvPicPr>
          <p:cNvPr id="19" name="Graphic 18">
            <a:extLst>
              <a:ext uri="{FF2B5EF4-FFF2-40B4-BE49-F238E27FC236}">
                <a16:creationId xmlns:a16="http://schemas.microsoft.com/office/drawing/2014/main" id="{EB34DE06-EC10-0463-0416-ACDDBD49C48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12049187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aph Style-no top hea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48C71F4-F4E0-A2CB-D0B5-5728E8403B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2" name="Text Placeholder 13">
            <a:extLst>
              <a:ext uri="{FF2B5EF4-FFF2-40B4-BE49-F238E27FC236}">
                <a16:creationId xmlns:a16="http://schemas.microsoft.com/office/drawing/2014/main" id="{B323011C-889E-40FB-9049-ADF73277EB1E}"/>
              </a:ext>
            </a:extLst>
          </p:cNvPr>
          <p:cNvSpPr>
            <a:spLocks noGrp="1"/>
          </p:cNvSpPr>
          <p:nvPr>
            <p:ph type="body" sz="quarter" idx="14" hasCustomPrompt="1"/>
          </p:nvPr>
        </p:nvSpPr>
        <p:spPr>
          <a:xfrm>
            <a:off x="673099" y="1620000"/>
            <a:ext cx="342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Chart Title</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7" name="Text Placeholder 13">
            <a:extLst>
              <a:ext uri="{FF2B5EF4-FFF2-40B4-BE49-F238E27FC236}">
                <a16:creationId xmlns:a16="http://schemas.microsoft.com/office/drawing/2014/main" id="{B323011C-889E-40FB-9049-ADF73277EB1E}"/>
              </a:ext>
            </a:extLst>
          </p:cNvPr>
          <p:cNvSpPr>
            <a:spLocks noGrp="1"/>
          </p:cNvSpPr>
          <p:nvPr>
            <p:ph type="body" sz="quarter" idx="15" hasCustomPrompt="1"/>
          </p:nvPr>
        </p:nvSpPr>
        <p:spPr>
          <a:xfrm>
            <a:off x="4493950" y="1620000"/>
            <a:ext cx="342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Chart Title</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9" name="Text Placeholder 13">
            <a:extLst>
              <a:ext uri="{FF2B5EF4-FFF2-40B4-BE49-F238E27FC236}">
                <a16:creationId xmlns:a16="http://schemas.microsoft.com/office/drawing/2014/main" id="{B323011C-889E-40FB-9049-ADF73277EB1E}"/>
              </a:ext>
            </a:extLst>
          </p:cNvPr>
          <p:cNvSpPr>
            <a:spLocks noGrp="1"/>
          </p:cNvSpPr>
          <p:nvPr>
            <p:ph type="body" sz="quarter" idx="16" hasCustomPrompt="1"/>
          </p:nvPr>
        </p:nvSpPr>
        <p:spPr>
          <a:xfrm>
            <a:off x="8316388" y="1620000"/>
            <a:ext cx="342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Chart Title</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5" name="Text Placeholder 4">
            <a:extLst>
              <a:ext uri="{FF2B5EF4-FFF2-40B4-BE49-F238E27FC236}">
                <a16:creationId xmlns:a16="http://schemas.microsoft.com/office/drawing/2014/main" id="{46B22A70-0A4A-4DAF-A185-B7FDC8418E54}"/>
              </a:ext>
            </a:extLst>
          </p:cNvPr>
          <p:cNvSpPr>
            <a:spLocks noGrp="1"/>
          </p:cNvSpPr>
          <p:nvPr>
            <p:ph type="body" sz="quarter" idx="13"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6" name="Text Placeholder 2">
            <a:extLst>
              <a:ext uri="{FF2B5EF4-FFF2-40B4-BE49-F238E27FC236}">
                <a16:creationId xmlns:a16="http://schemas.microsoft.com/office/drawing/2014/main" id="{A9830119-D94A-4641-9DB0-42A81B538012}"/>
              </a:ext>
            </a:extLst>
          </p:cNvPr>
          <p:cNvSpPr>
            <a:spLocks noGrp="1"/>
          </p:cNvSpPr>
          <p:nvPr>
            <p:ph type="body" sz="quarter" idx="17" hasCustomPrompt="1"/>
          </p:nvPr>
        </p:nvSpPr>
        <p:spPr>
          <a:xfrm>
            <a:off x="673100" y="720000"/>
            <a:ext cx="11063288"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GRAPH STYLE</a:t>
            </a:r>
          </a:p>
        </p:txBody>
      </p:sp>
      <p:pic>
        <p:nvPicPr>
          <p:cNvPr id="20" name="Graphic 19">
            <a:extLst>
              <a:ext uri="{FF2B5EF4-FFF2-40B4-BE49-F238E27FC236}">
                <a16:creationId xmlns:a16="http://schemas.microsoft.com/office/drawing/2014/main" id="{6014818F-1C05-7779-41B9-26A1A8B077A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
        <p:nvSpPr>
          <p:cNvPr id="2" name="Footer Placeholder 4">
            <a:extLst>
              <a:ext uri="{FF2B5EF4-FFF2-40B4-BE49-F238E27FC236}">
                <a16:creationId xmlns:a16="http://schemas.microsoft.com/office/drawing/2014/main" id="{79B289CB-073E-523A-A716-C5837E61428E}"/>
              </a:ext>
            </a:extLst>
          </p:cNvPr>
          <p:cNvSpPr>
            <a:spLocks noGrp="1"/>
          </p:cNvSpPr>
          <p:nvPr>
            <p:ph type="ftr" sz="quarter" idx="3"/>
          </p:nvPr>
        </p:nvSpPr>
        <p:spPr>
          <a:xfrm>
            <a:off x="6732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cxnSp>
        <p:nvCxnSpPr>
          <p:cNvPr id="3" name="Straight Connector 2">
            <a:extLst>
              <a:ext uri="{FF2B5EF4-FFF2-40B4-BE49-F238E27FC236}">
                <a16:creationId xmlns:a16="http://schemas.microsoft.com/office/drawing/2014/main" id="{B57D512B-630B-FF87-EF4D-7C6681119A87}"/>
              </a:ext>
            </a:extLst>
          </p:cNvPr>
          <p:cNvCxnSpPr>
            <a:cxnSpLocks/>
          </p:cNvCxnSpPr>
          <p:nvPr userDrawn="1"/>
        </p:nvCxnSpPr>
        <p:spPr>
          <a:xfrm>
            <a:off x="673100" y="540000"/>
            <a:ext cx="11067281"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168396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Column-no top hea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B48AB77-8A2B-438D-5B20-2B4E918572A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5" name="Text Placeholder 13">
            <a:extLst>
              <a:ext uri="{FF2B5EF4-FFF2-40B4-BE49-F238E27FC236}">
                <a16:creationId xmlns:a16="http://schemas.microsoft.com/office/drawing/2014/main" id="{B323011C-889E-40FB-9049-ADF73277EB1E}"/>
              </a:ext>
            </a:extLst>
          </p:cNvPr>
          <p:cNvSpPr>
            <a:spLocks noGrp="1"/>
          </p:cNvSpPr>
          <p:nvPr>
            <p:ph type="body" sz="quarter" idx="16" hasCustomPrompt="1"/>
          </p:nvPr>
        </p:nvSpPr>
        <p:spPr>
          <a:xfrm>
            <a:off x="8316388" y="1584000"/>
            <a:ext cx="342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3</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9"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4494744" y="1620000"/>
            <a:ext cx="342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144000" indent="-144000">
              <a:lnSpc>
                <a:spcPct val="100000"/>
              </a:lnSpc>
              <a:spcBef>
                <a:spcPts val="0"/>
              </a:spcBef>
              <a:spcAft>
                <a:spcPts val="300"/>
              </a:spcAft>
              <a:buClr>
                <a:srgbClr val="EB1852"/>
              </a:buClr>
              <a:buFont typeface="Arial" panose="020B0604020202020204" pitchFamily="34" charset="0"/>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2"/>
            <a:r>
              <a:rPr lang="en-GB" dirty="0"/>
              <a:t>Bold statement style, id </a:t>
            </a:r>
            <a:r>
              <a:rPr lang="en-GB" dirty="0" err="1"/>
              <a:t>quia</a:t>
            </a:r>
            <a:r>
              <a:rPr lang="en-GB" dirty="0"/>
              <a:t> </a:t>
            </a:r>
            <a:r>
              <a:rPr lang="en-GB" dirty="0" err="1"/>
              <a:t>conseque</a:t>
            </a:r>
            <a:r>
              <a:rPr lang="en-GB" dirty="0"/>
              <a:t> </a:t>
            </a:r>
            <a:r>
              <a:rPr lang="en-GB" dirty="0" err="1"/>
              <a:t>nonem</a:t>
            </a:r>
            <a:r>
              <a:rPr lang="en-GB" dirty="0"/>
              <a:t> pro dolore </a:t>
            </a:r>
            <a:r>
              <a:rPr lang="en-GB" dirty="0" err="1"/>
              <a:t>ra</a:t>
            </a:r>
            <a:r>
              <a:rPr lang="en-GB" dirty="0"/>
              <a:t> </a:t>
            </a:r>
            <a:r>
              <a:rPr lang="en-GB" dirty="0" err="1"/>
              <a:t>dem</a:t>
            </a:r>
            <a:r>
              <a:rPr lang="en-GB" dirty="0"/>
              <a:t> core </a:t>
            </a:r>
            <a:r>
              <a:rPr lang="en-GB" dirty="0" err="1"/>
              <a:t>sita</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3"/>
            <a:r>
              <a:rPr lang="en-GB" dirty="0"/>
              <a:t>Third level, </a:t>
            </a:r>
            <a:r>
              <a:rPr lang="en-GB" dirty="0" err="1"/>
              <a:t>Raleway</a:t>
            </a:r>
            <a:r>
              <a:rPr lang="en-GB" dirty="0"/>
              <a:t> bullet point</a:t>
            </a:r>
          </a:p>
          <a:p>
            <a:pPr lvl="3"/>
            <a:endParaRPr lang="en-GB" dirty="0"/>
          </a:p>
        </p:txBody>
      </p:sp>
      <p:sp>
        <p:nvSpPr>
          <p:cNvPr id="2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0"/>
            <a:ext cx="342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4" name="Text Placeholder 4">
            <a:extLst>
              <a:ext uri="{FF2B5EF4-FFF2-40B4-BE49-F238E27FC236}">
                <a16:creationId xmlns:a16="http://schemas.microsoft.com/office/drawing/2014/main" id="{FF73E82B-F11A-485F-B951-0185544BD597}"/>
              </a:ext>
            </a:extLst>
          </p:cNvPr>
          <p:cNvSpPr>
            <a:spLocks noGrp="1"/>
          </p:cNvSpPr>
          <p:nvPr>
            <p:ph type="body" sz="quarter" idx="17"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6" name="Text Placeholder 2">
            <a:extLst>
              <a:ext uri="{FF2B5EF4-FFF2-40B4-BE49-F238E27FC236}">
                <a16:creationId xmlns:a16="http://schemas.microsoft.com/office/drawing/2014/main" id="{D228FA08-BA29-4820-91E9-9B8338EA1091}"/>
              </a:ext>
            </a:extLst>
          </p:cNvPr>
          <p:cNvSpPr>
            <a:spLocks noGrp="1"/>
          </p:cNvSpPr>
          <p:nvPr>
            <p:ph type="body" sz="quarter" idx="18" hasCustomPrompt="1"/>
          </p:nvPr>
        </p:nvSpPr>
        <p:spPr>
          <a:xfrm>
            <a:off x="673200" y="720000"/>
            <a:ext cx="11067281"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THREE COLUMNS</a:t>
            </a:r>
          </a:p>
        </p:txBody>
      </p:sp>
      <p:pic>
        <p:nvPicPr>
          <p:cNvPr id="18" name="Graphic 17">
            <a:extLst>
              <a:ext uri="{FF2B5EF4-FFF2-40B4-BE49-F238E27FC236}">
                <a16:creationId xmlns:a16="http://schemas.microsoft.com/office/drawing/2014/main" id="{D7FEF6C7-6050-184D-AFF7-0B1AD53F592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21119173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columns and imag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C0B078-2CE3-A5B1-2EC7-1816356F3CD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9" y="6095"/>
            <a:ext cx="12186581" cy="6848858"/>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3"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449395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1"/>
            <a:r>
              <a:rPr lang="en-GB" dirty="0" err="1"/>
              <a:t>Proin</a:t>
            </a:r>
            <a:r>
              <a:rPr lang="en-GB" dirty="0"/>
              <a:t> </a:t>
            </a:r>
            <a:r>
              <a:rPr lang="en-GB" dirty="0" err="1"/>
              <a:t>eu</a:t>
            </a:r>
            <a:r>
              <a:rPr lang="en-GB" dirty="0"/>
              <a:t> lorem </a:t>
            </a:r>
            <a:r>
              <a:rPr lang="en-GB" dirty="0" err="1"/>
              <a:t>erat</a:t>
            </a:r>
            <a:r>
              <a:rPr lang="en-GB" dirty="0"/>
              <a:t>. </a:t>
            </a:r>
            <a:r>
              <a:rPr lang="en-GB" dirty="0" err="1"/>
              <a:t>Cras</a:t>
            </a:r>
            <a:r>
              <a:rPr lang="en-GB" dirty="0"/>
              <a:t> </a:t>
            </a:r>
            <a:r>
              <a:rPr lang="en-GB" dirty="0" err="1"/>
              <a:t>varius</a:t>
            </a:r>
            <a:r>
              <a:rPr lang="en-GB" dirty="0"/>
              <a:t> vitae </a:t>
            </a:r>
            <a:r>
              <a:rPr lang="en-GB" dirty="0" err="1"/>
              <a:t>est</a:t>
            </a:r>
            <a:r>
              <a:rPr lang="en-GB" dirty="0"/>
              <a:t> sit </a:t>
            </a:r>
            <a:r>
              <a:rPr lang="en-GB" dirty="0" err="1"/>
              <a:t>amet</a:t>
            </a:r>
            <a:r>
              <a:rPr lang="en-GB" dirty="0"/>
              <a:t> </a:t>
            </a:r>
            <a:r>
              <a:rPr lang="en-GB" dirty="0" err="1"/>
              <a:t>venenatis</a:t>
            </a:r>
            <a:r>
              <a:rPr lang="en-GB" dirty="0"/>
              <a:t>. </a:t>
            </a:r>
            <a:r>
              <a:rPr lang="en-GB" dirty="0" err="1"/>
              <a:t>Proin</a:t>
            </a:r>
            <a:r>
              <a:rPr lang="en-GB" dirty="0"/>
              <a:t> </a:t>
            </a:r>
            <a:r>
              <a:rPr lang="en-GB" dirty="0" err="1"/>
              <a:t>condimentum</a:t>
            </a:r>
            <a:r>
              <a:rPr lang="en-GB" dirty="0"/>
              <a:t> </a:t>
            </a:r>
            <a:r>
              <a:rPr lang="en-GB" dirty="0" err="1"/>
              <a:t>ultrices</a:t>
            </a:r>
            <a:r>
              <a:rPr lang="en-GB" dirty="0"/>
              <a:t> </a:t>
            </a:r>
            <a:r>
              <a:rPr lang="en-GB" dirty="0" err="1"/>
              <a:t>auctor</a:t>
            </a:r>
            <a:r>
              <a:rPr lang="en-GB" dirty="0"/>
              <a:t>. </a:t>
            </a:r>
            <a:r>
              <a:rPr lang="en-GB" dirty="0" err="1"/>
              <a:t>Proin</a:t>
            </a:r>
            <a:r>
              <a:rPr lang="en-GB" dirty="0"/>
              <a:t> </a:t>
            </a:r>
            <a:r>
              <a:rPr lang="en-GB" dirty="0" err="1"/>
              <a:t>nisl</a:t>
            </a:r>
            <a:r>
              <a:rPr lang="en-GB" dirty="0"/>
              <a:t> </a:t>
            </a:r>
            <a:r>
              <a:rPr lang="en-GB" dirty="0" err="1"/>
              <a:t>odio</a:t>
            </a:r>
            <a:r>
              <a:rPr lang="en-GB" dirty="0"/>
              <a:t>, </a:t>
            </a:r>
            <a:r>
              <a:rPr lang="en-GB" dirty="0" err="1"/>
              <a:t>sollicitudin</a:t>
            </a:r>
            <a:r>
              <a:rPr lang="en-GB" dirty="0"/>
              <a:t> et </a:t>
            </a:r>
            <a:r>
              <a:rPr lang="en-GB" dirty="0" err="1"/>
              <a:t>felis</a:t>
            </a:r>
            <a:r>
              <a:rPr lang="en-GB" dirty="0"/>
              <a:t> </a:t>
            </a:r>
            <a:r>
              <a:rPr lang="en-GB" dirty="0" err="1"/>
              <a:t>quis</a:t>
            </a:r>
            <a:r>
              <a:rPr lang="en-GB" dirty="0"/>
              <a:t>, </a:t>
            </a:r>
            <a:r>
              <a:rPr lang="en-GB" dirty="0" err="1"/>
              <a:t>sodales</a:t>
            </a:r>
            <a:r>
              <a:rPr lang="en-GB" dirty="0"/>
              <a:t> </a:t>
            </a:r>
            <a:r>
              <a:rPr lang="en-GB" dirty="0" err="1"/>
              <a:t>rhoncus</a:t>
            </a:r>
            <a:r>
              <a:rPr lang="en-GB" dirty="0"/>
              <a:t> libero. </a:t>
            </a:r>
            <a:r>
              <a:rPr lang="en-GB" dirty="0" err="1"/>
              <a:t>Aenean</a:t>
            </a:r>
            <a:r>
              <a:rPr lang="en-GB" dirty="0"/>
              <a:t> </a:t>
            </a:r>
            <a:r>
              <a:rPr lang="en-GB" dirty="0" err="1"/>
              <a:t>justo</a:t>
            </a:r>
            <a:r>
              <a:rPr lang="en-GB" dirty="0"/>
              <a:t> </a:t>
            </a:r>
            <a:r>
              <a:rPr lang="en-GB" dirty="0" err="1"/>
              <a:t>leo</a:t>
            </a:r>
            <a:r>
              <a:rPr lang="en-GB" dirty="0"/>
              <a:t>, </a:t>
            </a:r>
            <a:r>
              <a:rPr lang="en-GB" dirty="0" err="1"/>
              <a:t>aliquam</a:t>
            </a:r>
            <a:r>
              <a:rPr lang="en-GB" dirty="0"/>
              <a:t> </a:t>
            </a:r>
            <a:r>
              <a:rPr lang="en-GB" dirty="0" err="1"/>
              <a:t>ut</a:t>
            </a:r>
            <a:r>
              <a:rPr lang="en-GB" dirty="0"/>
              <a:t> </a:t>
            </a:r>
            <a:r>
              <a:rPr lang="en-GB" dirty="0" err="1"/>
              <a:t>orci</a:t>
            </a:r>
            <a:r>
              <a:rPr lang="en-GB" dirty="0"/>
              <a:t> sit </a:t>
            </a:r>
            <a:r>
              <a:rPr lang="en-GB" dirty="0" err="1"/>
              <a:t>amet</a:t>
            </a:r>
            <a:r>
              <a:rPr lang="en-GB" dirty="0"/>
              <a:t>, </a:t>
            </a:r>
            <a:r>
              <a:rPr lang="en-GB" dirty="0" err="1"/>
              <a:t>eleifend</a:t>
            </a:r>
            <a:r>
              <a:rPr lang="en-GB" dirty="0"/>
              <a:t> </a:t>
            </a:r>
            <a:r>
              <a:rPr lang="en-GB" dirty="0" err="1"/>
              <a:t>iaculis</a:t>
            </a:r>
            <a:r>
              <a:rPr lang="en-GB" dirty="0"/>
              <a:t> </a:t>
            </a:r>
            <a:r>
              <a:rPr lang="en-GB" dirty="0" err="1"/>
              <a:t>dolor</a:t>
            </a:r>
            <a:r>
              <a:rPr lang="en-GB" dirty="0"/>
              <a:t>.</a:t>
            </a:r>
          </a:p>
        </p:txBody>
      </p:sp>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1" name="Footer Placeholder 4">
            <a:extLst>
              <a:ext uri="{FF2B5EF4-FFF2-40B4-BE49-F238E27FC236}">
                <a16:creationId xmlns:a16="http://schemas.microsoft.com/office/drawing/2014/main" id="{10108A66-92E4-4F91-9168-68AD2B161110}"/>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sp>
        <p:nvSpPr>
          <p:cNvPr id="18" name="Text Placeholder 2">
            <a:extLst>
              <a:ext uri="{FF2B5EF4-FFF2-40B4-BE49-F238E27FC236}">
                <a16:creationId xmlns:a16="http://schemas.microsoft.com/office/drawing/2014/main" id="{DBE35F0D-B95C-4A77-946A-9C7F9D88F079}"/>
              </a:ext>
            </a:extLst>
          </p:cNvPr>
          <p:cNvSpPr>
            <a:spLocks noGrp="1"/>
          </p:cNvSpPr>
          <p:nvPr>
            <p:ph type="body" sz="quarter" idx="18" hasCustomPrompt="1"/>
          </p:nvPr>
        </p:nvSpPr>
        <p:spPr>
          <a:xfrm>
            <a:off x="673200" y="720000"/>
            <a:ext cx="7240850"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THREE COLUMNS</a:t>
            </a:r>
            <a:br>
              <a:rPr lang="en-US" dirty="0"/>
            </a:br>
            <a:r>
              <a:rPr lang="en-US" dirty="0" err="1"/>
              <a:t>WiTH</a:t>
            </a:r>
            <a:r>
              <a:rPr lang="en-US" dirty="0"/>
              <a:t> </a:t>
            </a:r>
            <a:r>
              <a:rPr lang="en-US" dirty="0" err="1"/>
              <a:t>iMAGE</a:t>
            </a:r>
            <a:endParaRPr lang="en-US" dirty="0"/>
          </a:p>
        </p:txBody>
      </p:sp>
      <p:pic>
        <p:nvPicPr>
          <p:cNvPr id="22" name="Graphic 21">
            <a:extLst>
              <a:ext uri="{FF2B5EF4-FFF2-40B4-BE49-F238E27FC236}">
                <a16:creationId xmlns:a16="http://schemas.microsoft.com/office/drawing/2014/main" id="{156135A1-CEAF-40A3-6188-C03BBA45DAC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19518313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 columns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C0B078-2CE3-A5B1-2EC7-1816356F3CD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9" y="6094"/>
            <a:ext cx="12186581" cy="6848858"/>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3"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449395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1"/>
            <a:r>
              <a:rPr lang="en-GB" dirty="0" err="1"/>
              <a:t>Proin</a:t>
            </a:r>
            <a:r>
              <a:rPr lang="en-GB" dirty="0"/>
              <a:t> </a:t>
            </a:r>
            <a:r>
              <a:rPr lang="en-GB" dirty="0" err="1"/>
              <a:t>eu</a:t>
            </a:r>
            <a:r>
              <a:rPr lang="en-GB" dirty="0"/>
              <a:t> lorem </a:t>
            </a:r>
            <a:r>
              <a:rPr lang="en-GB" dirty="0" err="1"/>
              <a:t>erat</a:t>
            </a:r>
            <a:r>
              <a:rPr lang="en-GB" dirty="0"/>
              <a:t>. </a:t>
            </a:r>
            <a:r>
              <a:rPr lang="en-GB" dirty="0" err="1"/>
              <a:t>Cras</a:t>
            </a:r>
            <a:r>
              <a:rPr lang="en-GB" dirty="0"/>
              <a:t> </a:t>
            </a:r>
            <a:r>
              <a:rPr lang="en-GB" dirty="0" err="1"/>
              <a:t>varius</a:t>
            </a:r>
            <a:r>
              <a:rPr lang="en-GB" dirty="0"/>
              <a:t> vitae </a:t>
            </a:r>
            <a:r>
              <a:rPr lang="en-GB" dirty="0" err="1"/>
              <a:t>est</a:t>
            </a:r>
            <a:r>
              <a:rPr lang="en-GB" dirty="0"/>
              <a:t> sit </a:t>
            </a:r>
            <a:r>
              <a:rPr lang="en-GB" dirty="0" err="1"/>
              <a:t>amet</a:t>
            </a:r>
            <a:r>
              <a:rPr lang="en-GB" dirty="0"/>
              <a:t> </a:t>
            </a:r>
            <a:r>
              <a:rPr lang="en-GB" dirty="0" err="1"/>
              <a:t>venenatis</a:t>
            </a:r>
            <a:r>
              <a:rPr lang="en-GB" dirty="0"/>
              <a:t>. </a:t>
            </a:r>
            <a:r>
              <a:rPr lang="en-GB" dirty="0" err="1"/>
              <a:t>Proin</a:t>
            </a:r>
            <a:r>
              <a:rPr lang="en-GB" dirty="0"/>
              <a:t> </a:t>
            </a:r>
            <a:r>
              <a:rPr lang="en-GB" dirty="0" err="1"/>
              <a:t>condimentum</a:t>
            </a:r>
            <a:r>
              <a:rPr lang="en-GB" dirty="0"/>
              <a:t> </a:t>
            </a:r>
            <a:r>
              <a:rPr lang="en-GB" dirty="0" err="1"/>
              <a:t>ultrices</a:t>
            </a:r>
            <a:r>
              <a:rPr lang="en-GB" dirty="0"/>
              <a:t> </a:t>
            </a:r>
            <a:r>
              <a:rPr lang="en-GB" dirty="0" err="1"/>
              <a:t>auctor</a:t>
            </a:r>
            <a:r>
              <a:rPr lang="en-GB" dirty="0"/>
              <a:t>. </a:t>
            </a:r>
            <a:r>
              <a:rPr lang="en-GB" dirty="0" err="1"/>
              <a:t>Proin</a:t>
            </a:r>
            <a:r>
              <a:rPr lang="en-GB" dirty="0"/>
              <a:t> </a:t>
            </a:r>
            <a:r>
              <a:rPr lang="en-GB" dirty="0" err="1"/>
              <a:t>nisl</a:t>
            </a:r>
            <a:r>
              <a:rPr lang="en-GB" dirty="0"/>
              <a:t> </a:t>
            </a:r>
            <a:r>
              <a:rPr lang="en-GB" dirty="0" err="1"/>
              <a:t>odio</a:t>
            </a:r>
            <a:r>
              <a:rPr lang="en-GB" dirty="0"/>
              <a:t>, </a:t>
            </a:r>
            <a:r>
              <a:rPr lang="en-GB" dirty="0" err="1"/>
              <a:t>sollicitudin</a:t>
            </a:r>
            <a:r>
              <a:rPr lang="en-GB" dirty="0"/>
              <a:t> et </a:t>
            </a:r>
            <a:r>
              <a:rPr lang="en-GB" dirty="0" err="1"/>
              <a:t>felis</a:t>
            </a:r>
            <a:r>
              <a:rPr lang="en-GB" dirty="0"/>
              <a:t> </a:t>
            </a:r>
            <a:r>
              <a:rPr lang="en-GB" dirty="0" err="1"/>
              <a:t>quis</a:t>
            </a:r>
            <a:r>
              <a:rPr lang="en-GB" dirty="0"/>
              <a:t>, </a:t>
            </a:r>
            <a:r>
              <a:rPr lang="en-GB" dirty="0" err="1"/>
              <a:t>sodales</a:t>
            </a:r>
            <a:r>
              <a:rPr lang="en-GB" dirty="0"/>
              <a:t> </a:t>
            </a:r>
            <a:r>
              <a:rPr lang="en-GB" dirty="0" err="1"/>
              <a:t>rhoncus</a:t>
            </a:r>
            <a:r>
              <a:rPr lang="en-GB" dirty="0"/>
              <a:t> libero. </a:t>
            </a:r>
            <a:r>
              <a:rPr lang="en-GB" dirty="0" err="1"/>
              <a:t>Aenean</a:t>
            </a:r>
            <a:r>
              <a:rPr lang="en-GB" dirty="0"/>
              <a:t> </a:t>
            </a:r>
            <a:r>
              <a:rPr lang="en-GB" dirty="0" err="1"/>
              <a:t>justo</a:t>
            </a:r>
            <a:r>
              <a:rPr lang="en-GB" dirty="0"/>
              <a:t> </a:t>
            </a:r>
            <a:r>
              <a:rPr lang="en-GB" dirty="0" err="1"/>
              <a:t>leo</a:t>
            </a:r>
            <a:r>
              <a:rPr lang="en-GB" dirty="0"/>
              <a:t>, </a:t>
            </a:r>
            <a:r>
              <a:rPr lang="en-GB" dirty="0" err="1"/>
              <a:t>aliquam</a:t>
            </a:r>
            <a:r>
              <a:rPr lang="en-GB" dirty="0"/>
              <a:t> </a:t>
            </a:r>
            <a:r>
              <a:rPr lang="en-GB" dirty="0" err="1"/>
              <a:t>ut</a:t>
            </a:r>
            <a:r>
              <a:rPr lang="en-GB" dirty="0"/>
              <a:t> </a:t>
            </a:r>
            <a:r>
              <a:rPr lang="en-GB" dirty="0" err="1"/>
              <a:t>orci</a:t>
            </a:r>
            <a:r>
              <a:rPr lang="en-GB" dirty="0"/>
              <a:t> sit </a:t>
            </a:r>
            <a:r>
              <a:rPr lang="en-GB" dirty="0" err="1"/>
              <a:t>amet</a:t>
            </a:r>
            <a:r>
              <a:rPr lang="en-GB" dirty="0"/>
              <a:t>, </a:t>
            </a:r>
            <a:r>
              <a:rPr lang="en-GB" dirty="0" err="1"/>
              <a:t>eleifend</a:t>
            </a:r>
            <a:r>
              <a:rPr lang="en-GB" dirty="0"/>
              <a:t> </a:t>
            </a:r>
            <a:r>
              <a:rPr lang="en-GB" dirty="0" err="1"/>
              <a:t>iaculis</a:t>
            </a:r>
            <a:r>
              <a:rPr lang="en-GB" dirty="0"/>
              <a:t> </a:t>
            </a:r>
            <a:r>
              <a:rPr lang="en-GB" dirty="0" err="1"/>
              <a:t>dolor</a:t>
            </a:r>
            <a:r>
              <a:rPr lang="en-GB" dirty="0"/>
              <a:t>.</a:t>
            </a:r>
          </a:p>
        </p:txBody>
      </p:sp>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1" name="Footer Placeholder 4">
            <a:extLst>
              <a:ext uri="{FF2B5EF4-FFF2-40B4-BE49-F238E27FC236}">
                <a16:creationId xmlns:a16="http://schemas.microsoft.com/office/drawing/2014/main" id="{10108A66-92E4-4F91-9168-68AD2B161110}"/>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sp>
        <p:nvSpPr>
          <p:cNvPr id="18" name="Text Placeholder 2">
            <a:extLst>
              <a:ext uri="{FF2B5EF4-FFF2-40B4-BE49-F238E27FC236}">
                <a16:creationId xmlns:a16="http://schemas.microsoft.com/office/drawing/2014/main" id="{DBE35F0D-B95C-4A77-946A-9C7F9D88F079}"/>
              </a:ext>
            </a:extLst>
          </p:cNvPr>
          <p:cNvSpPr>
            <a:spLocks noGrp="1"/>
          </p:cNvSpPr>
          <p:nvPr>
            <p:ph type="body" sz="quarter" idx="18" hasCustomPrompt="1"/>
          </p:nvPr>
        </p:nvSpPr>
        <p:spPr>
          <a:xfrm>
            <a:off x="673200" y="720000"/>
            <a:ext cx="7240850"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THREE COLUMNS</a:t>
            </a:r>
            <a:br>
              <a:rPr lang="en-US" dirty="0"/>
            </a:br>
            <a:r>
              <a:rPr lang="en-US" dirty="0" err="1"/>
              <a:t>WiTH</a:t>
            </a:r>
            <a:r>
              <a:rPr lang="en-US" dirty="0"/>
              <a:t> </a:t>
            </a:r>
            <a:r>
              <a:rPr lang="en-US" dirty="0" err="1"/>
              <a:t>iMAGE</a:t>
            </a:r>
            <a:endParaRPr lang="en-US" dirty="0"/>
          </a:p>
        </p:txBody>
      </p:sp>
      <p:pic>
        <p:nvPicPr>
          <p:cNvPr id="22" name="Graphic 21">
            <a:extLst>
              <a:ext uri="{FF2B5EF4-FFF2-40B4-BE49-F238E27FC236}">
                <a16:creationId xmlns:a16="http://schemas.microsoft.com/office/drawing/2014/main" id="{156135A1-CEAF-40A3-6188-C03BBA45DAC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21081795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columns and imag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C0B078-2CE3-A5B1-2EC7-1816356F3CD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9" y="6094"/>
            <a:ext cx="12186581" cy="6848858"/>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3"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449395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1"/>
            <a:r>
              <a:rPr lang="en-GB" dirty="0" err="1"/>
              <a:t>Proin</a:t>
            </a:r>
            <a:r>
              <a:rPr lang="en-GB" dirty="0"/>
              <a:t> </a:t>
            </a:r>
            <a:r>
              <a:rPr lang="en-GB" dirty="0" err="1"/>
              <a:t>eu</a:t>
            </a:r>
            <a:r>
              <a:rPr lang="en-GB" dirty="0"/>
              <a:t> lorem </a:t>
            </a:r>
            <a:r>
              <a:rPr lang="en-GB" dirty="0" err="1"/>
              <a:t>erat</a:t>
            </a:r>
            <a:r>
              <a:rPr lang="en-GB" dirty="0"/>
              <a:t>. </a:t>
            </a:r>
            <a:r>
              <a:rPr lang="en-GB" dirty="0" err="1"/>
              <a:t>Cras</a:t>
            </a:r>
            <a:r>
              <a:rPr lang="en-GB" dirty="0"/>
              <a:t> </a:t>
            </a:r>
            <a:r>
              <a:rPr lang="en-GB" dirty="0" err="1"/>
              <a:t>varius</a:t>
            </a:r>
            <a:r>
              <a:rPr lang="en-GB" dirty="0"/>
              <a:t> vitae </a:t>
            </a:r>
            <a:r>
              <a:rPr lang="en-GB" dirty="0" err="1"/>
              <a:t>est</a:t>
            </a:r>
            <a:r>
              <a:rPr lang="en-GB" dirty="0"/>
              <a:t> sit </a:t>
            </a:r>
            <a:r>
              <a:rPr lang="en-GB" dirty="0" err="1"/>
              <a:t>amet</a:t>
            </a:r>
            <a:r>
              <a:rPr lang="en-GB" dirty="0"/>
              <a:t> </a:t>
            </a:r>
            <a:r>
              <a:rPr lang="en-GB" dirty="0" err="1"/>
              <a:t>venenatis</a:t>
            </a:r>
            <a:r>
              <a:rPr lang="en-GB" dirty="0"/>
              <a:t>. </a:t>
            </a:r>
            <a:r>
              <a:rPr lang="en-GB" dirty="0" err="1"/>
              <a:t>Proin</a:t>
            </a:r>
            <a:r>
              <a:rPr lang="en-GB" dirty="0"/>
              <a:t> </a:t>
            </a:r>
            <a:r>
              <a:rPr lang="en-GB" dirty="0" err="1"/>
              <a:t>condimentum</a:t>
            </a:r>
            <a:r>
              <a:rPr lang="en-GB" dirty="0"/>
              <a:t> </a:t>
            </a:r>
            <a:r>
              <a:rPr lang="en-GB" dirty="0" err="1"/>
              <a:t>ultrices</a:t>
            </a:r>
            <a:r>
              <a:rPr lang="en-GB" dirty="0"/>
              <a:t> </a:t>
            </a:r>
            <a:r>
              <a:rPr lang="en-GB" dirty="0" err="1"/>
              <a:t>auctor</a:t>
            </a:r>
            <a:r>
              <a:rPr lang="en-GB" dirty="0"/>
              <a:t>. </a:t>
            </a:r>
            <a:r>
              <a:rPr lang="en-GB" dirty="0" err="1"/>
              <a:t>Proin</a:t>
            </a:r>
            <a:r>
              <a:rPr lang="en-GB" dirty="0"/>
              <a:t> </a:t>
            </a:r>
            <a:r>
              <a:rPr lang="en-GB" dirty="0" err="1"/>
              <a:t>nisl</a:t>
            </a:r>
            <a:r>
              <a:rPr lang="en-GB" dirty="0"/>
              <a:t> </a:t>
            </a:r>
            <a:r>
              <a:rPr lang="en-GB" dirty="0" err="1"/>
              <a:t>odio</a:t>
            </a:r>
            <a:r>
              <a:rPr lang="en-GB" dirty="0"/>
              <a:t>, </a:t>
            </a:r>
            <a:r>
              <a:rPr lang="en-GB" dirty="0" err="1"/>
              <a:t>sollicitudin</a:t>
            </a:r>
            <a:r>
              <a:rPr lang="en-GB" dirty="0"/>
              <a:t> et </a:t>
            </a:r>
            <a:r>
              <a:rPr lang="en-GB" dirty="0" err="1"/>
              <a:t>felis</a:t>
            </a:r>
            <a:r>
              <a:rPr lang="en-GB" dirty="0"/>
              <a:t> </a:t>
            </a:r>
            <a:r>
              <a:rPr lang="en-GB" dirty="0" err="1"/>
              <a:t>quis</a:t>
            </a:r>
            <a:r>
              <a:rPr lang="en-GB" dirty="0"/>
              <a:t>, </a:t>
            </a:r>
            <a:r>
              <a:rPr lang="en-GB" dirty="0" err="1"/>
              <a:t>sodales</a:t>
            </a:r>
            <a:r>
              <a:rPr lang="en-GB" dirty="0"/>
              <a:t> </a:t>
            </a:r>
            <a:r>
              <a:rPr lang="en-GB" dirty="0" err="1"/>
              <a:t>rhoncus</a:t>
            </a:r>
            <a:r>
              <a:rPr lang="en-GB" dirty="0"/>
              <a:t> libero. </a:t>
            </a:r>
            <a:r>
              <a:rPr lang="en-GB" dirty="0" err="1"/>
              <a:t>Aenean</a:t>
            </a:r>
            <a:r>
              <a:rPr lang="en-GB" dirty="0"/>
              <a:t> </a:t>
            </a:r>
            <a:r>
              <a:rPr lang="en-GB" dirty="0" err="1"/>
              <a:t>justo</a:t>
            </a:r>
            <a:r>
              <a:rPr lang="en-GB" dirty="0"/>
              <a:t> </a:t>
            </a:r>
            <a:r>
              <a:rPr lang="en-GB" dirty="0" err="1"/>
              <a:t>leo</a:t>
            </a:r>
            <a:r>
              <a:rPr lang="en-GB" dirty="0"/>
              <a:t>, </a:t>
            </a:r>
            <a:r>
              <a:rPr lang="en-GB" dirty="0" err="1"/>
              <a:t>aliquam</a:t>
            </a:r>
            <a:r>
              <a:rPr lang="en-GB" dirty="0"/>
              <a:t> </a:t>
            </a:r>
            <a:r>
              <a:rPr lang="en-GB" dirty="0" err="1"/>
              <a:t>ut</a:t>
            </a:r>
            <a:r>
              <a:rPr lang="en-GB" dirty="0"/>
              <a:t> </a:t>
            </a:r>
            <a:r>
              <a:rPr lang="en-GB" dirty="0" err="1"/>
              <a:t>orci</a:t>
            </a:r>
            <a:r>
              <a:rPr lang="en-GB" dirty="0"/>
              <a:t> sit </a:t>
            </a:r>
            <a:r>
              <a:rPr lang="en-GB" dirty="0" err="1"/>
              <a:t>amet</a:t>
            </a:r>
            <a:r>
              <a:rPr lang="en-GB" dirty="0"/>
              <a:t>, </a:t>
            </a:r>
            <a:r>
              <a:rPr lang="en-GB" dirty="0" err="1"/>
              <a:t>eleifend</a:t>
            </a:r>
            <a:r>
              <a:rPr lang="en-GB" dirty="0"/>
              <a:t> </a:t>
            </a:r>
            <a:r>
              <a:rPr lang="en-GB" dirty="0" err="1"/>
              <a:t>iaculis</a:t>
            </a:r>
            <a:r>
              <a:rPr lang="en-GB" dirty="0"/>
              <a:t> </a:t>
            </a:r>
            <a:r>
              <a:rPr lang="en-GB" dirty="0" err="1"/>
              <a:t>dolor</a:t>
            </a:r>
            <a:r>
              <a:rPr lang="en-GB" dirty="0"/>
              <a:t>.</a:t>
            </a:r>
          </a:p>
        </p:txBody>
      </p:sp>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1" name="Footer Placeholder 4">
            <a:extLst>
              <a:ext uri="{FF2B5EF4-FFF2-40B4-BE49-F238E27FC236}">
                <a16:creationId xmlns:a16="http://schemas.microsoft.com/office/drawing/2014/main" id="{10108A66-92E4-4F91-9168-68AD2B161110}"/>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sp>
        <p:nvSpPr>
          <p:cNvPr id="18" name="Text Placeholder 2">
            <a:extLst>
              <a:ext uri="{FF2B5EF4-FFF2-40B4-BE49-F238E27FC236}">
                <a16:creationId xmlns:a16="http://schemas.microsoft.com/office/drawing/2014/main" id="{DBE35F0D-B95C-4A77-946A-9C7F9D88F079}"/>
              </a:ext>
            </a:extLst>
          </p:cNvPr>
          <p:cNvSpPr>
            <a:spLocks noGrp="1"/>
          </p:cNvSpPr>
          <p:nvPr>
            <p:ph type="body" sz="quarter" idx="18" hasCustomPrompt="1"/>
          </p:nvPr>
        </p:nvSpPr>
        <p:spPr>
          <a:xfrm>
            <a:off x="673200" y="720000"/>
            <a:ext cx="7240850"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THREE COLUMNS</a:t>
            </a:r>
            <a:br>
              <a:rPr lang="en-US" dirty="0"/>
            </a:br>
            <a:r>
              <a:rPr lang="en-US" dirty="0" err="1"/>
              <a:t>WiTH</a:t>
            </a:r>
            <a:r>
              <a:rPr lang="en-US" dirty="0"/>
              <a:t> </a:t>
            </a:r>
            <a:r>
              <a:rPr lang="en-US" dirty="0" err="1"/>
              <a:t>iMAGE</a:t>
            </a:r>
            <a:endParaRPr lang="en-US" dirty="0"/>
          </a:p>
        </p:txBody>
      </p:sp>
      <p:pic>
        <p:nvPicPr>
          <p:cNvPr id="22" name="Graphic 21">
            <a:extLst>
              <a:ext uri="{FF2B5EF4-FFF2-40B4-BE49-F238E27FC236}">
                <a16:creationId xmlns:a16="http://schemas.microsoft.com/office/drawing/2014/main" id="{156135A1-CEAF-40A3-6188-C03BBA45DAC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33878471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columns and image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C0B078-2CE3-A5B1-2EC7-1816356F3CD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9" y="6094"/>
            <a:ext cx="12186581" cy="6848858"/>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3"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449395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1"/>
            <a:r>
              <a:rPr lang="en-GB" dirty="0" err="1"/>
              <a:t>Proin</a:t>
            </a:r>
            <a:r>
              <a:rPr lang="en-GB" dirty="0"/>
              <a:t> </a:t>
            </a:r>
            <a:r>
              <a:rPr lang="en-GB" dirty="0" err="1"/>
              <a:t>eu</a:t>
            </a:r>
            <a:r>
              <a:rPr lang="en-GB" dirty="0"/>
              <a:t> lorem </a:t>
            </a:r>
            <a:r>
              <a:rPr lang="en-GB" dirty="0" err="1"/>
              <a:t>erat</a:t>
            </a:r>
            <a:r>
              <a:rPr lang="en-GB" dirty="0"/>
              <a:t>. </a:t>
            </a:r>
            <a:r>
              <a:rPr lang="en-GB" dirty="0" err="1"/>
              <a:t>Cras</a:t>
            </a:r>
            <a:r>
              <a:rPr lang="en-GB" dirty="0"/>
              <a:t> </a:t>
            </a:r>
            <a:r>
              <a:rPr lang="en-GB" dirty="0" err="1"/>
              <a:t>varius</a:t>
            </a:r>
            <a:r>
              <a:rPr lang="en-GB" dirty="0"/>
              <a:t> vitae </a:t>
            </a:r>
            <a:r>
              <a:rPr lang="en-GB" dirty="0" err="1"/>
              <a:t>est</a:t>
            </a:r>
            <a:r>
              <a:rPr lang="en-GB" dirty="0"/>
              <a:t> sit </a:t>
            </a:r>
            <a:r>
              <a:rPr lang="en-GB" dirty="0" err="1"/>
              <a:t>amet</a:t>
            </a:r>
            <a:r>
              <a:rPr lang="en-GB" dirty="0"/>
              <a:t> </a:t>
            </a:r>
            <a:r>
              <a:rPr lang="en-GB" dirty="0" err="1"/>
              <a:t>venenatis</a:t>
            </a:r>
            <a:r>
              <a:rPr lang="en-GB" dirty="0"/>
              <a:t>. </a:t>
            </a:r>
            <a:r>
              <a:rPr lang="en-GB" dirty="0" err="1"/>
              <a:t>Proin</a:t>
            </a:r>
            <a:r>
              <a:rPr lang="en-GB" dirty="0"/>
              <a:t> </a:t>
            </a:r>
            <a:r>
              <a:rPr lang="en-GB" dirty="0" err="1"/>
              <a:t>condimentum</a:t>
            </a:r>
            <a:r>
              <a:rPr lang="en-GB" dirty="0"/>
              <a:t> </a:t>
            </a:r>
            <a:r>
              <a:rPr lang="en-GB" dirty="0" err="1"/>
              <a:t>ultrices</a:t>
            </a:r>
            <a:r>
              <a:rPr lang="en-GB" dirty="0"/>
              <a:t> </a:t>
            </a:r>
            <a:r>
              <a:rPr lang="en-GB" dirty="0" err="1"/>
              <a:t>auctor</a:t>
            </a:r>
            <a:r>
              <a:rPr lang="en-GB" dirty="0"/>
              <a:t>. </a:t>
            </a:r>
            <a:r>
              <a:rPr lang="en-GB" dirty="0" err="1"/>
              <a:t>Proin</a:t>
            </a:r>
            <a:r>
              <a:rPr lang="en-GB" dirty="0"/>
              <a:t> </a:t>
            </a:r>
            <a:r>
              <a:rPr lang="en-GB" dirty="0" err="1"/>
              <a:t>nisl</a:t>
            </a:r>
            <a:r>
              <a:rPr lang="en-GB" dirty="0"/>
              <a:t> </a:t>
            </a:r>
            <a:r>
              <a:rPr lang="en-GB" dirty="0" err="1"/>
              <a:t>odio</a:t>
            </a:r>
            <a:r>
              <a:rPr lang="en-GB" dirty="0"/>
              <a:t>, </a:t>
            </a:r>
            <a:r>
              <a:rPr lang="en-GB" dirty="0" err="1"/>
              <a:t>sollicitudin</a:t>
            </a:r>
            <a:r>
              <a:rPr lang="en-GB" dirty="0"/>
              <a:t> et </a:t>
            </a:r>
            <a:r>
              <a:rPr lang="en-GB" dirty="0" err="1"/>
              <a:t>felis</a:t>
            </a:r>
            <a:r>
              <a:rPr lang="en-GB" dirty="0"/>
              <a:t> </a:t>
            </a:r>
            <a:r>
              <a:rPr lang="en-GB" dirty="0" err="1"/>
              <a:t>quis</a:t>
            </a:r>
            <a:r>
              <a:rPr lang="en-GB" dirty="0"/>
              <a:t>, </a:t>
            </a:r>
            <a:r>
              <a:rPr lang="en-GB" dirty="0" err="1"/>
              <a:t>sodales</a:t>
            </a:r>
            <a:r>
              <a:rPr lang="en-GB" dirty="0"/>
              <a:t> </a:t>
            </a:r>
            <a:r>
              <a:rPr lang="en-GB" dirty="0" err="1"/>
              <a:t>rhoncus</a:t>
            </a:r>
            <a:r>
              <a:rPr lang="en-GB" dirty="0"/>
              <a:t> libero. </a:t>
            </a:r>
            <a:r>
              <a:rPr lang="en-GB" dirty="0" err="1"/>
              <a:t>Aenean</a:t>
            </a:r>
            <a:r>
              <a:rPr lang="en-GB" dirty="0"/>
              <a:t> </a:t>
            </a:r>
            <a:r>
              <a:rPr lang="en-GB" dirty="0" err="1"/>
              <a:t>justo</a:t>
            </a:r>
            <a:r>
              <a:rPr lang="en-GB" dirty="0"/>
              <a:t> </a:t>
            </a:r>
            <a:r>
              <a:rPr lang="en-GB" dirty="0" err="1"/>
              <a:t>leo</a:t>
            </a:r>
            <a:r>
              <a:rPr lang="en-GB" dirty="0"/>
              <a:t>, </a:t>
            </a:r>
            <a:r>
              <a:rPr lang="en-GB" dirty="0" err="1"/>
              <a:t>aliquam</a:t>
            </a:r>
            <a:r>
              <a:rPr lang="en-GB" dirty="0"/>
              <a:t> </a:t>
            </a:r>
            <a:r>
              <a:rPr lang="en-GB" dirty="0" err="1"/>
              <a:t>ut</a:t>
            </a:r>
            <a:r>
              <a:rPr lang="en-GB" dirty="0"/>
              <a:t> </a:t>
            </a:r>
            <a:r>
              <a:rPr lang="en-GB" dirty="0" err="1"/>
              <a:t>orci</a:t>
            </a:r>
            <a:r>
              <a:rPr lang="en-GB" dirty="0"/>
              <a:t> sit </a:t>
            </a:r>
            <a:r>
              <a:rPr lang="en-GB" dirty="0" err="1"/>
              <a:t>amet</a:t>
            </a:r>
            <a:r>
              <a:rPr lang="en-GB" dirty="0"/>
              <a:t>, </a:t>
            </a:r>
            <a:r>
              <a:rPr lang="en-GB" dirty="0" err="1"/>
              <a:t>eleifend</a:t>
            </a:r>
            <a:r>
              <a:rPr lang="en-GB" dirty="0"/>
              <a:t> </a:t>
            </a:r>
            <a:r>
              <a:rPr lang="en-GB" dirty="0" err="1"/>
              <a:t>iaculis</a:t>
            </a:r>
            <a:r>
              <a:rPr lang="en-GB" dirty="0"/>
              <a:t> </a:t>
            </a:r>
            <a:r>
              <a:rPr lang="en-GB" dirty="0" err="1"/>
              <a:t>dolor</a:t>
            </a:r>
            <a:r>
              <a:rPr lang="en-GB" dirty="0"/>
              <a:t>.</a:t>
            </a:r>
          </a:p>
        </p:txBody>
      </p:sp>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1" name="Footer Placeholder 4">
            <a:extLst>
              <a:ext uri="{FF2B5EF4-FFF2-40B4-BE49-F238E27FC236}">
                <a16:creationId xmlns:a16="http://schemas.microsoft.com/office/drawing/2014/main" id="{10108A66-92E4-4F91-9168-68AD2B161110}"/>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sp>
        <p:nvSpPr>
          <p:cNvPr id="18" name="Text Placeholder 2">
            <a:extLst>
              <a:ext uri="{FF2B5EF4-FFF2-40B4-BE49-F238E27FC236}">
                <a16:creationId xmlns:a16="http://schemas.microsoft.com/office/drawing/2014/main" id="{DBE35F0D-B95C-4A77-946A-9C7F9D88F079}"/>
              </a:ext>
            </a:extLst>
          </p:cNvPr>
          <p:cNvSpPr>
            <a:spLocks noGrp="1"/>
          </p:cNvSpPr>
          <p:nvPr>
            <p:ph type="body" sz="quarter" idx="18" hasCustomPrompt="1"/>
          </p:nvPr>
        </p:nvSpPr>
        <p:spPr>
          <a:xfrm>
            <a:off x="673200" y="720000"/>
            <a:ext cx="7240850"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THREE COLUMNS</a:t>
            </a:r>
            <a:br>
              <a:rPr lang="en-US" dirty="0"/>
            </a:br>
            <a:r>
              <a:rPr lang="en-US" dirty="0" err="1"/>
              <a:t>WiTH</a:t>
            </a:r>
            <a:r>
              <a:rPr lang="en-US" dirty="0"/>
              <a:t> </a:t>
            </a:r>
            <a:r>
              <a:rPr lang="en-US" dirty="0" err="1"/>
              <a:t>iMAGE</a:t>
            </a:r>
            <a:endParaRPr lang="en-US" dirty="0"/>
          </a:p>
        </p:txBody>
      </p:sp>
      <p:pic>
        <p:nvPicPr>
          <p:cNvPr id="22" name="Graphic 21">
            <a:extLst>
              <a:ext uri="{FF2B5EF4-FFF2-40B4-BE49-F238E27FC236}">
                <a16:creationId xmlns:a16="http://schemas.microsoft.com/office/drawing/2014/main" id="{156135A1-CEAF-40A3-6188-C03BBA45DAC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656713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35148-C2AF-4B33-817B-FF7F4003E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0" y="0"/>
            <a:ext cx="7620000" cy="6858000"/>
          </a:xfrm>
          <a:prstGeom prst="rect">
            <a:avLst/>
          </a:prstGeom>
        </p:spPr>
      </p:pic>
      <p:sp>
        <p:nvSpPr>
          <p:cNvPr id="17"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1067289" y="1675817"/>
            <a:ext cx="4680000" cy="1948859"/>
          </a:xfrm>
          <a:prstGeom prst="rect">
            <a:avLst/>
          </a:prstGeom>
        </p:spPr>
        <p:txBody>
          <a:bodyPr lIns="0" tIns="0" rIns="0" bIns="0">
            <a:noAutofit/>
          </a:bodyPr>
          <a:lstStyle>
            <a:lvl1pPr marL="0" indent="0">
              <a:lnSpc>
                <a:spcPts val="4800"/>
              </a:lnSpc>
              <a:spcBef>
                <a:spcPts val="0"/>
              </a:spcBef>
              <a:buNone/>
              <a:defRPr sz="6000" b="0" i="0" spc="-80" baseline="0">
                <a:solidFill>
                  <a:schemeClr val="accent1"/>
                </a:solidFill>
                <a:latin typeface="Breakthrough 2022" panose="02060603040202040303"/>
                <a:ea typeface="Breakthrough 2022" panose="02060603040202040303"/>
                <a:cs typeface="Breakthrough 2022" panose="02060603040202040303"/>
              </a:defRPr>
            </a:lvl1pPr>
          </a:lstStyle>
          <a:p>
            <a:pPr lvl="0"/>
            <a:r>
              <a:rPr lang="en-GB" dirty="0" err="1"/>
              <a:t>PRESENTATiON</a:t>
            </a:r>
            <a:endParaRPr lang="en-GB" dirty="0"/>
          </a:p>
          <a:p>
            <a:pPr lvl="0"/>
            <a:r>
              <a:rPr lang="en-GB" dirty="0" err="1"/>
              <a:t>HEADiNG</a:t>
            </a:r>
            <a:r>
              <a:rPr lang="en-GB" dirty="0"/>
              <a:t> </a:t>
            </a:r>
            <a:br>
              <a:rPr lang="en-GB" dirty="0"/>
            </a:br>
            <a:r>
              <a:rPr lang="en-GB" dirty="0"/>
              <a:t>GOES HERE</a:t>
            </a:r>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680000" cy="1430338"/>
          </a:xfrm>
          <a:prstGeom prst="rect">
            <a:avLst/>
          </a:prstGeom>
        </p:spPr>
        <p:txBody>
          <a:bodyPr lIns="0" tIns="0" rIns="0" bIns="0">
            <a:normAutofit/>
          </a:bodyPr>
          <a:lstStyle>
            <a:lvl1pPr marL="0" indent="0">
              <a:buNone/>
              <a:defRPr sz="1800" b="1" spc="-40" baseline="0">
                <a:solidFill>
                  <a:schemeClr val="bg1"/>
                </a:solidFill>
                <a:latin typeface="Raleway" panose="020B0503030101060003" pitchFamily="34" charset="0"/>
              </a:defRPr>
            </a:lvl1pPr>
          </a:lstStyle>
          <a:p>
            <a:pPr lvl="0"/>
            <a:r>
              <a:rPr lang="en-US" dirty="0"/>
              <a:t>Sub heading goes here.</a:t>
            </a:r>
          </a:p>
        </p:txBody>
      </p:sp>
      <p:pic>
        <p:nvPicPr>
          <p:cNvPr id="9" name="Graphic 8">
            <a:extLst>
              <a:ext uri="{FF2B5EF4-FFF2-40B4-BE49-F238E27FC236}">
                <a16:creationId xmlns:a16="http://schemas.microsoft.com/office/drawing/2014/main" id="{DE5BFDBE-1E51-05BA-C793-F13362FA6D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107039" cy="3261600"/>
          </a:xfrm>
          <a:prstGeom prst="rect">
            <a:avLst/>
          </a:prstGeom>
        </p:spPr>
      </p:pic>
    </p:spTree>
    <p:extLst>
      <p:ext uri="{BB962C8B-B14F-4D97-AF65-F5344CB8AC3E}">
        <p14:creationId xmlns:p14="http://schemas.microsoft.com/office/powerpoint/2010/main" val="12864372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columns and imag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C0B078-2CE3-A5B1-2EC7-1816356F3CD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9" y="6094"/>
            <a:ext cx="12186581" cy="6848858"/>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3"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449395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1"/>
            <a:r>
              <a:rPr lang="en-GB" dirty="0" err="1"/>
              <a:t>Proin</a:t>
            </a:r>
            <a:r>
              <a:rPr lang="en-GB" dirty="0"/>
              <a:t> </a:t>
            </a:r>
            <a:r>
              <a:rPr lang="en-GB" dirty="0" err="1"/>
              <a:t>eu</a:t>
            </a:r>
            <a:r>
              <a:rPr lang="en-GB" dirty="0"/>
              <a:t> lorem </a:t>
            </a:r>
            <a:r>
              <a:rPr lang="en-GB" dirty="0" err="1"/>
              <a:t>erat</a:t>
            </a:r>
            <a:r>
              <a:rPr lang="en-GB" dirty="0"/>
              <a:t>. </a:t>
            </a:r>
            <a:r>
              <a:rPr lang="en-GB" dirty="0" err="1"/>
              <a:t>Cras</a:t>
            </a:r>
            <a:r>
              <a:rPr lang="en-GB" dirty="0"/>
              <a:t> </a:t>
            </a:r>
            <a:r>
              <a:rPr lang="en-GB" dirty="0" err="1"/>
              <a:t>varius</a:t>
            </a:r>
            <a:r>
              <a:rPr lang="en-GB" dirty="0"/>
              <a:t> vitae </a:t>
            </a:r>
            <a:r>
              <a:rPr lang="en-GB" dirty="0" err="1"/>
              <a:t>est</a:t>
            </a:r>
            <a:r>
              <a:rPr lang="en-GB" dirty="0"/>
              <a:t> sit </a:t>
            </a:r>
            <a:r>
              <a:rPr lang="en-GB" dirty="0" err="1"/>
              <a:t>amet</a:t>
            </a:r>
            <a:r>
              <a:rPr lang="en-GB" dirty="0"/>
              <a:t> </a:t>
            </a:r>
            <a:r>
              <a:rPr lang="en-GB" dirty="0" err="1"/>
              <a:t>venenatis</a:t>
            </a:r>
            <a:r>
              <a:rPr lang="en-GB" dirty="0"/>
              <a:t>. </a:t>
            </a:r>
            <a:r>
              <a:rPr lang="en-GB" dirty="0" err="1"/>
              <a:t>Proin</a:t>
            </a:r>
            <a:r>
              <a:rPr lang="en-GB" dirty="0"/>
              <a:t> </a:t>
            </a:r>
            <a:r>
              <a:rPr lang="en-GB" dirty="0" err="1"/>
              <a:t>condimentum</a:t>
            </a:r>
            <a:r>
              <a:rPr lang="en-GB" dirty="0"/>
              <a:t> </a:t>
            </a:r>
            <a:r>
              <a:rPr lang="en-GB" dirty="0" err="1"/>
              <a:t>ultrices</a:t>
            </a:r>
            <a:r>
              <a:rPr lang="en-GB" dirty="0"/>
              <a:t> </a:t>
            </a:r>
            <a:r>
              <a:rPr lang="en-GB" dirty="0" err="1"/>
              <a:t>auctor</a:t>
            </a:r>
            <a:r>
              <a:rPr lang="en-GB" dirty="0"/>
              <a:t>. </a:t>
            </a:r>
            <a:r>
              <a:rPr lang="en-GB" dirty="0" err="1"/>
              <a:t>Proin</a:t>
            </a:r>
            <a:r>
              <a:rPr lang="en-GB" dirty="0"/>
              <a:t> </a:t>
            </a:r>
            <a:r>
              <a:rPr lang="en-GB" dirty="0" err="1"/>
              <a:t>nisl</a:t>
            </a:r>
            <a:r>
              <a:rPr lang="en-GB" dirty="0"/>
              <a:t> </a:t>
            </a:r>
            <a:r>
              <a:rPr lang="en-GB" dirty="0" err="1"/>
              <a:t>odio</a:t>
            </a:r>
            <a:r>
              <a:rPr lang="en-GB" dirty="0"/>
              <a:t>, </a:t>
            </a:r>
            <a:r>
              <a:rPr lang="en-GB" dirty="0" err="1"/>
              <a:t>sollicitudin</a:t>
            </a:r>
            <a:r>
              <a:rPr lang="en-GB" dirty="0"/>
              <a:t> et </a:t>
            </a:r>
            <a:r>
              <a:rPr lang="en-GB" dirty="0" err="1"/>
              <a:t>felis</a:t>
            </a:r>
            <a:r>
              <a:rPr lang="en-GB" dirty="0"/>
              <a:t> </a:t>
            </a:r>
            <a:r>
              <a:rPr lang="en-GB" dirty="0" err="1"/>
              <a:t>quis</a:t>
            </a:r>
            <a:r>
              <a:rPr lang="en-GB" dirty="0"/>
              <a:t>, </a:t>
            </a:r>
            <a:r>
              <a:rPr lang="en-GB" dirty="0" err="1"/>
              <a:t>sodales</a:t>
            </a:r>
            <a:r>
              <a:rPr lang="en-GB" dirty="0"/>
              <a:t> </a:t>
            </a:r>
            <a:r>
              <a:rPr lang="en-GB" dirty="0" err="1"/>
              <a:t>rhoncus</a:t>
            </a:r>
            <a:r>
              <a:rPr lang="en-GB" dirty="0"/>
              <a:t> libero. </a:t>
            </a:r>
            <a:r>
              <a:rPr lang="en-GB" dirty="0" err="1"/>
              <a:t>Aenean</a:t>
            </a:r>
            <a:r>
              <a:rPr lang="en-GB" dirty="0"/>
              <a:t> </a:t>
            </a:r>
            <a:r>
              <a:rPr lang="en-GB" dirty="0" err="1"/>
              <a:t>justo</a:t>
            </a:r>
            <a:r>
              <a:rPr lang="en-GB" dirty="0"/>
              <a:t> </a:t>
            </a:r>
            <a:r>
              <a:rPr lang="en-GB" dirty="0" err="1"/>
              <a:t>leo</a:t>
            </a:r>
            <a:r>
              <a:rPr lang="en-GB" dirty="0"/>
              <a:t>, </a:t>
            </a:r>
            <a:r>
              <a:rPr lang="en-GB" dirty="0" err="1"/>
              <a:t>aliquam</a:t>
            </a:r>
            <a:r>
              <a:rPr lang="en-GB" dirty="0"/>
              <a:t> </a:t>
            </a:r>
            <a:r>
              <a:rPr lang="en-GB" dirty="0" err="1"/>
              <a:t>ut</a:t>
            </a:r>
            <a:r>
              <a:rPr lang="en-GB" dirty="0"/>
              <a:t> </a:t>
            </a:r>
            <a:r>
              <a:rPr lang="en-GB" dirty="0" err="1"/>
              <a:t>orci</a:t>
            </a:r>
            <a:r>
              <a:rPr lang="en-GB" dirty="0"/>
              <a:t> sit </a:t>
            </a:r>
            <a:r>
              <a:rPr lang="en-GB" dirty="0" err="1"/>
              <a:t>amet</a:t>
            </a:r>
            <a:r>
              <a:rPr lang="en-GB" dirty="0"/>
              <a:t>, </a:t>
            </a:r>
            <a:r>
              <a:rPr lang="en-GB" dirty="0" err="1"/>
              <a:t>eleifend</a:t>
            </a:r>
            <a:r>
              <a:rPr lang="en-GB" dirty="0"/>
              <a:t> </a:t>
            </a:r>
            <a:r>
              <a:rPr lang="en-GB" dirty="0" err="1"/>
              <a:t>iaculis</a:t>
            </a:r>
            <a:r>
              <a:rPr lang="en-GB" dirty="0"/>
              <a:t> </a:t>
            </a:r>
            <a:r>
              <a:rPr lang="en-GB" dirty="0" err="1"/>
              <a:t>dolor</a:t>
            </a:r>
            <a:r>
              <a:rPr lang="en-GB" dirty="0"/>
              <a:t>.</a:t>
            </a:r>
          </a:p>
        </p:txBody>
      </p:sp>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1" name="Footer Placeholder 4">
            <a:extLst>
              <a:ext uri="{FF2B5EF4-FFF2-40B4-BE49-F238E27FC236}">
                <a16:creationId xmlns:a16="http://schemas.microsoft.com/office/drawing/2014/main" id="{10108A66-92E4-4F91-9168-68AD2B161110}"/>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sp>
        <p:nvSpPr>
          <p:cNvPr id="18" name="Text Placeholder 2">
            <a:extLst>
              <a:ext uri="{FF2B5EF4-FFF2-40B4-BE49-F238E27FC236}">
                <a16:creationId xmlns:a16="http://schemas.microsoft.com/office/drawing/2014/main" id="{DBE35F0D-B95C-4A77-946A-9C7F9D88F079}"/>
              </a:ext>
            </a:extLst>
          </p:cNvPr>
          <p:cNvSpPr>
            <a:spLocks noGrp="1"/>
          </p:cNvSpPr>
          <p:nvPr>
            <p:ph type="body" sz="quarter" idx="18" hasCustomPrompt="1"/>
          </p:nvPr>
        </p:nvSpPr>
        <p:spPr>
          <a:xfrm>
            <a:off x="673200" y="720000"/>
            <a:ext cx="7240850"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THREE COLUMNS</a:t>
            </a:r>
            <a:br>
              <a:rPr lang="en-US" dirty="0"/>
            </a:br>
            <a:r>
              <a:rPr lang="en-US" dirty="0" err="1"/>
              <a:t>WiTH</a:t>
            </a:r>
            <a:r>
              <a:rPr lang="en-US" dirty="0"/>
              <a:t> </a:t>
            </a:r>
            <a:r>
              <a:rPr lang="en-US" dirty="0" err="1"/>
              <a:t>iMAGE</a:t>
            </a:r>
            <a:endParaRPr lang="en-US" dirty="0"/>
          </a:p>
        </p:txBody>
      </p:sp>
      <p:pic>
        <p:nvPicPr>
          <p:cNvPr id="22" name="Graphic 21">
            <a:extLst>
              <a:ext uri="{FF2B5EF4-FFF2-40B4-BE49-F238E27FC236}">
                <a16:creationId xmlns:a16="http://schemas.microsoft.com/office/drawing/2014/main" id="{156135A1-CEAF-40A3-6188-C03BBA45DAC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35036521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columns and image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C0B078-2CE3-A5B1-2EC7-1816356F3CD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20" y="6095"/>
            <a:ext cx="12186579" cy="6848857"/>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3"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449395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1"/>
            <a:r>
              <a:rPr lang="en-GB" dirty="0" err="1"/>
              <a:t>Proin</a:t>
            </a:r>
            <a:r>
              <a:rPr lang="en-GB" dirty="0"/>
              <a:t> </a:t>
            </a:r>
            <a:r>
              <a:rPr lang="en-GB" dirty="0" err="1"/>
              <a:t>eu</a:t>
            </a:r>
            <a:r>
              <a:rPr lang="en-GB" dirty="0"/>
              <a:t> lorem </a:t>
            </a:r>
            <a:r>
              <a:rPr lang="en-GB" dirty="0" err="1"/>
              <a:t>erat</a:t>
            </a:r>
            <a:r>
              <a:rPr lang="en-GB" dirty="0"/>
              <a:t>. </a:t>
            </a:r>
            <a:r>
              <a:rPr lang="en-GB" dirty="0" err="1"/>
              <a:t>Cras</a:t>
            </a:r>
            <a:r>
              <a:rPr lang="en-GB" dirty="0"/>
              <a:t> </a:t>
            </a:r>
            <a:r>
              <a:rPr lang="en-GB" dirty="0" err="1"/>
              <a:t>varius</a:t>
            </a:r>
            <a:r>
              <a:rPr lang="en-GB" dirty="0"/>
              <a:t> vitae </a:t>
            </a:r>
            <a:r>
              <a:rPr lang="en-GB" dirty="0" err="1"/>
              <a:t>est</a:t>
            </a:r>
            <a:r>
              <a:rPr lang="en-GB" dirty="0"/>
              <a:t> sit </a:t>
            </a:r>
            <a:r>
              <a:rPr lang="en-GB" dirty="0" err="1"/>
              <a:t>amet</a:t>
            </a:r>
            <a:r>
              <a:rPr lang="en-GB" dirty="0"/>
              <a:t> </a:t>
            </a:r>
            <a:r>
              <a:rPr lang="en-GB" dirty="0" err="1"/>
              <a:t>venenatis</a:t>
            </a:r>
            <a:r>
              <a:rPr lang="en-GB" dirty="0"/>
              <a:t>. </a:t>
            </a:r>
            <a:r>
              <a:rPr lang="en-GB" dirty="0" err="1"/>
              <a:t>Proin</a:t>
            </a:r>
            <a:r>
              <a:rPr lang="en-GB" dirty="0"/>
              <a:t> </a:t>
            </a:r>
            <a:r>
              <a:rPr lang="en-GB" dirty="0" err="1"/>
              <a:t>condimentum</a:t>
            </a:r>
            <a:r>
              <a:rPr lang="en-GB" dirty="0"/>
              <a:t> </a:t>
            </a:r>
            <a:r>
              <a:rPr lang="en-GB" dirty="0" err="1"/>
              <a:t>ultrices</a:t>
            </a:r>
            <a:r>
              <a:rPr lang="en-GB" dirty="0"/>
              <a:t> </a:t>
            </a:r>
            <a:r>
              <a:rPr lang="en-GB" dirty="0" err="1"/>
              <a:t>auctor</a:t>
            </a:r>
            <a:r>
              <a:rPr lang="en-GB" dirty="0"/>
              <a:t>. </a:t>
            </a:r>
            <a:r>
              <a:rPr lang="en-GB" dirty="0" err="1"/>
              <a:t>Proin</a:t>
            </a:r>
            <a:r>
              <a:rPr lang="en-GB" dirty="0"/>
              <a:t> </a:t>
            </a:r>
            <a:r>
              <a:rPr lang="en-GB" dirty="0" err="1"/>
              <a:t>nisl</a:t>
            </a:r>
            <a:r>
              <a:rPr lang="en-GB" dirty="0"/>
              <a:t> </a:t>
            </a:r>
            <a:r>
              <a:rPr lang="en-GB" dirty="0" err="1"/>
              <a:t>odio</a:t>
            </a:r>
            <a:r>
              <a:rPr lang="en-GB" dirty="0"/>
              <a:t>, </a:t>
            </a:r>
            <a:r>
              <a:rPr lang="en-GB" dirty="0" err="1"/>
              <a:t>sollicitudin</a:t>
            </a:r>
            <a:r>
              <a:rPr lang="en-GB" dirty="0"/>
              <a:t> et </a:t>
            </a:r>
            <a:r>
              <a:rPr lang="en-GB" dirty="0" err="1"/>
              <a:t>felis</a:t>
            </a:r>
            <a:r>
              <a:rPr lang="en-GB" dirty="0"/>
              <a:t> </a:t>
            </a:r>
            <a:r>
              <a:rPr lang="en-GB" dirty="0" err="1"/>
              <a:t>quis</a:t>
            </a:r>
            <a:r>
              <a:rPr lang="en-GB" dirty="0"/>
              <a:t>, </a:t>
            </a:r>
            <a:r>
              <a:rPr lang="en-GB" dirty="0" err="1"/>
              <a:t>sodales</a:t>
            </a:r>
            <a:r>
              <a:rPr lang="en-GB" dirty="0"/>
              <a:t> </a:t>
            </a:r>
            <a:r>
              <a:rPr lang="en-GB" dirty="0" err="1"/>
              <a:t>rhoncus</a:t>
            </a:r>
            <a:r>
              <a:rPr lang="en-GB" dirty="0"/>
              <a:t> libero. </a:t>
            </a:r>
            <a:r>
              <a:rPr lang="en-GB" dirty="0" err="1"/>
              <a:t>Aenean</a:t>
            </a:r>
            <a:r>
              <a:rPr lang="en-GB" dirty="0"/>
              <a:t> </a:t>
            </a:r>
            <a:r>
              <a:rPr lang="en-GB" dirty="0" err="1"/>
              <a:t>justo</a:t>
            </a:r>
            <a:r>
              <a:rPr lang="en-GB" dirty="0"/>
              <a:t> </a:t>
            </a:r>
            <a:r>
              <a:rPr lang="en-GB" dirty="0" err="1"/>
              <a:t>leo</a:t>
            </a:r>
            <a:r>
              <a:rPr lang="en-GB" dirty="0"/>
              <a:t>, </a:t>
            </a:r>
            <a:r>
              <a:rPr lang="en-GB" dirty="0" err="1"/>
              <a:t>aliquam</a:t>
            </a:r>
            <a:r>
              <a:rPr lang="en-GB" dirty="0"/>
              <a:t> </a:t>
            </a:r>
            <a:r>
              <a:rPr lang="en-GB" dirty="0" err="1"/>
              <a:t>ut</a:t>
            </a:r>
            <a:r>
              <a:rPr lang="en-GB" dirty="0"/>
              <a:t> </a:t>
            </a:r>
            <a:r>
              <a:rPr lang="en-GB" dirty="0" err="1"/>
              <a:t>orci</a:t>
            </a:r>
            <a:r>
              <a:rPr lang="en-GB" dirty="0"/>
              <a:t> sit </a:t>
            </a:r>
            <a:r>
              <a:rPr lang="en-GB" dirty="0" err="1"/>
              <a:t>amet</a:t>
            </a:r>
            <a:r>
              <a:rPr lang="en-GB" dirty="0"/>
              <a:t>, </a:t>
            </a:r>
            <a:r>
              <a:rPr lang="en-GB" dirty="0" err="1"/>
              <a:t>eleifend</a:t>
            </a:r>
            <a:r>
              <a:rPr lang="en-GB" dirty="0"/>
              <a:t> </a:t>
            </a:r>
            <a:r>
              <a:rPr lang="en-GB" dirty="0" err="1"/>
              <a:t>iaculis</a:t>
            </a:r>
            <a:r>
              <a:rPr lang="en-GB" dirty="0"/>
              <a:t> </a:t>
            </a:r>
            <a:r>
              <a:rPr lang="en-GB" dirty="0" err="1"/>
              <a:t>dolor</a:t>
            </a:r>
            <a:r>
              <a:rPr lang="en-GB" dirty="0"/>
              <a:t>.</a:t>
            </a:r>
          </a:p>
        </p:txBody>
      </p:sp>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1" name="Footer Placeholder 4">
            <a:extLst>
              <a:ext uri="{FF2B5EF4-FFF2-40B4-BE49-F238E27FC236}">
                <a16:creationId xmlns:a16="http://schemas.microsoft.com/office/drawing/2014/main" id="{10108A66-92E4-4F91-9168-68AD2B161110}"/>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sp>
        <p:nvSpPr>
          <p:cNvPr id="18" name="Text Placeholder 2">
            <a:extLst>
              <a:ext uri="{FF2B5EF4-FFF2-40B4-BE49-F238E27FC236}">
                <a16:creationId xmlns:a16="http://schemas.microsoft.com/office/drawing/2014/main" id="{DBE35F0D-B95C-4A77-946A-9C7F9D88F079}"/>
              </a:ext>
            </a:extLst>
          </p:cNvPr>
          <p:cNvSpPr>
            <a:spLocks noGrp="1"/>
          </p:cNvSpPr>
          <p:nvPr>
            <p:ph type="body" sz="quarter" idx="18" hasCustomPrompt="1"/>
          </p:nvPr>
        </p:nvSpPr>
        <p:spPr>
          <a:xfrm>
            <a:off x="673200" y="720000"/>
            <a:ext cx="7240850"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THREE COLUMNS</a:t>
            </a:r>
            <a:br>
              <a:rPr lang="en-US" dirty="0"/>
            </a:br>
            <a:r>
              <a:rPr lang="en-US" dirty="0" err="1"/>
              <a:t>WiTH</a:t>
            </a:r>
            <a:r>
              <a:rPr lang="en-US" dirty="0"/>
              <a:t> </a:t>
            </a:r>
            <a:r>
              <a:rPr lang="en-US" dirty="0" err="1"/>
              <a:t>iMAGE</a:t>
            </a:r>
            <a:endParaRPr lang="en-US" dirty="0"/>
          </a:p>
        </p:txBody>
      </p:sp>
      <p:pic>
        <p:nvPicPr>
          <p:cNvPr id="22" name="Graphic 21">
            <a:extLst>
              <a:ext uri="{FF2B5EF4-FFF2-40B4-BE49-F238E27FC236}">
                <a16:creationId xmlns:a16="http://schemas.microsoft.com/office/drawing/2014/main" id="{156135A1-CEAF-40A3-6188-C03BBA45DAC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36318955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ree columns and image 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C0B078-2CE3-A5B1-2EC7-1816356F3CD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20" y="6095"/>
            <a:ext cx="12186579" cy="6848857"/>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3"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449395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1"/>
            <a:r>
              <a:rPr lang="en-GB" dirty="0" err="1"/>
              <a:t>Proin</a:t>
            </a:r>
            <a:r>
              <a:rPr lang="en-GB" dirty="0"/>
              <a:t> </a:t>
            </a:r>
            <a:r>
              <a:rPr lang="en-GB" dirty="0" err="1"/>
              <a:t>eu</a:t>
            </a:r>
            <a:r>
              <a:rPr lang="en-GB" dirty="0"/>
              <a:t> lorem </a:t>
            </a:r>
            <a:r>
              <a:rPr lang="en-GB" dirty="0" err="1"/>
              <a:t>erat</a:t>
            </a:r>
            <a:r>
              <a:rPr lang="en-GB" dirty="0"/>
              <a:t>. </a:t>
            </a:r>
            <a:r>
              <a:rPr lang="en-GB" dirty="0" err="1"/>
              <a:t>Cras</a:t>
            </a:r>
            <a:r>
              <a:rPr lang="en-GB" dirty="0"/>
              <a:t> </a:t>
            </a:r>
            <a:r>
              <a:rPr lang="en-GB" dirty="0" err="1"/>
              <a:t>varius</a:t>
            </a:r>
            <a:r>
              <a:rPr lang="en-GB" dirty="0"/>
              <a:t> vitae </a:t>
            </a:r>
            <a:r>
              <a:rPr lang="en-GB" dirty="0" err="1"/>
              <a:t>est</a:t>
            </a:r>
            <a:r>
              <a:rPr lang="en-GB" dirty="0"/>
              <a:t> sit </a:t>
            </a:r>
            <a:r>
              <a:rPr lang="en-GB" dirty="0" err="1"/>
              <a:t>amet</a:t>
            </a:r>
            <a:r>
              <a:rPr lang="en-GB" dirty="0"/>
              <a:t> </a:t>
            </a:r>
            <a:r>
              <a:rPr lang="en-GB" dirty="0" err="1"/>
              <a:t>venenatis</a:t>
            </a:r>
            <a:r>
              <a:rPr lang="en-GB" dirty="0"/>
              <a:t>. </a:t>
            </a:r>
            <a:r>
              <a:rPr lang="en-GB" dirty="0" err="1"/>
              <a:t>Proin</a:t>
            </a:r>
            <a:r>
              <a:rPr lang="en-GB" dirty="0"/>
              <a:t> </a:t>
            </a:r>
            <a:r>
              <a:rPr lang="en-GB" dirty="0" err="1"/>
              <a:t>condimentum</a:t>
            </a:r>
            <a:r>
              <a:rPr lang="en-GB" dirty="0"/>
              <a:t> </a:t>
            </a:r>
            <a:r>
              <a:rPr lang="en-GB" dirty="0" err="1"/>
              <a:t>ultrices</a:t>
            </a:r>
            <a:r>
              <a:rPr lang="en-GB" dirty="0"/>
              <a:t> </a:t>
            </a:r>
            <a:r>
              <a:rPr lang="en-GB" dirty="0" err="1"/>
              <a:t>auctor</a:t>
            </a:r>
            <a:r>
              <a:rPr lang="en-GB" dirty="0"/>
              <a:t>. </a:t>
            </a:r>
            <a:r>
              <a:rPr lang="en-GB" dirty="0" err="1"/>
              <a:t>Proin</a:t>
            </a:r>
            <a:r>
              <a:rPr lang="en-GB" dirty="0"/>
              <a:t> </a:t>
            </a:r>
            <a:r>
              <a:rPr lang="en-GB" dirty="0" err="1"/>
              <a:t>nisl</a:t>
            </a:r>
            <a:r>
              <a:rPr lang="en-GB" dirty="0"/>
              <a:t> </a:t>
            </a:r>
            <a:r>
              <a:rPr lang="en-GB" dirty="0" err="1"/>
              <a:t>odio</a:t>
            </a:r>
            <a:r>
              <a:rPr lang="en-GB" dirty="0"/>
              <a:t>, </a:t>
            </a:r>
            <a:r>
              <a:rPr lang="en-GB" dirty="0" err="1"/>
              <a:t>sollicitudin</a:t>
            </a:r>
            <a:r>
              <a:rPr lang="en-GB" dirty="0"/>
              <a:t> et </a:t>
            </a:r>
            <a:r>
              <a:rPr lang="en-GB" dirty="0" err="1"/>
              <a:t>felis</a:t>
            </a:r>
            <a:r>
              <a:rPr lang="en-GB" dirty="0"/>
              <a:t> </a:t>
            </a:r>
            <a:r>
              <a:rPr lang="en-GB" dirty="0" err="1"/>
              <a:t>quis</a:t>
            </a:r>
            <a:r>
              <a:rPr lang="en-GB" dirty="0"/>
              <a:t>, </a:t>
            </a:r>
            <a:r>
              <a:rPr lang="en-GB" dirty="0" err="1"/>
              <a:t>sodales</a:t>
            </a:r>
            <a:r>
              <a:rPr lang="en-GB" dirty="0"/>
              <a:t> </a:t>
            </a:r>
            <a:r>
              <a:rPr lang="en-GB" dirty="0" err="1"/>
              <a:t>rhoncus</a:t>
            </a:r>
            <a:r>
              <a:rPr lang="en-GB" dirty="0"/>
              <a:t> libero. </a:t>
            </a:r>
            <a:r>
              <a:rPr lang="en-GB" dirty="0" err="1"/>
              <a:t>Aenean</a:t>
            </a:r>
            <a:r>
              <a:rPr lang="en-GB" dirty="0"/>
              <a:t> </a:t>
            </a:r>
            <a:r>
              <a:rPr lang="en-GB" dirty="0" err="1"/>
              <a:t>justo</a:t>
            </a:r>
            <a:r>
              <a:rPr lang="en-GB" dirty="0"/>
              <a:t> </a:t>
            </a:r>
            <a:r>
              <a:rPr lang="en-GB" dirty="0" err="1"/>
              <a:t>leo</a:t>
            </a:r>
            <a:r>
              <a:rPr lang="en-GB" dirty="0"/>
              <a:t>, </a:t>
            </a:r>
            <a:r>
              <a:rPr lang="en-GB" dirty="0" err="1"/>
              <a:t>aliquam</a:t>
            </a:r>
            <a:r>
              <a:rPr lang="en-GB" dirty="0"/>
              <a:t> </a:t>
            </a:r>
            <a:r>
              <a:rPr lang="en-GB" dirty="0" err="1"/>
              <a:t>ut</a:t>
            </a:r>
            <a:r>
              <a:rPr lang="en-GB" dirty="0"/>
              <a:t> </a:t>
            </a:r>
            <a:r>
              <a:rPr lang="en-GB" dirty="0" err="1"/>
              <a:t>orci</a:t>
            </a:r>
            <a:r>
              <a:rPr lang="en-GB" dirty="0"/>
              <a:t> sit </a:t>
            </a:r>
            <a:r>
              <a:rPr lang="en-GB" dirty="0" err="1"/>
              <a:t>amet</a:t>
            </a:r>
            <a:r>
              <a:rPr lang="en-GB" dirty="0"/>
              <a:t>, </a:t>
            </a:r>
            <a:r>
              <a:rPr lang="en-GB" dirty="0" err="1"/>
              <a:t>eleifend</a:t>
            </a:r>
            <a:r>
              <a:rPr lang="en-GB" dirty="0"/>
              <a:t> </a:t>
            </a:r>
            <a:r>
              <a:rPr lang="en-GB" dirty="0" err="1"/>
              <a:t>iaculis</a:t>
            </a:r>
            <a:r>
              <a:rPr lang="en-GB" dirty="0"/>
              <a:t> </a:t>
            </a:r>
            <a:r>
              <a:rPr lang="en-GB" dirty="0" err="1"/>
              <a:t>dolor</a:t>
            </a:r>
            <a:r>
              <a:rPr lang="en-GB" dirty="0"/>
              <a:t>.</a:t>
            </a:r>
          </a:p>
        </p:txBody>
      </p:sp>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1" name="Footer Placeholder 4">
            <a:extLst>
              <a:ext uri="{FF2B5EF4-FFF2-40B4-BE49-F238E27FC236}">
                <a16:creationId xmlns:a16="http://schemas.microsoft.com/office/drawing/2014/main" id="{10108A66-92E4-4F91-9168-68AD2B161110}"/>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sp>
        <p:nvSpPr>
          <p:cNvPr id="18" name="Text Placeholder 2">
            <a:extLst>
              <a:ext uri="{FF2B5EF4-FFF2-40B4-BE49-F238E27FC236}">
                <a16:creationId xmlns:a16="http://schemas.microsoft.com/office/drawing/2014/main" id="{DBE35F0D-B95C-4A77-946A-9C7F9D88F079}"/>
              </a:ext>
            </a:extLst>
          </p:cNvPr>
          <p:cNvSpPr>
            <a:spLocks noGrp="1"/>
          </p:cNvSpPr>
          <p:nvPr>
            <p:ph type="body" sz="quarter" idx="18" hasCustomPrompt="1"/>
          </p:nvPr>
        </p:nvSpPr>
        <p:spPr>
          <a:xfrm>
            <a:off x="673200" y="720000"/>
            <a:ext cx="7240850"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THREE COLUMNS</a:t>
            </a:r>
            <a:br>
              <a:rPr lang="en-US" dirty="0"/>
            </a:br>
            <a:r>
              <a:rPr lang="en-US" dirty="0" err="1"/>
              <a:t>WiTH</a:t>
            </a:r>
            <a:r>
              <a:rPr lang="en-US" dirty="0"/>
              <a:t> </a:t>
            </a:r>
            <a:r>
              <a:rPr lang="en-US" dirty="0" err="1"/>
              <a:t>iMAGE</a:t>
            </a:r>
            <a:endParaRPr lang="en-US" dirty="0"/>
          </a:p>
        </p:txBody>
      </p:sp>
      <p:pic>
        <p:nvPicPr>
          <p:cNvPr id="22" name="Graphic 21">
            <a:extLst>
              <a:ext uri="{FF2B5EF4-FFF2-40B4-BE49-F238E27FC236}">
                <a16:creationId xmlns:a16="http://schemas.microsoft.com/office/drawing/2014/main" id="{156135A1-CEAF-40A3-6188-C03BBA45DAC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40379109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itle Slide 3_Colo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Subtitle 2">
            <a:extLst>
              <a:ext uri="{FF2B5EF4-FFF2-40B4-BE49-F238E27FC236}">
                <a16:creationId xmlns:a16="http://schemas.microsoft.com/office/drawing/2014/main" id="{ABFA1BB2-1723-C631-B2E2-7B8A975293C5}"/>
              </a:ext>
            </a:extLst>
          </p:cNvPr>
          <p:cNvSpPr>
            <a:spLocks noGrp="1"/>
          </p:cNvSpPr>
          <p:nvPr>
            <p:ph type="subTitle" idx="1" hasCustomPrompt="1"/>
          </p:nvPr>
        </p:nvSpPr>
        <p:spPr>
          <a:xfrm>
            <a:off x="442912" y="4019164"/>
            <a:ext cx="11306175" cy="1467845"/>
          </a:xfrm>
          <a:prstGeom prst="rect">
            <a:avLst/>
          </a:prstGeom>
        </p:spPr>
        <p:txBody>
          <a:bodyPr lIns="0" tIns="0" rIns="0" bIns="0">
            <a:normAutofit/>
          </a:bodyPr>
          <a:lstStyle>
            <a:lvl1pPr marL="0" indent="0" algn="l">
              <a:lnSpc>
                <a:spcPct val="100000"/>
              </a:lnSpc>
              <a:buNone/>
              <a:defRPr sz="2400" b="1" i="0" spc="50" baseline="0">
                <a:solidFill>
                  <a:schemeClr val="bg1"/>
                </a:solidFill>
                <a:latin typeface="Branfor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a:t>
            </a:r>
          </a:p>
        </p:txBody>
      </p:sp>
      <p:sp>
        <p:nvSpPr>
          <p:cNvPr id="25" name="Title 1">
            <a:extLst>
              <a:ext uri="{FF2B5EF4-FFF2-40B4-BE49-F238E27FC236}">
                <a16:creationId xmlns:a16="http://schemas.microsoft.com/office/drawing/2014/main" id="{BA41D6C1-35D3-4295-030C-E2FDE48C34A1}"/>
              </a:ext>
            </a:extLst>
          </p:cNvPr>
          <p:cNvSpPr>
            <a:spLocks noGrp="1"/>
          </p:cNvSpPr>
          <p:nvPr>
            <p:ph type="ctrTitle" hasCustomPrompt="1"/>
          </p:nvPr>
        </p:nvSpPr>
        <p:spPr>
          <a:xfrm>
            <a:off x="404411" y="1950905"/>
            <a:ext cx="11344677" cy="2068259"/>
          </a:xfrm>
          <a:prstGeom prst="rect">
            <a:avLst/>
          </a:prstGeom>
        </p:spPr>
        <p:txBody>
          <a:bodyPr wrap="square" lIns="0" tIns="0" rIns="0" bIns="0" anchor="b">
            <a:spAutoFit/>
          </a:bodyPr>
          <a:lstStyle>
            <a:lvl1pPr algn="l">
              <a:lnSpc>
                <a:spcPct val="70000"/>
              </a:lnSpc>
              <a:defRPr sz="9600" b="1" i="0">
                <a:solidFill>
                  <a:schemeClr val="bg1"/>
                </a:solidFill>
                <a:latin typeface="Branford Condensed Black" pitchFamily="2" charset="77"/>
              </a:defRPr>
            </a:lvl1pPr>
          </a:lstStyle>
          <a:p>
            <a:r>
              <a:rPr lang="en-GB"/>
              <a:t>CLICK TO EDIT</a:t>
            </a:r>
            <a:br>
              <a:rPr lang="en-GB"/>
            </a:br>
            <a:r>
              <a:rPr lang="en-GB"/>
              <a:t>MASTER TITLE</a:t>
            </a:r>
          </a:p>
        </p:txBody>
      </p:sp>
      <p:pic>
        <p:nvPicPr>
          <p:cNvPr id="3" name="Picture 2" descr="A red square with black lines&#10;&#10;Description automatically generated">
            <a:extLst>
              <a:ext uri="{FF2B5EF4-FFF2-40B4-BE49-F238E27FC236}">
                <a16:creationId xmlns:a16="http://schemas.microsoft.com/office/drawing/2014/main" id="{020CE0A8-FEC4-FDD0-EF5D-790B79AF54CA}"/>
              </a:ext>
            </a:extLst>
          </p:cNvPr>
          <p:cNvPicPr>
            <a:picLocks noChangeAspect="1"/>
          </p:cNvPicPr>
          <p:nvPr/>
        </p:nvPicPr>
        <p:blipFill rotWithShape="1">
          <a:blip r:embed="rId3"/>
          <a:srcRect b="89444"/>
          <a:stretch/>
        </p:blipFill>
        <p:spPr>
          <a:xfrm>
            <a:off x="0" y="0"/>
            <a:ext cx="12192000" cy="723900"/>
          </a:xfrm>
          <a:prstGeom prst="rect">
            <a:avLst/>
          </a:prstGeom>
        </p:spPr>
      </p:pic>
      <p:pic>
        <p:nvPicPr>
          <p:cNvPr id="2" name="Picture 1" descr="A close-up of a logo&#10;&#10;Description automatically generated">
            <a:extLst>
              <a:ext uri="{FF2B5EF4-FFF2-40B4-BE49-F238E27FC236}">
                <a16:creationId xmlns:a16="http://schemas.microsoft.com/office/drawing/2014/main" id="{1D3BFB59-BD90-8109-03C5-123EF0B95C08}"/>
              </a:ext>
            </a:extLst>
          </p:cNvPr>
          <p:cNvPicPr>
            <a:picLocks noChangeAspect="1"/>
          </p:cNvPicPr>
          <p:nvPr/>
        </p:nvPicPr>
        <p:blipFill>
          <a:blip r:embed="rId4"/>
          <a:stretch>
            <a:fillRect/>
          </a:stretch>
        </p:blipFill>
        <p:spPr>
          <a:xfrm>
            <a:off x="10615200" y="5943029"/>
            <a:ext cx="1576800" cy="914971"/>
          </a:xfrm>
          <a:prstGeom prst="rect">
            <a:avLst/>
          </a:prstGeom>
        </p:spPr>
      </p:pic>
      <p:sp>
        <p:nvSpPr>
          <p:cNvPr id="7" name="Footer Placeholder 4">
            <a:extLst>
              <a:ext uri="{FF2B5EF4-FFF2-40B4-BE49-F238E27FC236}">
                <a16:creationId xmlns:a16="http://schemas.microsoft.com/office/drawing/2014/main" id="{362AA35B-69E6-39D5-3893-9545400C1F66}"/>
              </a:ext>
            </a:extLst>
          </p:cNvPr>
          <p:cNvSpPr>
            <a:spLocks noGrp="1"/>
          </p:cNvSpPr>
          <p:nvPr>
            <p:ph type="ftr" sz="quarter" idx="3"/>
          </p:nvPr>
        </p:nvSpPr>
        <p:spPr>
          <a:xfrm>
            <a:off x="802912" y="6308725"/>
            <a:ext cx="9722213" cy="368039"/>
          </a:xfrm>
          <a:prstGeom prst="rect">
            <a:avLst/>
          </a:prstGeom>
        </p:spPr>
        <p:txBody>
          <a:bodyPr vert="horz" lIns="0" tIns="0" rIns="0" bIns="0" rtlCol="0" anchor="b">
            <a:noAutofit/>
          </a:bodyPr>
          <a:lstStyle>
            <a:lvl1pPr algn="l">
              <a:lnSpc>
                <a:spcPct val="100000"/>
              </a:lnSpc>
              <a:defRPr sz="850" b="0" i="0">
                <a:solidFill>
                  <a:schemeClr val="bg1"/>
                </a:solidFill>
                <a:latin typeface="Branford" pitchFamily="2" charset="77"/>
              </a:defRPr>
            </a:lvl1pPr>
          </a:lstStyle>
          <a:p>
            <a:r>
              <a:rPr lang="en-GB"/>
              <a:t>Click to edit references &amp; footnotes</a:t>
            </a:r>
          </a:p>
        </p:txBody>
      </p:sp>
      <p:sp>
        <p:nvSpPr>
          <p:cNvPr id="8" name="Slide Number Placeholder 5">
            <a:extLst>
              <a:ext uri="{FF2B5EF4-FFF2-40B4-BE49-F238E27FC236}">
                <a16:creationId xmlns:a16="http://schemas.microsoft.com/office/drawing/2014/main" id="{5CC9FAD7-817D-7143-4C85-9818E762A1F0}"/>
              </a:ext>
            </a:extLst>
          </p:cNvPr>
          <p:cNvSpPr>
            <a:spLocks noGrp="1"/>
          </p:cNvSpPr>
          <p:nvPr>
            <p:ph type="sldNum" sz="quarter" idx="4"/>
          </p:nvPr>
        </p:nvSpPr>
        <p:spPr>
          <a:xfrm>
            <a:off x="442913" y="6308725"/>
            <a:ext cx="360000" cy="368039"/>
          </a:xfrm>
          <a:prstGeom prst="rect">
            <a:avLst/>
          </a:prstGeom>
        </p:spPr>
        <p:txBody>
          <a:bodyPr vert="horz" lIns="0" tIns="0" rIns="0" bIns="0" rtlCol="0" anchor="b"/>
          <a:lstStyle>
            <a:lvl1pPr algn="l">
              <a:defRPr sz="850" b="0" i="0">
                <a:solidFill>
                  <a:schemeClr val="bg1"/>
                </a:solidFill>
                <a:latin typeface="Branford" pitchFamily="2" charset="77"/>
              </a:defRPr>
            </a:lvl1pPr>
          </a:lstStyle>
          <a:p>
            <a:fld id="{2F82759F-2AE4-084E-B703-C1D806D5EA81}" type="slidenum">
              <a:rPr lang="en-GB" smtClean="0"/>
              <a:pPr/>
              <a:t>‹#›</a:t>
            </a:fld>
            <a:endParaRPr lang="en-GB"/>
          </a:p>
        </p:txBody>
      </p:sp>
      <p:sp>
        <p:nvSpPr>
          <p:cNvPr id="9" name="Slide Number Placeholder 5">
            <a:extLst>
              <a:ext uri="{FF2B5EF4-FFF2-40B4-BE49-F238E27FC236}">
                <a16:creationId xmlns:a16="http://schemas.microsoft.com/office/drawing/2014/main" id="{48ADE096-A5D1-77F8-DEE0-D7BEF87C0F8B}"/>
              </a:ext>
            </a:extLst>
          </p:cNvPr>
          <p:cNvSpPr txBox="1">
            <a:spLocks/>
          </p:cNvSpPr>
          <p:nvPr/>
        </p:nvSpPr>
        <p:spPr>
          <a:xfrm>
            <a:off x="674688" y="6545960"/>
            <a:ext cx="38472" cy="130805"/>
          </a:xfrm>
          <a:prstGeom prst="rect">
            <a:avLst/>
          </a:prstGeom>
        </p:spPr>
        <p:txBody>
          <a:bodyPr vert="horz" wrap="none" lIns="0" tIns="0" rIns="0" bIns="0" rtlCol="0" anchor="b">
            <a:spAutoFit/>
          </a:bodyPr>
          <a:lstStyle>
            <a:defPPr>
              <a:defRPr lang="en-US"/>
            </a:defPPr>
            <a:lvl1pPr marL="0" algn="l" defTabSz="914400" rtl="0" eaLnBrk="1" latinLnBrk="0" hangingPunct="1">
              <a:defRPr sz="800" b="0" i="0" kern="1200">
                <a:solidFill>
                  <a:schemeClr val="tx1"/>
                </a:solidFill>
                <a:latin typeface="Branfor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50">
                <a:solidFill>
                  <a:schemeClr val="bg1"/>
                </a:solidFill>
              </a:rPr>
              <a:t>/</a:t>
            </a:r>
          </a:p>
        </p:txBody>
      </p:sp>
    </p:spTree>
    <p:extLst>
      <p:ext uri="{BB962C8B-B14F-4D97-AF65-F5344CB8AC3E}">
        <p14:creationId xmlns:p14="http://schemas.microsoft.com/office/powerpoint/2010/main" val="29492850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2D8278D-FEF3-62F7-CA11-24CE55F7EEE9}"/>
              </a:ext>
            </a:extLst>
          </p:cNvPr>
          <p:cNvSpPr>
            <a:spLocks noGrp="1"/>
          </p:cNvSpPr>
          <p:nvPr>
            <p:ph type="ftr" sz="quarter" idx="11"/>
          </p:nvPr>
        </p:nvSpPr>
        <p:spPr>
          <a:xfrm>
            <a:off x="802912" y="6308725"/>
            <a:ext cx="9722213" cy="368039"/>
          </a:xfrm>
        </p:spPr>
        <p:txBody>
          <a:bodyPr/>
          <a:lstStyle/>
          <a:p>
            <a:r>
              <a:rPr lang="en-GB"/>
              <a:t>Click to edit references &amp; footnotes</a:t>
            </a:r>
          </a:p>
        </p:txBody>
      </p:sp>
      <p:sp>
        <p:nvSpPr>
          <p:cNvPr id="6" name="Slide Number Placeholder 5">
            <a:extLst>
              <a:ext uri="{FF2B5EF4-FFF2-40B4-BE49-F238E27FC236}">
                <a16:creationId xmlns:a16="http://schemas.microsoft.com/office/drawing/2014/main" id="{554AB5E2-7700-4050-4617-C29239A0C092}"/>
              </a:ext>
            </a:extLst>
          </p:cNvPr>
          <p:cNvSpPr>
            <a:spLocks noGrp="1"/>
          </p:cNvSpPr>
          <p:nvPr>
            <p:ph type="sldNum" sz="quarter" idx="12"/>
          </p:nvPr>
        </p:nvSpPr>
        <p:spPr/>
        <p:txBody>
          <a:bodyPr/>
          <a:lstStyle/>
          <a:p>
            <a:fld id="{2F82759F-2AE4-084E-B703-C1D806D5EA81}" type="slidenum">
              <a:rPr lang="en-GB" smtClean="0"/>
              <a:t>‹#›</a:t>
            </a:fld>
            <a:endParaRPr lang="en-GB"/>
          </a:p>
        </p:txBody>
      </p:sp>
      <p:cxnSp>
        <p:nvCxnSpPr>
          <p:cNvPr id="12" name="Straight Connector 11">
            <a:extLst>
              <a:ext uri="{FF2B5EF4-FFF2-40B4-BE49-F238E27FC236}">
                <a16:creationId xmlns:a16="http://schemas.microsoft.com/office/drawing/2014/main" id="{9748E979-71F8-FC6B-E2E9-B73C34E0234A}"/>
              </a:ext>
            </a:extLst>
          </p:cNvPr>
          <p:cNvCxnSpPr>
            <a:cxnSpLocks/>
          </p:cNvCxnSpPr>
          <p:nvPr/>
        </p:nvCxnSpPr>
        <p:spPr>
          <a:xfrm>
            <a:off x="439737" y="568899"/>
            <a:ext cx="11309351" cy="14045"/>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7" name="Title 1">
            <a:extLst>
              <a:ext uri="{FF2B5EF4-FFF2-40B4-BE49-F238E27FC236}">
                <a16:creationId xmlns:a16="http://schemas.microsoft.com/office/drawing/2014/main" id="{A0E0F595-4422-2BDD-D295-100E4C18637E}"/>
              </a:ext>
            </a:extLst>
          </p:cNvPr>
          <p:cNvSpPr>
            <a:spLocks noGrp="1"/>
          </p:cNvSpPr>
          <p:nvPr>
            <p:ph type="title" hasCustomPrompt="1"/>
          </p:nvPr>
        </p:nvSpPr>
        <p:spPr>
          <a:xfrm>
            <a:off x="439737" y="847984"/>
            <a:ext cx="11309351" cy="646331"/>
          </a:xfrm>
          <a:prstGeom prst="rect">
            <a:avLst/>
          </a:prstGeom>
        </p:spPr>
        <p:txBody>
          <a:bodyPr lIns="0" tIns="0" rIns="0" bIns="0">
            <a:spAutoFit/>
          </a:bodyPr>
          <a:lstStyle>
            <a:lvl1pPr>
              <a:defRPr sz="2800" b="1" i="0">
                <a:solidFill>
                  <a:schemeClr val="accent1"/>
                </a:solidFill>
                <a:latin typeface="Branford Semi Condensed" pitchFamily="2" charset="77"/>
              </a:defRPr>
            </a:lvl1pPr>
          </a:lstStyle>
          <a:p>
            <a:r>
              <a:rPr lang="en-GB"/>
              <a:t>CLICK TO EDIT MASTER TITLE STYLE</a:t>
            </a:r>
            <a:br>
              <a:rPr lang="en-GB"/>
            </a:br>
            <a:r>
              <a:rPr lang="en-GB"/>
              <a:t>BRANFORD SEMI CONDENSED BOLD</a:t>
            </a:r>
          </a:p>
        </p:txBody>
      </p:sp>
      <p:sp>
        <p:nvSpPr>
          <p:cNvPr id="18" name="Content Placeholder 2">
            <a:extLst>
              <a:ext uri="{FF2B5EF4-FFF2-40B4-BE49-F238E27FC236}">
                <a16:creationId xmlns:a16="http://schemas.microsoft.com/office/drawing/2014/main" id="{6DE2B11A-FBA4-84D1-FD60-6B78C062D0E6}"/>
              </a:ext>
            </a:extLst>
          </p:cNvPr>
          <p:cNvSpPr>
            <a:spLocks noGrp="1"/>
          </p:cNvSpPr>
          <p:nvPr>
            <p:ph idx="1" hasCustomPrompt="1"/>
          </p:nvPr>
        </p:nvSpPr>
        <p:spPr>
          <a:xfrm>
            <a:off x="439737" y="1881188"/>
            <a:ext cx="11309351" cy="3816350"/>
          </a:xfrm>
          <a:prstGeom prst="rect">
            <a:avLst/>
          </a:prstGeom>
        </p:spPr>
        <p:txBody>
          <a:bodyPr lIns="0" tIns="0" rIns="0" bIns="0"/>
          <a:lstStyle>
            <a:lvl1pPr>
              <a:defRPr sz="1600" b="0"/>
            </a:lvl1pPr>
            <a:lvl2pPr>
              <a:defRPr b="0">
                <a:solidFill>
                  <a:schemeClr val="tx1"/>
                </a:solidFill>
              </a:defRPr>
            </a:lvl2pPr>
          </a:lstStyle>
          <a:p>
            <a:pPr lvl="0"/>
            <a:r>
              <a:rPr lang="en-GB"/>
              <a:t>First level (body copy)</a:t>
            </a:r>
          </a:p>
          <a:p>
            <a:pPr lvl="1"/>
            <a:r>
              <a:rPr lang="en-GB"/>
              <a:t>Second level (bullet body)</a:t>
            </a:r>
          </a:p>
          <a:p>
            <a:pPr lvl="2"/>
            <a:r>
              <a:rPr lang="en-GB"/>
              <a:t>Third level (sub-bullet)</a:t>
            </a:r>
          </a:p>
          <a:p>
            <a:pPr lvl="3"/>
            <a:r>
              <a:rPr lang="en-GB"/>
              <a:t>Fourth level (subtitle)</a:t>
            </a:r>
          </a:p>
          <a:p>
            <a:pPr lvl="4"/>
            <a:r>
              <a:rPr lang="en-GB"/>
              <a:t>Fifth level (large text)</a:t>
            </a:r>
          </a:p>
        </p:txBody>
      </p:sp>
      <p:cxnSp>
        <p:nvCxnSpPr>
          <p:cNvPr id="3" name="Straight Connector 2">
            <a:extLst>
              <a:ext uri="{FF2B5EF4-FFF2-40B4-BE49-F238E27FC236}">
                <a16:creationId xmlns:a16="http://schemas.microsoft.com/office/drawing/2014/main" id="{92B9FE4B-1438-8DB4-9980-8013A36CC75B}"/>
              </a:ext>
            </a:extLst>
          </p:cNvPr>
          <p:cNvCxnSpPr>
            <a:cxnSpLocks/>
          </p:cNvCxnSpPr>
          <p:nvPr/>
        </p:nvCxnSpPr>
        <p:spPr>
          <a:xfrm>
            <a:off x="0" y="6145200"/>
            <a:ext cx="121920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093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accent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35148-C2AF-4B33-817B-FF7F4003E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03040" y="0"/>
            <a:ext cx="8188960" cy="6858000"/>
          </a:xfrm>
          <a:prstGeom prst="rect">
            <a:avLst/>
          </a:prstGeom>
        </p:spPr>
      </p:pic>
      <p:sp>
        <p:nvSpPr>
          <p:cNvPr id="17"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1067289" y="1675817"/>
            <a:ext cx="4680000" cy="1948859"/>
          </a:xfrm>
          <a:prstGeom prst="rect">
            <a:avLst/>
          </a:prstGeom>
        </p:spPr>
        <p:txBody>
          <a:bodyPr lIns="0" tIns="0" rIns="0" bIns="0">
            <a:noAutofit/>
          </a:bodyPr>
          <a:lstStyle>
            <a:lvl1pPr marL="0" indent="0">
              <a:lnSpc>
                <a:spcPts val="4800"/>
              </a:lnSpc>
              <a:spcBef>
                <a:spcPts val="0"/>
              </a:spcBef>
              <a:buNone/>
              <a:defRPr sz="6000" b="0" i="0" spc="-80" baseline="0">
                <a:solidFill>
                  <a:schemeClr val="accent2"/>
                </a:solidFill>
                <a:latin typeface="Breakthrough 2022" panose="02060603040202040303"/>
                <a:ea typeface="Breakthrough 2022" panose="02060603040202040303"/>
                <a:cs typeface="Breakthrough 2022" panose="02060603040202040303"/>
              </a:defRPr>
            </a:lvl1pPr>
          </a:lstStyle>
          <a:p>
            <a:pPr lvl="0"/>
            <a:r>
              <a:rPr lang="en-GB" dirty="0" err="1"/>
              <a:t>PRESENTATiON</a:t>
            </a:r>
            <a:endParaRPr lang="en-GB" dirty="0"/>
          </a:p>
          <a:p>
            <a:pPr lvl="0"/>
            <a:r>
              <a:rPr lang="en-GB" dirty="0" err="1"/>
              <a:t>HEADiNG</a:t>
            </a:r>
            <a:r>
              <a:rPr lang="en-GB" dirty="0"/>
              <a:t> </a:t>
            </a:r>
            <a:br>
              <a:rPr lang="en-GB" dirty="0"/>
            </a:br>
            <a:r>
              <a:rPr lang="en-GB" dirty="0"/>
              <a:t>GOES HERE</a:t>
            </a:r>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680000" cy="1430338"/>
          </a:xfrm>
          <a:prstGeom prst="rect">
            <a:avLst/>
          </a:prstGeom>
        </p:spPr>
        <p:txBody>
          <a:bodyPr lIns="0" tIns="0" rIns="0" bIns="0">
            <a:normAutofit/>
          </a:bodyPr>
          <a:lstStyle>
            <a:lvl1pPr marL="0" indent="0">
              <a:buNone/>
              <a:defRPr sz="1800" b="1" spc="-40" baseline="0">
                <a:solidFill>
                  <a:srgbClr val="E40046"/>
                </a:solidFill>
                <a:latin typeface="Raleway" panose="020B0503030101060003" pitchFamily="34" charset="0"/>
              </a:defRPr>
            </a:lvl1pPr>
          </a:lstStyle>
          <a:p>
            <a:pPr lvl="0"/>
            <a:r>
              <a:rPr lang="en-US" dirty="0"/>
              <a:t>Sub heading goes here.</a:t>
            </a:r>
          </a:p>
        </p:txBody>
      </p:sp>
      <p:pic>
        <p:nvPicPr>
          <p:cNvPr id="9" name="Graphic 8">
            <a:extLst>
              <a:ext uri="{FF2B5EF4-FFF2-40B4-BE49-F238E27FC236}">
                <a16:creationId xmlns:a16="http://schemas.microsoft.com/office/drawing/2014/main" id="{DE5BFDBE-1E51-05BA-C793-F13362FA6D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107039" cy="3261600"/>
          </a:xfrm>
          <a:prstGeom prst="rect">
            <a:avLst/>
          </a:prstGeom>
        </p:spPr>
      </p:pic>
    </p:spTree>
    <p:extLst>
      <p:ext uri="{BB962C8B-B14F-4D97-AF65-F5344CB8AC3E}">
        <p14:creationId xmlns:p14="http://schemas.microsoft.com/office/powerpoint/2010/main" val="1633261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35148-C2AF-4B33-817B-FF7F4003E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61840" y="0"/>
            <a:ext cx="7630160" cy="6858000"/>
          </a:xfrm>
          <a:prstGeom prst="rect">
            <a:avLst/>
          </a:prstGeom>
        </p:spPr>
      </p:pic>
      <p:sp>
        <p:nvSpPr>
          <p:cNvPr id="17"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1067289" y="1675817"/>
            <a:ext cx="4680000" cy="1948859"/>
          </a:xfrm>
          <a:prstGeom prst="rect">
            <a:avLst/>
          </a:prstGeom>
        </p:spPr>
        <p:txBody>
          <a:bodyPr lIns="0" tIns="0" rIns="0" bIns="0">
            <a:noAutofit/>
          </a:bodyPr>
          <a:lstStyle>
            <a:lvl1pPr marL="0" indent="0">
              <a:lnSpc>
                <a:spcPts val="4800"/>
              </a:lnSpc>
              <a:spcBef>
                <a:spcPts val="0"/>
              </a:spcBef>
              <a:buNone/>
              <a:defRPr sz="6000" b="0" i="0" spc="-80" baseline="0">
                <a:solidFill>
                  <a:schemeClr val="accent2"/>
                </a:solidFill>
                <a:latin typeface="Breakthrough 2022" panose="02060603040202040303"/>
                <a:ea typeface="Breakthrough 2022" panose="02060603040202040303"/>
                <a:cs typeface="Breakthrough 2022" panose="02060603040202040303"/>
              </a:defRPr>
            </a:lvl1pPr>
          </a:lstStyle>
          <a:p>
            <a:pPr lvl="0"/>
            <a:r>
              <a:rPr lang="en-GB" dirty="0" err="1"/>
              <a:t>PRESENTATiON</a:t>
            </a:r>
            <a:endParaRPr lang="en-GB" dirty="0"/>
          </a:p>
          <a:p>
            <a:pPr lvl="0"/>
            <a:r>
              <a:rPr lang="en-GB" dirty="0" err="1"/>
              <a:t>HEADiNG</a:t>
            </a:r>
            <a:r>
              <a:rPr lang="en-GB" dirty="0"/>
              <a:t> </a:t>
            </a:r>
            <a:br>
              <a:rPr lang="en-GB" dirty="0"/>
            </a:br>
            <a:r>
              <a:rPr lang="en-GB" dirty="0"/>
              <a:t>GOES HERE</a:t>
            </a:r>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680000" cy="1430338"/>
          </a:xfrm>
          <a:prstGeom prst="rect">
            <a:avLst/>
          </a:prstGeom>
        </p:spPr>
        <p:txBody>
          <a:bodyPr lIns="0" tIns="0" rIns="0" bIns="0">
            <a:normAutofit/>
          </a:bodyPr>
          <a:lstStyle>
            <a:lvl1pPr marL="0" indent="0">
              <a:buNone/>
              <a:defRPr sz="1800" b="1" spc="-40" baseline="0">
                <a:solidFill>
                  <a:srgbClr val="E40046"/>
                </a:solidFill>
                <a:latin typeface="Raleway" panose="020B0503030101060003" pitchFamily="34" charset="0"/>
              </a:defRPr>
            </a:lvl1pPr>
          </a:lstStyle>
          <a:p>
            <a:pPr lvl="0"/>
            <a:r>
              <a:rPr lang="en-US" dirty="0"/>
              <a:t>Sub heading goes here.</a:t>
            </a:r>
          </a:p>
        </p:txBody>
      </p:sp>
      <p:pic>
        <p:nvPicPr>
          <p:cNvPr id="9" name="Graphic 8">
            <a:extLst>
              <a:ext uri="{FF2B5EF4-FFF2-40B4-BE49-F238E27FC236}">
                <a16:creationId xmlns:a16="http://schemas.microsoft.com/office/drawing/2014/main" id="{DE5BFDBE-1E51-05BA-C793-F13362FA6D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107039" cy="3261600"/>
          </a:xfrm>
          <a:prstGeom prst="rect">
            <a:avLst/>
          </a:prstGeom>
        </p:spPr>
      </p:pic>
    </p:spTree>
    <p:extLst>
      <p:ext uri="{BB962C8B-B14F-4D97-AF65-F5344CB8AC3E}">
        <p14:creationId xmlns:p14="http://schemas.microsoft.com/office/powerpoint/2010/main" val="949381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5">
    <p:bg>
      <p:bgPr>
        <a:solidFill>
          <a:schemeClr val="accent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35148-C2AF-4B33-817B-FF7F4003E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63440" y="0"/>
            <a:ext cx="7528560" cy="6858000"/>
          </a:xfrm>
          <a:prstGeom prst="rect">
            <a:avLst/>
          </a:prstGeom>
        </p:spPr>
      </p:pic>
      <p:sp>
        <p:nvSpPr>
          <p:cNvPr id="17"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1067289" y="1675817"/>
            <a:ext cx="4680000" cy="1948859"/>
          </a:xfrm>
          <a:prstGeom prst="rect">
            <a:avLst/>
          </a:prstGeom>
        </p:spPr>
        <p:txBody>
          <a:bodyPr lIns="0" tIns="0" rIns="0" bIns="0">
            <a:noAutofit/>
          </a:bodyPr>
          <a:lstStyle>
            <a:lvl1pPr marL="0" indent="0">
              <a:lnSpc>
                <a:spcPts val="4800"/>
              </a:lnSpc>
              <a:spcBef>
                <a:spcPts val="0"/>
              </a:spcBef>
              <a:buNone/>
              <a:defRPr sz="6000" b="0" i="0" spc="-80" baseline="0">
                <a:solidFill>
                  <a:schemeClr val="accent4"/>
                </a:solidFill>
                <a:latin typeface="Breakthrough 2022" panose="02060603040202040303"/>
                <a:ea typeface="Breakthrough 2022" panose="02060603040202040303"/>
                <a:cs typeface="Breakthrough 2022" panose="02060603040202040303"/>
              </a:defRPr>
            </a:lvl1pPr>
          </a:lstStyle>
          <a:p>
            <a:pPr lvl="0"/>
            <a:r>
              <a:rPr lang="en-GB" dirty="0" err="1"/>
              <a:t>PRESENTATiON</a:t>
            </a:r>
            <a:endParaRPr lang="en-GB" dirty="0"/>
          </a:p>
          <a:p>
            <a:pPr lvl="0"/>
            <a:r>
              <a:rPr lang="en-GB" dirty="0" err="1"/>
              <a:t>HEADiNG</a:t>
            </a:r>
            <a:r>
              <a:rPr lang="en-GB" dirty="0"/>
              <a:t> </a:t>
            </a:r>
            <a:br>
              <a:rPr lang="en-GB" dirty="0"/>
            </a:br>
            <a:r>
              <a:rPr lang="en-GB" dirty="0"/>
              <a:t>GOES HERE</a:t>
            </a:r>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680000" cy="1430338"/>
          </a:xfrm>
          <a:prstGeom prst="rect">
            <a:avLst/>
          </a:prstGeom>
        </p:spPr>
        <p:txBody>
          <a:bodyPr lIns="0" tIns="0" rIns="0" bIns="0">
            <a:normAutofit/>
          </a:bodyPr>
          <a:lstStyle>
            <a:lvl1pPr marL="0" indent="0">
              <a:buNone/>
              <a:defRPr sz="1800" b="1" spc="-40" baseline="0">
                <a:solidFill>
                  <a:schemeClr val="bg1"/>
                </a:solidFill>
                <a:latin typeface="Raleway" panose="020B0503030101060003" pitchFamily="34" charset="0"/>
              </a:defRPr>
            </a:lvl1pPr>
          </a:lstStyle>
          <a:p>
            <a:pPr lvl="0"/>
            <a:r>
              <a:rPr lang="en-US" dirty="0"/>
              <a:t>Sub heading goes here.</a:t>
            </a:r>
          </a:p>
        </p:txBody>
      </p:sp>
      <p:pic>
        <p:nvPicPr>
          <p:cNvPr id="9" name="Graphic 8">
            <a:extLst>
              <a:ext uri="{FF2B5EF4-FFF2-40B4-BE49-F238E27FC236}">
                <a16:creationId xmlns:a16="http://schemas.microsoft.com/office/drawing/2014/main" id="{DE5BFDBE-1E51-05BA-C793-F13362FA6D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107039" cy="3261600"/>
          </a:xfrm>
          <a:prstGeom prst="rect">
            <a:avLst/>
          </a:prstGeom>
        </p:spPr>
      </p:pic>
    </p:spTree>
    <p:extLst>
      <p:ext uri="{BB962C8B-B14F-4D97-AF65-F5344CB8AC3E}">
        <p14:creationId xmlns:p14="http://schemas.microsoft.com/office/powerpoint/2010/main" val="3097342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6">
    <p:bg>
      <p:bgPr>
        <a:solidFill>
          <a:schemeClr val="accent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35148-C2AF-4B33-817B-FF7F4003E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98240" y="0"/>
            <a:ext cx="8493760" cy="6858000"/>
          </a:xfrm>
          <a:prstGeom prst="rect">
            <a:avLst/>
          </a:prstGeom>
        </p:spPr>
      </p:pic>
      <p:sp>
        <p:nvSpPr>
          <p:cNvPr id="17"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1067289" y="1675817"/>
            <a:ext cx="4680000" cy="1948859"/>
          </a:xfrm>
          <a:prstGeom prst="rect">
            <a:avLst/>
          </a:prstGeom>
        </p:spPr>
        <p:txBody>
          <a:bodyPr lIns="0" tIns="0" rIns="0" bIns="0">
            <a:noAutofit/>
          </a:bodyPr>
          <a:lstStyle>
            <a:lvl1pPr marL="0" indent="0">
              <a:lnSpc>
                <a:spcPts val="4800"/>
              </a:lnSpc>
              <a:spcBef>
                <a:spcPts val="0"/>
              </a:spcBef>
              <a:buNone/>
              <a:defRPr sz="6000" b="0" i="0" spc="-80" baseline="0">
                <a:solidFill>
                  <a:schemeClr val="accent4"/>
                </a:solidFill>
                <a:latin typeface="Breakthrough 2022" panose="02060603040202040303"/>
                <a:ea typeface="Breakthrough 2022" panose="02060603040202040303"/>
                <a:cs typeface="Breakthrough 2022" panose="02060603040202040303"/>
              </a:defRPr>
            </a:lvl1pPr>
          </a:lstStyle>
          <a:p>
            <a:pPr lvl="0"/>
            <a:r>
              <a:rPr lang="en-GB" dirty="0" err="1"/>
              <a:t>PRESENTATiON</a:t>
            </a:r>
            <a:endParaRPr lang="en-GB" dirty="0"/>
          </a:p>
          <a:p>
            <a:pPr lvl="0"/>
            <a:r>
              <a:rPr lang="en-GB" dirty="0" err="1"/>
              <a:t>HEADiNG</a:t>
            </a:r>
            <a:r>
              <a:rPr lang="en-GB" dirty="0"/>
              <a:t> </a:t>
            </a:r>
            <a:br>
              <a:rPr lang="en-GB" dirty="0"/>
            </a:br>
            <a:r>
              <a:rPr lang="en-GB" dirty="0"/>
              <a:t>GOES HERE</a:t>
            </a:r>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680000" cy="1430338"/>
          </a:xfrm>
          <a:prstGeom prst="rect">
            <a:avLst/>
          </a:prstGeom>
        </p:spPr>
        <p:txBody>
          <a:bodyPr lIns="0" tIns="0" rIns="0" bIns="0">
            <a:normAutofit/>
          </a:bodyPr>
          <a:lstStyle>
            <a:lvl1pPr marL="0" indent="0">
              <a:buNone/>
              <a:defRPr sz="1800" b="1" spc="-40" baseline="0">
                <a:solidFill>
                  <a:schemeClr val="bg1"/>
                </a:solidFill>
                <a:latin typeface="Raleway" panose="020B0503030101060003" pitchFamily="34" charset="0"/>
              </a:defRPr>
            </a:lvl1pPr>
          </a:lstStyle>
          <a:p>
            <a:pPr lvl="0"/>
            <a:r>
              <a:rPr lang="en-US" dirty="0"/>
              <a:t>Sub heading goes here.</a:t>
            </a:r>
          </a:p>
        </p:txBody>
      </p:sp>
      <p:pic>
        <p:nvPicPr>
          <p:cNvPr id="9" name="Graphic 8">
            <a:extLst>
              <a:ext uri="{FF2B5EF4-FFF2-40B4-BE49-F238E27FC236}">
                <a16:creationId xmlns:a16="http://schemas.microsoft.com/office/drawing/2014/main" id="{DE5BFDBE-1E51-05BA-C793-F13362FA6D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107039" cy="3261600"/>
          </a:xfrm>
          <a:prstGeom prst="rect">
            <a:avLst/>
          </a:prstGeom>
        </p:spPr>
      </p:pic>
    </p:spTree>
    <p:extLst>
      <p:ext uri="{BB962C8B-B14F-4D97-AF65-F5344CB8AC3E}">
        <p14:creationId xmlns:p14="http://schemas.microsoft.com/office/powerpoint/2010/main" val="13073266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7B16D0A5-399E-4374-8B69-5E565DF5588F}"/>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dirty="0"/>
              <a:t>Understanding HIV</a:t>
            </a:r>
          </a:p>
        </p:txBody>
      </p:sp>
    </p:spTree>
    <p:extLst>
      <p:ext uri="{BB962C8B-B14F-4D97-AF65-F5344CB8AC3E}">
        <p14:creationId xmlns:p14="http://schemas.microsoft.com/office/powerpoint/2010/main" val="2246845402"/>
      </p:ext>
    </p:extLst>
  </p:cSld>
  <p:clrMap bg1="lt1" tx1="dk1" bg2="lt2" tx2="dk2" accent1="accent1" accent2="accent2" accent3="accent3" accent4="accent4" accent5="accent5" accent6="accent6" hlink="hlink" folHlink="folHlink"/>
  <p:sldLayoutIdLst>
    <p:sldLayoutId id="2147483675" r:id="rId1"/>
    <p:sldLayoutId id="2147483690" r:id="rId2"/>
    <p:sldLayoutId id="2147483676" r:id="rId3"/>
    <p:sldLayoutId id="2147483691" r:id="rId4"/>
    <p:sldLayoutId id="2147483706" r:id="rId5"/>
    <p:sldLayoutId id="2147483692" r:id="rId6"/>
    <p:sldLayoutId id="2147483707" r:id="rId7"/>
    <p:sldLayoutId id="2147483693" r:id="rId8"/>
    <p:sldLayoutId id="2147483708" r:id="rId9"/>
    <p:sldLayoutId id="2147483694" r:id="rId10"/>
    <p:sldLayoutId id="2147483709" r:id="rId11"/>
    <p:sldLayoutId id="2147483695" r:id="rId12"/>
    <p:sldLayoutId id="2147483710" r:id="rId13"/>
    <p:sldLayoutId id="2147483652" r:id="rId14"/>
    <p:sldLayoutId id="2147483715" r:id="rId15"/>
    <p:sldLayoutId id="2147483711" r:id="rId16"/>
    <p:sldLayoutId id="2147483712" r:id="rId17"/>
    <p:sldLayoutId id="2147483713" r:id="rId18"/>
    <p:sldLayoutId id="2147483653" r:id="rId19"/>
    <p:sldLayoutId id="2147483654" r:id="rId20"/>
    <p:sldLayoutId id="2147483655" r:id="rId21"/>
    <p:sldLayoutId id="2147483697" r:id="rId22"/>
    <p:sldLayoutId id="2147483650" r:id="rId23"/>
    <p:sldLayoutId id="2147483656" r:id="rId24"/>
    <p:sldLayoutId id="2147483657" r:id="rId25"/>
    <p:sldLayoutId id="2147483658" r:id="rId26"/>
    <p:sldLayoutId id="2147483677" r:id="rId27"/>
    <p:sldLayoutId id="2147483678" r:id="rId28"/>
    <p:sldLayoutId id="2147483679" r:id="rId29"/>
    <p:sldLayoutId id="2147483680" r:id="rId30"/>
    <p:sldLayoutId id="2147483659" r:id="rId31"/>
    <p:sldLayoutId id="2147483698" r:id="rId32"/>
    <p:sldLayoutId id="2147483699" r:id="rId33"/>
    <p:sldLayoutId id="2147483700" r:id="rId34"/>
    <p:sldLayoutId id="2147483701" r:id="rId35"/>
    <p:sldLayoutId id="2147483716" r:id="rId36"/>
    <p:sldLayoutId id="2147483717" r:id="rId37"/>
    <p:sldLayoutId id="2147483660" r:id="rId38"/>
    <p:sldLayoutId id="2147483681" r:id="rId39"/>
    <p:sldLayoutId id="2147483661" r:id="rId40"/>
    <p:sldLayoutId id="2147483662" r:id="rId41"/>
    <p:sldLayoutId id="2147483663" r:id="rId42"/>
    <p:sldLayoutId id="2147483682" r:id="rId43"/>
    <p:sldLayoutId id="2147483683" r:id="rId44"/>
    <p:sldLayoutId id="2147483684" r:id="rId45"/>
    <p:sldLayoutId id="2147483664" r:id="rId46"/>
    <p:sldLayoutId id="2147483702" r:id="rId47"/>
    <p:sldLayoutId id="2147483703" r:id="rId48"/>
    <p:sldLayoutId id="2147483704" r:id="rId49"/>
    <p:sldLayoutId id="2147483705" r:id="rId50"/>
    <p:sldLayoutId id="2147483718" r:id="rId51"/>
    <p:sldLayoutId id="2147483719" r:id="rId52"/>
    <p:sldLayoutId id="2147483720" r:id="rId53"/>
    <p:sldLayoutId id="2147483721" r:id="rId5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93" userDrawn="1">
          <p15:clr>
            <a:srgbClr val="F26B43"/>
          </p15:clr>
        </p15:guide>
        <p15:guide id="2" pos="424" userDrawn="1">
          <p15:clr>
            <a:srgbClr val="F26B43"/>
          </p15:clr>
        </p15:guide>
        <p15:guide id="3" pos="3908" userDrawn="1">
          <p15:clr>
            <a:srgbClr val="F26B43"/>
          </p15:clr>
        </p15:guide>
        <p15:guide id="4" pos="7272" userDrawn="1">
          <p15:clr>
            <a:srgbClr val="F26B43"/>
          </p15:clr>
        </p15:guide>
        <p15:guide id="5" orient="horz" pos="2160" userDrawn="1">
          <p15:clr>
            <a:srgbClr val="F26B43"/>
          </p15:clr>
        </p15:guide>
        <p15:guide id="6" orient="horz" pos="4157" userDrawn="1">
          <p15:clr>
            <a:srgbClr val="F26B43"/>
          </p15:clr>
        </p15:guide>
        <p15:guide id="7" pos="3994" userDrawn="1">
          <p15:clr>
            <a:srgbClr val="F26B43"/>
          </p15:clr>
        </p15:guide>
        <p15:guide id="8" pos="3826" userDrawn="1">
          <p15:clr>
            <a:srgbClr val="F26B43"/>
          </p15:clr>
        </p15:guide>
        <p15:guide id="9" orient="horz" pos="104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hyperlink" Target="https://www.cdc.gov/hiv/basics/prevention.html" TargetMode="External"/><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hyperlink" Target="https://unaids.org/" TargetMode="Externa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hiv.gov/hiv-basics/overview/about-hiv-and-aids/what-are-hiv-and-aids" TargetMode="External"/><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hyperlink" Target="https://www.cdc.gov/hiv/glossary/index.html#:~:text=PrEP:%20Acronym%20for%20pre%2Dexposure,HIV%20per%20milliliter%20of%20blood" TargetMode="Externa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cid:ii_m9abh2sh1" TargetMode="External"/><Relationship Id="rId2" Type="http://schemas.openxmlformats.org/officeDocument/2006/relationships/hyperlink" Target="https://www.cdc.gov/hiv/causes/index.html" TargetMode="External"/><Relationship Id="rId1" Type="http://schemas.openxmlformats.org/officeDocument/2006/relationships/slideLayout" Target="../slideLayouts/slideLayout23.xml"/><Relationship Id="rId6" Type="http://schemas.openxmlformats.org/officeDocument/2006/relationships/image" Target="../media/image44.svg"/><Relationship Id="rId11" Type="http://schemas.microsoft.com/office/2007/relationships/hdphoto" Target="../media/hdphoto2.wdp"/><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svg"/><Relationship Id="rId9" Type="http://schemas.openxmlformats.org/officeDocument/2006/relationships/image" Target="cid:ii_m9abb1jr0"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hyperlink" Target="https://www.cdc.gov/hiv/causes/index.html" TargetMode="External"/><Relationship Id="rId16" Type="http://schemas.openxmlformats.org/officeDocument/2006/relationships/image" Target="../media/image60.svg"/><Relationship Id="rId1" Type="http://schemas.openxmlformats.org/officeDocument/2006/relationships/slideLayout" Target="../slideLayouts/slideLayout23.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 Id="rId14" Type="http://schemas.openxmlformats.org/officeDocument/2006/relationships/image" Target="../media/image58.sv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hyperlink" Target="https://www.cdc.gov/hiv/data-research/facts-stats/index.html" TargetMode="External"/><Relationship Id="rId1" Type="http://schemas.openxmlformats.org/officeDocument/2006/relationships/slideLayout" Target="../slideLayouts/slideLayout23.xml"/><Relationship Id="rId5" Type="http://schemas.openxmlformats.org/officeDocument/2006/relationships/chart" Target="../charts/char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hyperlink" Target="https://www.hiv.gov/hiv-basics/overview/about-hiv-and-aids/symptoms-of-hiv" TargetMode="External"/><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hyperlink" Target="https://www.cdc.gov/hivnexus/hcp/diagnosis-testing/index.html" TargetMode="External"/><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hyperlink" Target="https://www.cdc.gov/global-hiv-tb/php/our-approach/undetectable-untransmittable.html" TargetMode="External"/><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ED6E1074-D735-7F6C-0CDA-7A542EDBCB9E}"/>
              </a:ext>
            </a:extLst>
          </p:cNvPr>
          <p:cNvSpPr>
            <a:spLocks noGrp="1"/>
          </p:cNvSpPr>
          <p:nvPr>
            <p:ph type="body" sz="quarter" idx="10"/>
          </p:nvPr>
        </p:nvSpPr>
        <p:spPr/>
        <p:txBody>
          <a:bodyPr/>
          <a:lstStyle/>
          <a:p>
            <a:pPr>
              <a:lnSpc>
                <a:spcPct val="70000"/>
              </a:lnSpc>
            </a:pPr>
            <a:r>
              <a:rPr lang="en-GB" sz="5600" dirty="0"/>
              <a:t>Understanding HIV</a:t>
            </a:r>
          </a:p>
          <a:p>
            <a:pPr>
              <a:lnSpc>
                <a:spcPct val="90000"/>
              </a:lnSpc>
            </a:pPr>
            <a:r>
              <a:rPr lang="en-GB" sz="2400" b="1" dirty="0">
                <a:latin typeface="Raleway" panose="020B0503030101060003" pitchFamily="34" charset="77"/>
              </a:rPr>
              <a:t>A guide for Case Managers and Community Educators</a:t>
            </a:r>
          </a:p>
        </p:txBody>
      </p:sp>
    </p:spTree>
    <p:extLst>
      <p:ext uri="{BB962C8B-B14F-4D97-AF65-F5344CB8AC3E}">
        <p14:creationId xmlns:p14="http://schemas.microsoft.com/office/powerpoint/2010/main" val="4274660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3CE22D-EF9E-40E3-6719-4AB9B8176509}"/>
              </a:ext>
            </a:extLst>
          </p:cNvPr>
          <p:cNvSpPr>
            <a:spLocks noGrp="1"/>
          </p:cNvSpPr>
          <p:nvPr>
            <p:ph type="body" sz="quarter" idx="12"/>
          </p:nvPr>
        </p:nvSpPr>
        <p:spPr>
          <a:xfrm>
            <a:off x="673100" y="1620000"/>
            <a:ext cx="9401342" cy="4411469"/>
          </a:xfrm>
        </p:spPr>
        <p:txBody>
          <a:bodyPr>
            <a:normAutofit/>
          </a:bodyPr>
          <a:lstStyle/>
          <a:p>
            <a:r>
              <a:rPr lang="en-US" sz="2000" b="1" i="0" dirty="0">
                <a:solidFill>
                  <a:schemeClr val="accent2"/>
                </a:solidFill>
                <a:effectLst/>
                <a:latin typeface="+mj-lt"/>
              </a:rPr>
              <a:t>Living with HIV today is much better than in the past, but there are still social and emotional challenges.</a:t>
            </a:r>
          </a:p>
          <a:p>
            <a:endParaRPr lang="en-US" sz="2000" b="1" dirty="0">
              <a:solidFill>
                <a:schemeClr val="accent2"/>
              </a:solidFill>
              <a:latin typeface="+mj-lt"/>
            </a:endParaRPr>
          </a:p>
          <a:p>
            <a:pPr>
              <a:buFont typeface="Arial" panose="020B0604020202020204" pitchFamily="34" charset="0"/>
              <a:buChar char="•"/>
            </a:pPr>
            <a:r>
              <a:rPr lang="en-US" sz="2000" b="1" dirty="0">
                <a:latin typeface="+mj-lt"/>
              </a:rPr>
              <a:t>Stigma and Discrimination</a:t>
            </a:r>
            <a:endParaRPr lang="en-US" sz="2000" dirty="0">
              <a:latin typeface="+mj-lt"/>
            </a:endParaRPr>
          </a:p>
          <a:p>
            <a:pPr marL="742950" lvl="1" indent="-285750">
              <a:buFont typeface="Arial" panose="020B0604020202020204" pitchFamily="34" charset="0"/>
              <a:buChar char="•"/>
            </a:pPr>
            <a:r>
              <a:rPr lang="en-US" sz="1600" dirty="0">
                <a:latin typeface="+mj-lt"/>
              </a:rPr>
              <a:t>HIV-related stigma remains a major barrier to disclosure and care.</a:t>
            </a:r>
          </a:p>
          <a:p>
            <a:pPr marL="742950" lvl="1" indent="-285750">
              <a:buFont typeface="Arial" panose="020B0604020202020204" pitchFamily="34" charset="0"/>
              <a:buChar char="•"/>
            </a:pPr>
            <a:r>
              <a:rPr lang="en-US" sz="1600" dirty="0">
                <a:latin typeface="+mj-lt"/>
              </a:rPr>
              <a:t>Fear of judgment can lead to isolation and delay in treatment.</a:t>
            </a:r>
            <a:r>
              <a:rPr lang="en-US" sz="1600" baseline="30000" dirty="0">
                <a:latin typeface="+mj-lt"/>
              </a:rPr>
              <a:t>1</a:t>
            </a:r>
          </a:p>
          <a:p>
            <a:pPr marL="742950" lvl="1" indent="-285750">
              <a:buFont typeface="Arial" panose="020B0604020202020204" pitchFamily="34" charset="0"/>
              <a:buChar char="•"/>
            </a:pPr>
            <a:endParaRPr lang="en-US" sz="1600" dirty="0">
              <a:latin typeface="+mj-lt"/>
            </a:endParaRPr>
          </a:p>
          <a:p>
            <a:pPr>
              <a:buFont typeface="Arial" panose="020B0604020202020204" pitchFamily="34" charset="0"/>
              <a:buChar char="•"/>
            </a:pPr>
            <a:r>
              <a:rPr lang="en-US" sz="2000" b="1" dirty="0">
                <a:latin typeface="+mj-lt"/>
              </a:rPr>
              <a:t>Mental Health Challenges</a:t>
            </a:r>
            <a:endParaRPr lang="en-US" sz="2000" dirty="0">
              <a:latin typeface="+mj-lt"/>
            </a:endParaRPr>
          </a:p>
          <a:p>
            <a:pPr marL="742950" lvl="1" indent="-285750">
              <a:buFont typeface="Arial" panose="020B0604020202020204" pitchFamily="34" charset="0"/>
              <a:buChar char="•"/>
            </a:pPr>
            <a:r>
              <a:rPr lang="en-US" sz="1600" dirty="0">
                <a:latin typeface="+mj-lt"/>
              </a:rPr>
              <a:t>High prevalence of depression and anxiety among people living with HIV.</a:t>
            </a:r>
          </a:p>
          <a:p>
            <a:pPr marL="742950" lvl="1" indent="-285750">
              <a:buFont typeface="Arial" panose="020B0604020202020204" pitchFamily="34" charset="0"/>
              <a:buChar char="•"/>
            </a:pPr>
            <a:r>
              <a:rPr lang="en-US" sz="1600" dirty="0">
                <a:latin typeface="+mj-lt"/>
              </a:rPr>
              <a:t>Mental health support is essential for treatment adherence and well-being.</a:t>
            </a:r>
            <a:r>
              <a:rPr lang="en-US" sz="1600" baseline="30000" dirty="0">
                <a:latin typeface="+mj-lt"/>
              </a:rPr>
              <a:t>2</a:t>
            </a:r>
          </a:p>
          <a:p>
            <a:pPr marL="457200" lvl="1" indent="0">
              <a:buNone/>
            </a:pPr>
            <a:endParaRPr lang="en-US" sz="1600" dirty="0">
              <a:latin typeface="+mj-lt"/>
            </a:endParaRPr>
          </a:p>
          <a:p>
            <a:pPr>
              <a:buFont typeface="Arial" panose="020B0604020202020204" pitchFamily="34" charset="0"/>
              <a:buChar char="•"/>
            </a:pPr>
            <a:r>
              <a:rPr lang="en-US" sz="2000" b="1" dirty="0">
                <a:latin typeface="+mj-lt"/>
              </a:rPr>
              <a:t>Support Systems and Quality of Life</a:t>
            </a:r>
            <a:endParaRPr lang="en-US" sz="2000" dirty="0">
              <a:latin typeface="+mj-lt"/>
            </a:endParaRPr>
          </a:p>
          <a:p>
            <a:pPr marL="742950" lvl="1" indent="-285750">
              <a:buFont typeface="Arial" panose="020B0604020202020204" pitchFamily="34" charset="0"/>
              <a:buChar char="•"/>
            </a:pPr>
            <a:r>
              <a:rPr lang="en-US" sz="1600" dirty="0">
                <a:latin typeface="+mj-lt"/>
              </a:rPr>
              <a:t>Peer support, counseling, and community-based care improve emotional resilience.</a:t>
            </a:r>
          </a:p>
          <a:p>
            <a:pPr marL="742950" lvl="1" indent="-285750">
              <a:buFont typeface="Arial" panose="020B0604020202020204" pitchFamily="34" charset="0"/>
              <a:buChar char="•"/>
            </a:pPr>
            <a:r>
              <a:rPr lang="en-US" sz="1600" dirty="0">
                <a:latin typeface="+mj-lt"/>
              </a:rPr>
              <a:t>Access to housing, employment, and education services enhances long-term outcomes</a:t>
            </a:r>
            <a:r>
              <a:rPr lang="en-US" sz="1600" baseline="30000" dirty="0">
                <a:latin typeface="+mj-lt"/>
              </a:rPr>
              <a:t>3</a:t>
            </a:r>
            <a:endParaRPr lang="en-US" sz="1600" dirty="0">
              <a:latin typeface="+mj-lt"/>
            </a:endParaRPr>
          </a:p>
          <a:p>
            <a:endParaRPr lang="en-US" dirty="0">
              <a:latin typeface="+mj-lt"/>
            </a:endParaRPr>
          </a:p>
        </p:txBody>
      </p:sp>
      <p:sp>
        <p:nvSpPr>
          <p:cNvPr id="4" name="Text Placeholder 3">
            <a:extLst>
              <a:ext uri="{FF2B5EF4-FFF2-40B4-BE49-F238E27FC236}">
                <a16:creationId xmlns:a16="http://schemas.microsoft.com/office/drawing/2014/main" id="{4AD0EA7A-76D6-2071-303B-244F4E120AD0}"/>
              </a:ext>
            </a:extLst>
          </p:cNvPr>
          <p:cNvSpPr>
            <a:spLocks noGrp="1"/>
          </p:cNvSpPr>
          <p:nvPr>
            <p:ph type="body" sz="quarter" idx="13"/>
          </p:nvPr>
        </p:nvSpPr>
        <p:spPr>
          <a:xfrm>
            <a:off x="256338" y="6318695"/>
            <a:ext cx="6176212" cy="539305"/>
          </a:xfrm>
        </p:spPr>
        <p:txBody>
          <a:bodyPr/>
          <a:lstStyle/>
          <a:p>
            <a:pPr algn="l">
              <a:spcBef>
                <a:spcPts val="0"/>
              </a:spcBef>
            </a:pPr>
            <a:r>
              <a:rPr lang="en-US" dirty="0"/>
              <a:t>1. UNAIDS. Confronting stigma: A public health imperative. UNAIDS website. Published 2023. Accessed April 9, 2025. https://unaids.org</a:t>
            </a:r>
          </a:p>
          <a:p>
            <a:pPr algn="l">
              <a:spcBef>
                <a:spcPts val="0"/>
              </a:spcBef>
            </a:pPr>
            <a:r>
              <a:rPr lang="en-US" dirty="0"/>
              <a:t>2. National Institutes of Health. Mental Health and HIV. HIVinfo.NIH.gov website. Published 2023. Accessed April 9, 2025. https://hivinfo.nih.gov</a:t>
            </a:r>
          </a:p>
          <a:p>
            <a:pPr algn="l">
              <a:spcBef>
                <a:spcPts val="0"/>
              </a:spcBef>
            </a:pPr>
            <a:r>
              <a:rPr lang="en-US" dirty="0"/>
              <a:t>3. HIV.gov. Living Well with HIV. HIV.gov website. Accessed April 9, 2025. https://hiv.gov</a:t>
            </a:r>
          </a:p>
          <a:p>
            <a:pPr algn="l"/>
            <a:endParaRPr lang="en-US" dirty="0"/>
          </a:p>
        </p:txBody>
      </p:sp>
      <p:sp>
        <p:nvSpPr>
          <p:cNvPr id="5" name="Text Placeholder 4">
            <a:extLst>
              <a:ext uri="{FF2B5EF4-FFF2-40B4-BE49-F238E27FC236}">
                <a16:creationId xmlns:a16="http://schemas.microsoft.com/office/drawing/2014/main" id="{C0F0BC8A-2F46-30D8-62DF-8A641197F23D}"/>
              </a:ext>
            </a:extLst>
          </p:cNvPr>
          <p:cNvSpPr>
            <a:spLocks noGrp="1"/>
          </p:cNvSpPr>
          <p:nvPr>
            <p:ph type="body" sz="quarter" idx="14"/>
          </p:nvPr>
        </p:nvSpPr>
        <p:spPr/>
        <p:txBody>
          <a:bodyPr/>
          <a:lstStyle/>
          <a:p>
            <a:r>
              <a:rPr lang="en-US" dirty="0"/>
              <a:t>Living with HIV: Social and Mental health</a:t>
            </a:r>
          </a:p>
        </p:txBody>
      </p:sp>
    </p:spTree>
    <p:extLst>
      <p:ext uri="{BB962C8B-B14F-4D97-AF65-F5344CB8AC3E}">
        <p14:creationId xmlns:p14="http://schemas.microsoft.com/office/powerpoint/2010/main" val="1444395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943A476E-806D-D1E2-D27E-1202A9A98787}"/>
              </a:ext>
            </a:extLst>
          </p:cNvPr>
          <p:cNvSpPr>
            <a:spLocks noGrp="1" noChangeArrowheads="1"/>
          </p:cNvSpPr>
          <p:nvPr>
            <p:ph type="body" sz="quarter" idx="12"/>
          </p:nvPr>
        </p:nvSpPr>
        <p:spPr bwMode="auto">
          <a:xfrm>
            <a:off x="560931" y="1509975"/>
            <a:ext cx="11287626" cy="457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lang="en-US" altLang="en-US" sz="2000" b="1" dirty="0">
                <a:solidFill>
                  <a:schemeClr val="accent2"/>
                </a:solidFill>
                <a:latin typeface="+mj-lt"/>
              </a:rPr>
              <a:t>HIV prevention strategies are for everyone who is seronegative. HIV transmissions can happen to anyone, so it is important to normalize having a safer sex toolbox and to support others reasons for taking care of their sexual health. </a:t>
            </a:r>
            <a:endParaRPr kumimoji="0" lang="en-US" altLang="en-US" sz="2000" b="1" i="0" u="none" strike="noStrike" cap="none" normalizeH="0" baseline="0" dirty="0">
              <a:ln>
                <a:noFill/>
              </a:ln>
              <a:solidFill>
                <a:schemeClr val="accent2"/>
              </a:solidFill>
              <a:effectLst/>
              <a:latin typeface="+mj-lt"/>
            </a:endParaRPr>
          </a:p>
          <a:p>
            <a:pPr marL="0" marR="0" lvl="0" indent="0" algn="l" defTabSz="914400" rtl="0" eaLnBrk="0" fontAlgn="base" latinLnBrk="0" hangingPunct="0">
              <a:lnSpc>
                <a:spcPct val="100000"/>
              </a:lnSpc>
              <a:spcBef>
                <a:spcPct val="0"/>
              </a:spcBef>
              <a:spcAft>
                <a:spcPct val="0"/>
              </a:spcAft>
              <a:buClrTx/>
              <a:buSzTx/>
              <a:buNone/>
              <a:tabLst/>
            </a:pPr>
            <a:endParaRPr lang="en-US" altLang="en-US" sz="2000" b="1" dirty="0">
              <a:solidFill>
                <a:schemeClr val="accent2"/>
              </a:solidFill>
              <a:latin typeface="+mj-lt"/>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chemeClr val="accent2"/>
                </a:solidFill>
                <a:effectLst/>
                <a:latin typeface="+mj-lt"/>
              </a:rPr>
              <a:t>Some things for a safer sex toolbox:</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1" i="0" u="none" strike="noStrike" cap="none" normalizeH="0" baseline="0" dirty="0">
              <a:ln>
                <a:noFill/>
              </a:ln>
              <a:solidFill>
                <a:schemeClr val="accent2"/>
              </a:solidFill>
              <a:effectLst/>
              <a:latin typeface="+mj-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900" i="0" u="none" strike="noStrike" cap="none" normalizeH="0" baseline="0" dirty="0">
                <a:ln>
                  <a:noFill/>
                </a:ln>
                <a:solidFill>
                  <a:schemeClr val="accent1"/>
                </a:solidFill>
                <a:effectLst/>
                <a:latin typeface="+mj-lt"/>
              </a:rPr>
              <a:t>Condom Use</a:t>
            </a:r>
            <a:r>
              <a:rPr lang="en-US" altLang="en-US" sz="1900" dirty="0">
                <a:solidFill>
                  <a:schemeClr val="accent1"/>
                </a:solidFill>
                <a:latin typeface="+mj-lt"/>
              </a:rPr>
              <a:t>: </a:t>
            </a:r>
            <a:r>
              <a:rPr kumimoji="0" lang="en-US" altLang="en-US" sz="1900" b="0" i="0" u="none" strike="noStrike" cap="none" normalizeH="0" baseline="0" dirty="0">
                <a:ln>
                  <a:noFill/>
                </a:ln>
                <a:solidFill>
                  <a:schemeClr val="accent2"/>
                </a:solidFill>
                <a:effectLst/>
                <a:latin typeface="+mj-lt"/>
              </a:rPr>
              <a:t>Correct and consistent use of condoms can significantly reduce HIV transmission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900" dirty="0">
                <a:solidFill>
                  <a:schemeClr val="accent1"/>
                </a:solidFill>
                <a:latin typeface="+mj-lt"/>
              </a:rPr>
              <a:t>Lubrication: </a:t>
            </a:r>
            <a:r>
              <a:rPr lang="en-US" altLang="en-US" sz="1900" dirty="0">
                <a:solidFill>
                  <a:schemeClr val="accent2"/>
                </a:solidFill>
                <a:latin typeface="+mj-lt"/>
              </a:rPr>
              <a:t>using plenty of lubrication, especially for anal sex, can help reduce breaks in the skin from friction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900" i="0" u="none" strike="noStrike" cap="none" normalizeH="0" baseline="0" dirty="0">
                <a:ln>
                  <a:noFill/>
                </a:ln>
                <a:solidFill>
                  <a:schemeClr val="accent1"/>
                </a:solidFill>
                <a:effectLst/>
                <a:latin typeface="+mj-lt"/>
              </a:rPr>
              <a:t>Regular STI testing:</a:t>
            </a:r>
            <a:r>
              <a:rPr kumimoji="0" lang="en-US" altLang="en-US" sz="1900" i="0" u="none" strike="noStrike" cap="none" normalizeH="0" baseline="0" dirty="0">
                <a:ln>
                  <a:noFill/>
                </a:ln>
                <a:solidFill>
                  <a:schemeClr val="accent2"/>
                </a:solidFill>
                <a:effectLst/>
                <a:latin typeface="+mj-lt"/>
              </a:rPr>
              <a:t> </a:t>
            </a:r>
            <a:r>
              <a:rPr kumimoji="0" lang="en-US" altLang="en-US" sz="1900" b="0" i="0" u="none" strike="noStrike" cap="none" normalizeH="0" baseline="0" dirty="0">
                <a:ln>
                  <a:noFill/>
                </a:ln>
                <a:solidFill>
                  <a:schemeClr val="accent2"/>
                </a:solidFill>
                <a:effectLst/>
                <a:latin typeface="+mj-lt"/>
              </a:rPr>
              <a:t>getting tested regularly </a:t>
            </a:r>
            <a:r>
              <a:rPr lang="en-US" altLang="en-US" sz="1900" dirty="0">
                <a:solidFill>
                  <a:schemeClr val="accent2"/>
                </a:solidFill>
                <a:latin typeface="+mj-lt"/>
              </a:rPr>
              <a:t>allows a chance for infections to be treated, which helps reduce the risk of transmission if exposed to HIV</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900" b="0" i="0" u="none" strike="noStrike" cap="none" normalizeH="0" baseline="0" dirty="0">
                <a:ln>
                  <a:noFill/>
                </a:ln>
                <a:solidFill>
                  <a:schemeClr val="accent1"/>
                </a:solidFill>
                <a:effectLst/>
                <a:latin typeface="+mj-lt"/>
              </a:rPr>
              <a:t>PrEP: </a:t>
            </a:r>
            <a:r>
              <a:rPr kumimoji="0" lang="en-US" altLang="en-US" sz="1900" b="0" i="0" u="none" strike="noStrike" cap="none" normalizeH="0" baseline="0" dirty="0">
                <a:ln>
                  <a:noFill/>
                </a:ln>
                <a:solidFill>
                  <a:schemeClr val="accent2"/>
                </a:solidFill>
                <a:effectLst/>
                <a:latin typeface="+mj-lt"/>
              </a:rPr>
              <a:t>pre</a:t>
            </a:r>
            <a:r>
              <a:rPr lang="en-US" altLang="en-US" sz="1900" dirty="0">
                <a:solidFill>
                  <a:schemeClr val="accent2"/>
                </a:solidFill>
                <a:latin typeface="+mj-lt"/>
              </a:rPr>
              <a:t>-exposure prophylaxis is when someone takes a medication to prevent HIV before they are exposed.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900" b="0" u="none" strike="noStrike" cap="none" normalizeH="0" baseline="0" dirty="0">
                <a:ln>
                  <a:noFill/>
                </a:ln>
                <a:solidFill>
                  <a:schemeClr val="accent1"/>
                </a:solidFill>
                <a:effectLst/>
                <a:latin typeface="+mj-lt"/>
              </a:rPr>
              <a:t>PEP: </a:t>
            </a:r>
            <a:r>
              <a:rPr kumimoji="0" lang="en-US" altLang="en-US" sz="1900" b="0" u="none" strike="noStrike" cap="none" normalizeH="0" baseline="0" dirty="0">
                <a:ln>
                  <a:noFill/>
                </a:ln>
                <a:solidFill>
                  <a:schemeClr val="accent2"/>
                </a:solidFill>
                <a:effectLst/>
                <a:latin typeface="+mj-lt"/>
              </a:rPr>
              <a:t>post-exposure prophylaxis is when someone takes a medication to prevent HIV after they are exposed. </a:t>
            </a:r>
            <a:r>
              <a:rPr lang="en-US" altLang="en-US" sz="1900" dirty="0">
                <a:solidFill>
                  <a:schemeClr val="accent2"/>
                </a:solidFill>
                <a:latin typeface="+mj-lt"/>
              </a:rPr>
              <a:t>PEP</a:t>
            </a:r>
            <a:r>
              <a:rPr kumimoji="0" lang="en-US" altLang="en-US" sz="1900" b="0" i="0" u="none" strike="noStrike" cap="none" normalizeH="0" baseline="0" dirty="0">
                <a:ln>
                  <a:noFill/>
                </a:ln>
                <a:solidFill>
                  <a:schemeClr val="accent2"/>
                </a:solidFill>
                <a:effectLst/>
                <a:latin typeface="+mj-lt"/>
              </a:rPr>
              <a:t> must be started within 72 hours after potential exposure and continued for 28 days.</a:t>
            </a:r>
            <a:endParaRPr lang="en-US" altLang="en-US" sz="1900" dirty="0">
              <a:solidFill>
                <a:schemeClr val="accent2"/>
              </a:solidFill>
              <a:latin typeface="+mj-lt"/>
            </a:endParaRPr>
          </a:p>
        </p:txBody>
      </p:sp>
      <p:sp>
        <p:nvSpPr>
          <p:cNvPr id="3" name="Text Placeholder 2">
            <a:extLst>
              <a:ext uri="{FF2B5EF4-FFF2-40B4-BE49-F238E27FC236}">
                <a16:creationId xmlns:a16="http://schemas.microsoft.com/office/drawing/2014/main" id="{627DFC25-CC67-36ED-6ED4-A06919D9FE53}"/>
              </a:ext>
            </a:extLst>
          </p:cNvPr>
          <p:cNvSpPr>
            <a:spLocks noGrp="1"/>
          </p:cNvSpPr>
          <p:nvPr>
            <p:ph type="body" sz="quarter" idx="13"/>
          </p:nvPr>
        </p:nvSpPr>
        <p:spPr>
          <a:xfrm rot="10800000" flipV="1">
            <a:off x="673100" y="6559505"/>
            <a:ext cx="7485647" cy="310927"/>
          </a:xfrm>
        </p:spPr>
        <p:txBody>
          <a:bodyPr/>
          <a:lstStyle/>
          <a:p>
            <a:pPr algn="l">
              <a:spcBef>
                <a:spcPts val="0"/>
              </a:spcBef>
              <a:buFont typeface="+mj-lt"/>
              <a:buAutoNum type="arabicPeriod"/>
            </a:pPr>
            <a:r>
              <a:rPr lang="en-US" dirty="0">
                <a:solidFill>
                  <a:srgbClr val="2B2B2A"/>
                </a:solidFill>
                <a:effectLst/>
                <a:latin typeface="Raleway" panose="020B0503030101060003" pitchFamily="34" charset="77"/>
              </a:rPr>
              <a:t>Centers for Disease Control and Prevention. HIV Prevention. CDC website. </a:t>
            </a:r>
            <a:r>
              <a:rPr lang="en-US" u="sng" dirty="0">
                <a:solidFill>
                  <a:srgbClr val="2B2B2A"/>
                </a:solidFill>
                <a:effectLst/>
                <a:latin typeface="Raleway" panose="020B0503030101060003" pitchFamily="34" charset="77"/>
                <a:hlinkClick r:id="rId3"/>
              </a:rPr>
              <a:t>https://www.cdc.gov/hiv/basics/prevention.html</a:t>
            </a:r>
            <a:r>
              <a:rPr lang="en-US" dirty="0">
                <a:solidFill>
                  <a:srgbClr val="2B2B2A"/>
                </a:solidFill>
                <a:effectLst/>
                <a:latin typeface="Raleway" panose="020B0503030101060003" pitchFamily="34" charset="77"/>
              </a:rPr>
              <a:t>. Published 2023. Accessed April 9, 2025.</a:t>
            </a:r>
          </a:p>
          <a:p>
            <a:pPr algn="l">
              <a:spcBef>
                <a:spcPts val="0"/>
              </a:spcBef>
              <a:buFont typeface="+mj-lt"/>
              <a:buAutoNum type="arabicPeriod"/>
            </a:pPr>
            <a:r>
              <a:rPr lang="en-US" dirty="0">
                <a:solidFill>
                  <a:srgbClr val="2B2B2A"/>
                </a:solidFill>
                <a:effectLst/>
                <a:latin typeface="Raleway" panose="020B0503030101060003" pitchFamily="34" charset="77"/>
              </a:rPr>
              <a:t>UNAIDS. Harm reduction works. UNAIDS website. </a:t>
            </a:r>
            <a:r>
              <a:rPr lang="en-US" u="sng" dirty="0">
                <a:solidFill>
                  <a:srgbClr val="2B2B2A"/>
                </a:solidFill>
                <a:effectLst/>
                <a:latin typeface="Raleway" panose="020B0503030101060003" pitchFamily="34" charset="77"/>
                <a:hlinkClick r:id="rId4"/>
              </a:rPr>
              <a:t>https://unaids.org</a:t>
            </a:r>
            <a:r>
              <a:rPr lang="en-US" dirty="0">
                <a:solidFill>
                  <a:srgbClr val="2B2B2A"/>
                </a:solidFill>
                <a:effectLst/>
                <a:latin typeface="Raleway" panose="020B0503030101060003" pitchFamily="34" charset="77"/>
              </a:rPr>
              <a:t>. Published 2023. Accessed April 9, 2025</a:t>
            </a:r>
          </a:p>
          <a:p>
            <a:endParaRPr lang="en-US" dirty="0"/>
          </a:p>
        </p:txBody>
      </p:sp>
      <p:sp>
        <p:nvSpPr>
          <p:cNvPr id="5" name="Text Placeholder 4">
            <a:extLst>
              <a:ext uri="{FF2B5EF4-FFF2-40B4-BE49-F238E27FC236}">
                <a16:creationId xmlns:a16="http://schemas.microsoft.com/office/drawing/2014/main" id="{5F1D024B-4236-2E99-3305-728F83561F69}"/>
              </a:ext>
            </a:extLst>
          </p:cNvPr>
          <p:cNvSpPr>
            <a:spLocks noGrp="1"/>
          </p:cNvSpPr>
          <p:nvPr>
            <p:ph type="body" sz="quarter" idx="14"/>
          </p:nvPr>
        </p:nvSpPr>
        <p:spPr/>
        <p:txBody>
          <a:bodyPr/>
          <a:lstStyle/>
          <a:p>
            <a:r>
              <a:rPr lang="en-US" dirty="0"/>
              <a:t>HIV Prevention: strategies to reduce transmission</a:t>
            </a:r>
          </a:p>
        </p:txBody>
      </p:sp>
    </p:spTree>
    <p:extLst>
      <p:ext uri="{BB962C8B-B14F-4D97-AF65-F5344CB8AC3E}">
        <p14:creationId xmlns:p14="http://schemas.microsoft.com/office/powerpoint/2010/main" val="3360151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6B1D7B-756C-EFBA-D21E-F1447A8B190B}"/>
              </a:ext>
            </a:extLst>
          </p:cNvPr>
          <p:cNvSpPr>
            <a:spLocks noGrp="1"/>
          </p:cNvSpPr>
          <p:nvPr>
            <p:ph type="body" sz="quarter" idx="12"/>
          </p:nvPr>
        </p:nvSpPr>
        <p:spPr>
          <a:xfrm>
            <a:off x="673100" y="1440362"/>
            <a:ext cx="6242855" cy="5158876"/>
          </a:xfrm>
        </p:spPr>
        <p:txBody>
          <a:bodyPr>
            <a:normAutofit lnSpcReduction="10000"/>
          </a:bodyPr>
          <a:lstStyle/>
          <a:p>
            <a:r>
              <a:rPr lang="en-US" b="1" dirty="0"/>
              <a:t>Empower Through Education</a:t>
            </a:r>
            <a:endParaRPr lang="en-US" dirty="0"/>
          </a:p>
          <a:p>
            <a:pPr marL="562950" indent="-285750">
              <a:buClr>
                <a:schemeClr val="accent1"/>
              </a:buClr>
              <a:buFont typeface="Arial" panose="020B0604020202020204" pitchFamily="34" charset="0"/>
              <a:buChar char="•"/>
            </a:pPr>
            <a:r>
              <a:rPr lang="en-US" dirty="0"/>
              <a:t>Accurate, stigma-free information enables prevention, compassion, and support.</a:t>
            </a:r>
          </a:p>
          <a:p>
            <a:pPr marL="562950" indent="-285750">
              <a:buClr>
                <a:schemeClr val="accent1"/>
              </a:buClr>
              <a:buFont typeface="Arial" panose="020B0604020202020204" pitchFamily="34" charset="0"/>
              <a:buChar char="•"/>
            </a:pPr>
            <a:r>
              <a:rPr lang="en-US" dirty="0"/>
              <a:t>Educators can shape lifelong understanding through dispelling myths</a:t>
            </a:r>
          </a:p>
          <a:p>
            <a:pPr marL="742950" lvl="1" indent="-285750">
              <a:buFont typeface="Arial" panose="020B0604020202020204" pitchFamily="34" charset="0"/>
              <a:buChar char="•"/>
            </a:pPr>
            <a:endParaRPr lang="en-US" sz="1800" dirty="0"/>
          </a:p>
          <a:p>
            <a:r>
              <a:rPr lang="en-US" b="1" dirty="0"/>
              <a:t>Promote Inclusivity and Allyship</a:t>
            </a:r>
            <a:endParaRPr lang="en-US" dirty="0"/>
          </a:p>
          <a:p>
            <a:pPr marL="562950" lvl="1" indent="-285750">
              <a:lnSpc>
                <a:spcPct val="110000"/>
              </a:lnSpc>
            </a:pPr>
            <a:r>
              <a:rPr lang="en-US" sz="1800" spc="-50" dirty="0"/>
              <a:t>Create affirming spaces where people feel seen, safe, and respected.</a:t>
            </a:r>
          </a:p>
          <a:p>
            <a:pPr marL="562950" lvl="1" indent="-285750">
              <a:lnSpc>
                <a:spcPct val="110000"/>
              </a:lnSpc>
            </a:pPr>
            <a:r>
              <a:rPr lang="en-US" sz="1800" spc="-50" dirty="0"/>
              <a:t>Model empathy, challenge stigma, and center voices that are not often amplified. (GLSEN, UNESCO)</a:t>
            </a:r>
          </a:p>
          <a:p>
            <a:pPr marL="742950" lvl="1" indent="-285750">
              <a:buFont typeface="Arial" panose="020B0604020202020204" pitchFamily="34" charset="0"/>
              <a:buChar char="•"/>
            </a:pPr>
            <a:endParaRPr lang="en-US" sz="1800" dirty="0"/>
          </a:p>
          <a:p>
            <a:r>
              <a:rPr lang="en-US" b="1" dirty="0"/>
              <a:t>Take Action </a:t>
            </a:r>
          </a:p>
          <a:p>
            <a:pPr marL="562950" lvl="1" indent="-285750">
              <a:lnSpc>
                <a:spcPct val="110000"/>
              </a:lnSpc>
            </a:pPr>
            <a:r>
              <a:rPr lang="en-US" sz="1800" spc="-50" dirty="0"/>
              <a:t>Partner with local health orgs, share resources, and support learning initiatives.</a:t>
            </a:r>
          </a:p>
          <a:p>
            <a:pPr marL="562950" lvl="1" indent="-285750">
              <a:lnSpc>
                <a:spcPct val="110000"/>
              </a:lnSpc>
            </a:pPr>
            <a:r>
              <a:rPr lang="en-US" sz="1800" spc="-50" dirty="0"/>
              <a:t>Advocate for policy change, inclusive learning, and equitable access to care. </a:t>
            </a:r>
            <a:endParaRPr lang="en-US" dirty="0"/>
          </a:p>
        </p:txBody>
      </p:sp>
      <p:sp>
        <p:nvSpPr>
          <p:cNvPr id="5" name="Text Placeholder 4">
            <a:extLst>
              <a:ext uri="{FF2B5EF4-FFF2-40B4-BE49-F238E27FC236}">
                <a16:creationId xmlns:a16="http://schemas.microsoft.com/office/drawing/2014/main" id="{683C8240-0BD8-814F-4516-0AAFFADA1BB6}"/>
              </a:ext>
            </a:extLst>
          </p:cNvPr>
          <p:cNvSpPr>
            <a:spLocks noGrp="1"/>
          </p:cNvSpPr>
          <p:nvPr>
            <p:ph type="body" sz="quarter" idx="14"/>
          </p:nvPr>
        </p:nvSpPr>
        <p:spPr/>
        <p:txBody>
          <a:bodyPr/>
          <a:lstStyle/>
          <a:p>
            <a:r>
              <a:rPr lang="en-US" dirty="0"/>
              <a:t>Wrap up</a:t>
            </a:r>
          </a:p>
        </p:txBody>
      </p:sp>
      <p:graphicFrame>
        <p:nvGraphicFramePr>
          <p:cNvPr id="7" name="Diagram 6">
            <a:extLst>
              <a:ext uri="{FF2B5EF4-FFF2-40B4-BE49-F238E27FC236}">
                <a16:creationId xmlns:a16="http://schemas.microsoft.com/office/drawing/2014/main" id="{72D478C8-D78D-D710-8028-A852E2D91950}"/>
              </a:ext>
            </a:extLst>
          </p:cNvPr>
          <p:cNvGraphicFramePr/>
          <p:nvPr>
            <p:extLst>
              <p:ext uri="{D42A27DB-BD31-4B8C-83A1-F6EECF244321}">
                <p14:modId xmlns:p14="http://schemas.microsoft.com/office/powerpoint/2010/main" val="3114617085"/>
              </p:ext>
            </p:extLst>
          </p:nvPr>
        </p:nvGraphicFramePr>
        <p:xfrm>
          <a:off x="6216020" y="1080362"/>
          <a:ext cx="6353342" cy="45714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5110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EE5C1B-EA1E-7311-E0D7-7888A591FDDA}"/>
              </a:ext>
            </a:extLst>
          </p:cNvPr>
          <p:cNvSpPr>
            <a:spLocks noGrp="1"/>
          </p:cNvSpPr>
          <p:nvPr>
            <p:ph type="body" sz="quarter" idx="13"/>
          </p:nvPr>
        </p:nvSpPr>
        <p:spPr>
          <a:xfrm>
            <a:off x="441325" y="6605968"/>
            <a:ext cx="9153436" cy="252031"/>
          </a:xfrm>
        </p:spPr>
        <p:txBody>
          <a:bodyPr/>
          <a:lstStyle/>
          <a:p>
            <a:pPr algn="l"/>
            <a:r>
              <a:rPr lang="en-US" sz="800" b="0" i="0">
                <a:solidFill>
                  <a:srgbClr val="2B2B2A"/>
                </a:solidFill>
                <a:effectLst/>
                <a:latin typeface="Raleway" panose="020B0503030101060003" pitchFamily="34" charset="77"/>
              </a:rPr>
              <a:t>HIV.gov. What Are HIV and AIDS? Available at: </a:t>
            </a:r>
            <a:r>
              <a:rPr lang="en-US" sz="800" b="0" i="0" u="sng">
                <a:effectLst/>
                <a:latin typeface="Raleway" panose="020B0503030101060003" pitchFamily="34" charset="77"/>
                <a:hlinkClick r:id="rId3"/>
              </a:rPr>
              <a:t>https://www.hiv.gov/hiv-basics/overview/about-hiv-and-aids/what-are-hiv-and-aids</a:t>
            </a:r>
            <a:r>
              <a:rPr lang="en-US" sz="800" b="0" i="0">
                <a:solidFill>
                  <a:srgbClr val="2B2B2A"/>
                </a:solidFill>
                <a:effectLst/>
                <a:latin typeface="Raleway" panose="020B0503030101060003" pitchFamily="34" charset="77"/>
              </a:rPr>
              <a:t>. Accessed April 9, 2025.</a:t>
            </a:r>
            <a:endParaRPr lang="en-US" sz="800" dirty="0">
              <a:latin typeface="Raleway" panose="020B0503030101060003" pitchFamily="34" charset="77"/>
            </a:endParaRPr>
          </a:p>
        </p:txBody>
      </p:sp>
      <p:sp>
        <p:nvSpPr>
          <p:cNvPr id="4" name="Text Placeholder 3">
            <a:extLst>
              <a:ext uri="{FF2B5EF4-FFF2-40B4-BE49-F238E27FC236}">
                <a16:creationId xmlns:a16="http://schemas.microsoft.com/office/drawing/2014/main" id="{76F9F9D9-90E2-1539-9EE2-9BEAE431B433}"/>
              </a:ext>
            </a:extLst>
          </p:cNvPr>
          <p:cNvSpPr>
            <a:spLocks noGrp="1"/>
          </p:cNvSpPr>
          <p:nvPr>
            <p:ph type="body" sz="quarter" idx="14"/>
          </p:nvPr>
        </p:nvSpPr>
        <p:spPr/>
        <p:txBody>
          <a:bodyPr/>
          <a:lstStyle/>
          <a:p>
            <a:r>
              <a:rPr lang="en-US" dirty="0"/>
              <a:t>What is HIV?</a:t>
            </a:r>
          </a:p>
        </p:txBody>
      </p:sp>
      <p:sp>
        <p:nvSpPr>
          <p:cNvPr id="5" name="Rectangle 4">
            <a:extLst>
              <a:ext uri="{FF2B5EF4-FFF2-40B4-BE49-F238E27FC236}">
                <a16:creationId xmlns:a16="http://schemas.microsoft.com/office/drawing/2014/main" id="{BCC900BA-C15D-C7A2-9422-BE795F2D6F01}"/>
              </a:ext>
            </a:extLst>
          </p:cNvPr>
          <p:cNvSpPr/>
          <p:nvPr/>
        </p:nvSpPr>
        <p:spPr>
          <a:xfrm>
            <a:off x="673099" y="1345736"/>
            <a:ext cx="7736805" cy="3816350"/>
          </a:xfrm>
          <a:prstGeom prst="rect">
            <a:avLst/>
          </a:prstGeom>
        </p:spPr>
        <p:txBody>
          <a:bodyPr lIns="0" rIns="0"/>
          <a:lstStyle/>
          <a:p>
            <a:pPr lvl="0"/>
            <a:r>
              <a:rPr lang="en-US" dirty="0">
                <a:solidFill>
                  <a:schemeClr val="accent2"/>
                </a:solidFill>
              </a:rPr>
              <a:t>HIV stands for Human Immunodeficiency Virus. </a:t>
            </a:r>
          </a:p>
          <a:p>
            <a:pPr lvl="0"/>
            <a:endParaRPr lang="en-US" dirty="0">
              <a:solidFill>
                <a:schemeClr val="accent2"/>
              </a:solidFill>
            </a:endParaRPr>
          </a:p>
          <a:p>
            <a:pPr lvl="0"/>
            <a:r>
              <a:rPr lang="en-US" dirty="0">
                <a:solidFill>
                  <a:schemeClr val="accent2"/>
                </a:solidFill>
              </a:rPr>
              <a:t>HIV is a virus that weakens the body’s immune system.</a:t>
            </a:r>
          </a:p>
          <a:p>
            <a:pPr lvl="0"/>
            <a:r>
              <a:rPr lang="en-US" dirty="0">
                <a:solidFill>
                  <a:schemeClr val="accent2"/>
                </a:solidFill>
              </a:rPr>
              <a:t>The body’s immune system is like an army that fights infections and keeps us healthy. CD4 cells are like soldiers in the immune system army.  </a:t>
            </a:r>
          </a:p>
          <a:p>
            <a:pPr lvl="0"/>
            <a:endParaRPr lang="en-US" dirty="0">
              <a:solidFill>
                <a:schemeClr val="accent2"/>
              </a:solidFill>
            </a:endParaRPr>
          </a:p>
          <a:p>
            <a:pPr lvl="0"/>
            <a:r>
              <a:rPr lang="en-US" dirty="0">
                <a:solidFill>
                  <a:schemeClr val="accent2"/>
                </a:solidFill>
              </a:rPr>
              <a:t>If HIV is not treated, the virus can kill a lot of CD4 cells, leading to advanced HIV. </a:t>
            </a:r>
          </a:p>
          <a:p>
            <a:pPr lvl="0"/>
            <a:endParaRPr lang="en-US" dirty="0">
              <a:solidFill>
                <a:schemeClr val="accent2"/>
              </a:solidFill>
            </a:endParaRPr>
          </a:p>
          <a:p>
            <a:pPr lvl="0"/>
            <a:r>
              <a:rPr lang="en-US" dirty="0">
                <a:solidFill>
                  <a:schemeClr val="accent2"/>
                </a:solidFill>
              </a:rPr>
              <a:t>Advanced HIV is often called AIDS (Acquired Immunodeficiency Syndrome), which makes the body more likely to get certain illnesses and infections.</a:t>
            </a:r>
          </a:p>
          <a:p>
            <a:pPr lvl="0"/>
            <a:endParaRPr lang="en-US" dirty="0">
              <a:solidFill>
                <a:schemeClr val="accent2"/>
              </a:solidFill>
            </a:endParaRPr>
          </a:p>
          <a:p>
            <a:pPr lvl="0"/>
            <a:r>
              <a:rPr lang="en-US" dirty="0">
                <a:solidFill>
                  <a:schemeClr val="accent2"/>
                </a:solidFill>
              </a:rPr>
              <a:t>While HIV cannot be cured, there are medications used to treat HIV that are very effective and well tolerated. These medications are called antiretroviral therapy (ART). When people take this medicine as prescribed, they can have full, healthy lives. </a:t>
            </a:r>
          </a:p>
          <a:p>
            <a:pPr lvl="0"/>
            <a:endParaRPr lang="en-US" dirty="0">
              <a:solidFill>
                <a:schemeClr val="accent2"/>
              </a:solidFill>
            </a:endParaRPr>
          </a:p>
          <a:p>
            <a:pPr lvl="0"/>
            <a:endParaRPr lang="en-US" dirty="0">
              <a:solidFill>
                <a:schemeClr val="accent2"/>
              </a:solidFill>
            </a:endParaRPr>
          </a:p>
          <a:p>
            <a:pPr lvl="0"/>
            <a:endParaRPr lang="en-US" dirty="0">
              <a:solidFill>
                <a:schemeClr val="accent2"/>
              </a:solidFill>
            </a:endParaRPr>
          </a:p>
        </p:txBody>
      </p:sp>
      <p:pic>
        <p:nvPicPr>
          <p:cNvPr id="6" name="Picture 5" descr="A close up of a virus&#10;&#10;AI-generated content may be incorrect.">
            <a:extLst>
              <a:ext uri="{FF2B5EF4-FFF2-40B4-BE49-F238E27FC236}">
                <a16:creationId xmlns:a16="http://schemas.microsoft.com/office/drawing/2014/main" id="{46D526F7-453C-CB54-5A69-6B7C469BC5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4806" y="2058209"/>
            <a:ext cx="2741582" cy="2741582"/>
          </a:xfrm>
          <a:prstGeom prst="rect">
            <a:avLst/>
          </a:prstGeom>
        </p:spPr>
      </p:pic>
    </p:spTree>
    <p:extLst>
      <p:ext uri="{BB962C8B-B14F-4D97-AF65-F5344CB8AC3E}">
        <p14:creationId xmlns:p14="http://schemas.microsoft.com/office/powerpoint/2010/main" val="1746864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55033-86B6-4516-145F-A8D6D268282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43B6CA9-024E-49D2-2C28-0C3D5C75C894}"/>
              </a:ext>
            </a:extLst>
          </p:cNvPr>
          <p:cNvSpPr>
            <a:spLocks noGrp="1"/>
          </p:cNvSpPr>
          <p:nvPr>
            <p:ph type="body" sz="quarter" idx="12"/>
          </p:nvPr>
        </p:nvSpPr>
        <p:spPr>
          <a:xfrm>
            <a:off x="673100" y="1222031"/>
            <a:ext cx="10960894" cy="4411469"/>
          </a:xfrm>
        </p:spPr>
        <p:txBody>
          <a:bodyPr/>
          <a:lstStyle/>
          <a:p>
            <a:r>
              <a:rPr lang="en-US" dirty="0">
                <a:solidFill>
                  <a:schemeClr val="accent2"/>
                </a:solidFill>
              </a:rPr>
              <a:t>Understanding the commonly used terminology in HIV communities can make  learning and sharing easier.</a:t>
            </a:r>
          </a:p>
        </p:txBody>
      </p:sp>
      <p:sp>
        <p:nvSpPr>
          <p:cNvPr id="3" name="Slide Number Placeholder 2">
            <a:extLst>
              <a:ext uri="{FF2B5EF4-FFF2-40B4-BE49-F238E27FC236}">
                <a16:creationId xmlns:a16="http://schemas.microsoft.com/office/drawing/2014/main" id="{C8105D9F-0234-C4D3-9813-2933761DAF01}"/>
              </a:ext>
            </a:extLst>
          </p:cNvPr>
          <p:cNvSpPr>
            <a:spLocks noGrp="1"/>
          </p:cNvSpPr>
          <p:nvPr>
            <p:ph type="sldNum" sz="quarter" idx="4"/>
          </p:nvPr>
        </p:nvSpPr>
        <p:spPr/>
        <p:txBody>
          <a:bodyPr/>
          <a:lstStyle/>
          <a:p>
            <a:fld id="{2A4924F2-D2C6-4E44-94BF-16121116D9F5}" type="slidenum">
              <a:rPr lang="en-GB" smtClean="0"/>
              <a:pPr/>
              <a:t>3</a:t>
            </a:fld>
            <a:endParaRPr lang="en-GB"/>
          </a:p>
        </p:txBody>
      </p:sp>
      <p:sp>
        <p:nvSpPr>
          <p:cNvPr id="4" name="Footer Placeholder 3">
            <a:extLst>
              <a:ext uri="{FF2B5EF4-FFF2-40B4-BE49-F238E27FC236}">
                <a16:creationId xmlns:a16="http://schemas.microsoft.com/office/drawing/2014/main" id="{14DD445B-CA5D-26DF-26CB-31605D67762C}"/>
              </a:ext>
            </a:extLst>
          </p:cNvPr>
          <p:cNvSpPr>
            <a:spLocks noGrp="1"/>
          </p:cNvSpPr>
          <p:nvPr>
            <p:ph type="ftr" sz="quarter" idx="3"/>
          </p:nvPr>
        </p:nvSpPr>
        <p:spPr/>
        <p:txBody>
          <a:bodyPr/>
          <a:lstStyle/>
          <a:p>
            <a:r>
              <a:rPr lang="en-GB"/>
              <a:t>PowerPoint document title (Global update in Header and Footer)</a:t>
            </a:r>
            <a:endParaRPr lang="en-GB" dirty="0"/>
          </a:p>
        </p:txBody>
      </p:sp>
      <p:sp>
        <p:nvSpPr>
          <p:cNvPr id="5" name="Text Placeholder 4">
            <a:extLst>
              <a:ext uri="{FF2B5EF4-FFF2-40B4-BE49-F238E27FC236}">
                <a16:creationId xmlns:a16="http://schemas.microsoft.com/office/drawing/2014/main" id="{ABF54FAA-00CB-4C0A-D627-F07439C161A0}"/>
              </a:ext>
            </a:extLst>
          </p:cNvPr>
          <p:cNvSpPr>
            <a:spLocks noGrp="1"/>
          </p:cNvSpPr>
          <p:nvPr>
            <p:ph type="body" sz="quarter" idx="13"/>
          </p:nvPr>
        </p:nvSpPr>
        <p:spPr>
          <a:xfrm>
            <a:off x="434043" y="6326685"/>
            <a:ext cx="8707914" cy="293235"/>
          </a:xfrm>
        </p:spPr>
        <p:txBody>
          <a:bodyPr/>
          <a:lstStyle/>
          <a:p>
            <a:pPr marL="228600" algn="l">
              <a:lnSpc>
                <a:spcPct val="100000"/>
              </a:lnSpc>
              <a:spcBef>
                <a:spcPts val="0"/>
              </a:spcBef>
              <a:buAutoNum type="arabicPeriod"/>
            </a:pPr>
            <a:r>
              <a:rPr lang="en-US" sz="800" dirty="0">
                <a:solidFill>
                  <a:srgbClr val="2B2B2A"/>
                </a:solidFill>
                <a:latin typeface="Raleway" panose="020B0503030101060003" pitchFamily="34" charset="77"/>
              </a:rPr>
              <a:t>Centers for Disease Control and Prevention. Glossary. CDC. </a:t>
            </a:r>
            <a:r>
              <a:rPr lang="en-US" sz="800" dirty="0">
                <a:solidFill>
                  <a:srgbClr val="2B2B2A"/>
                </a:solidFill>
                <a:latin typeface="Raleway" panose="020B0503030101060003" pitchFamily="34" charset="77"/>
                <a:hlinkClick r:id="rId2">
                  <a:extLst>
                    <a:ext uri="{A12FA001-AC4F-418D-AE19-62706E023703}">
                      <ahyp:hlinkClr xmlns:ahyp="http://schemas.microsoft.com/office/drawing/2018/hyperlinkcolor" val="tx"/>
                    </a:ext>
                  </a:extLst>
                </a:hlinkClick>
              </a:rPr>
              <a:t>https://www.cdc.gov/hiv/glossary/index.html#:~:text=PrEP:%20Acronym%20for%20pre%2Dexposure,HIV%20per%20milliliter%20of%20blood</a:t>
            </a:r>
            <a:r>
              <a:rPr lang="en-US" sz="800" dirty="0">
                <a:solidFill>
                  <a:srgbClr val="2B2B2A"/>
                </a:solidFill>
                <a:latin typeface="Raleway" panose="020B0503030101060003" pitchFamily="34" charset="77"/>
              </a:rPr>
              <a:t>. </a:t>
            </a:r>
          </a:p>
        </p:txBody>
      </p:sp>
      <p:sp>
        <p:nvSpPr>
          <p:cNvPr id="6" name="Text Placeholder 5">
            <a:extLst>
              <a:ext uri="{FF2B5EF4-FFF2-40B4-BE49-F238E27FC236}">
                <a16:creationId xmlns:a16="http://schemas.microsoft.com/office/drawing/2014/main" id="{C552D9E9-4C42-79D1-19BA-E354BA9B567E}"/>
              </a:ext>
            </a:extLst>
          </p:cNvPr>
          <p:cNvSpPr>
            <a:spLocks noGrp="1"/>
          </p:cNvSpPr>
          <p:nvPr>
            <p:ph type="body" sz="quarter" idx="14"/>
          </p:nvPr>
        </p:nvSpPr>
        <p:spPr/>
        <p:txBody>
          <a:bodyPr/>
          <a:lstStyle/>
          <a:p>
            <a:r>
              <a:rPr lang="en-US" sz="2800" dirty="0"/>
              <a:t>HIV Lingo</a:t>
            </a:r>
          </a:p>
        </p:txBody>
      </p:sp>
      <p:graphicFrame>
        <p:nvGraphicFramePr>
          <p:cNvPr id="7" name="Table 6">
            <a:extLst>
              <a:ext uri="{FF2B5EF4-FFF2-40B4-BE49-F238E27FC236}">
                <a16:creationId xmlns:a16="http://schemas.microsoft.com/office/drawing/2014/main" id="{1D954DBC-BE78-E6C5-E5FF-91401C8EB9B1}"/>
              </a:ext>
            </a:extLst>
          </p:cNvPr>
          <p:cNvGraphicFramePr>
            <a:graphicFrameLocks noGrp="1"/>
          </p:cNvGraphicFramePr>
          <p:nvPr>
            <p:extLst>
              <p:ext uri="{D42A27DB-BD31-4B8C-83A1-F6EECF244321}">
                <p14:modId xmlns:p14="http://schemas.microsoft.com/office/powerpoint/2010/main" val="854414688"/>
              </p:ext>
            </p:extLst>
          </p:nvPr>
        </p:nvGraphicFramePr>
        <p:xfrm>
          <a:off x="570706" y="1649152"/>
          <a:ext cx="11063288" cy="4489163"/>
        </p:xfrm>
        <a:graphic>
          <a:graphicData uri="http://schemas.openxmlformats.org/drawingml/2006/table">
            <a:tbl>
              <a:tblPr firstRow="1" bandRow="1">
                <a:tableStyleId>{2D5ABB26-0587-4C30-8999-92F81FD0307C}</a:tableStyleId>
              </a:tblPr>
              <a:tblGrid>
                <a:gridCol w="2765822">
                  <a:extLst>
                    <a:ext uri="{9D8B030D-6E8A-4147-A177-3AD203B41FA5}">
                      <a16:colId xmlns:a16="http://schemas.microsoft.com/office/drawing/2014/main" val="3157769276"/>
                    </a:ext>
                  </a:extLst>
                </a:gridCol>
                <a:gridCol w="2765822">
                  <a:extLst>
                    <a:ext uri="{9D8B030D-6E8A-4147-A177-3AD203B41FA5}">
                      <a16:colId xmlns:a16="http://schemas.microsoft.com/office/drawing/2014/main" val="4227929454"/>
                    </a:ext>
                  </a:extLst>
                </a:gridCol>
                <a:gridCol w="2765822">
                  <a:extLst>
                    <a:ext uri="{9D8B030D-6E8A-4147-A177-3AD203B41FA5}">
                      <a16:colId xmlns:a16="http://schemas.microsoft.com/office/drawing/2014/main" val="2263621051"/>
                    </a:ext>
                  </a:extLst>
                </a:gridCol>
                <a:gridCol w="2765822">
                  <a:extLst>
                    <a:ext uri="{9D8B030D-6E8A-4147-A177-3AD203B41FA5}">
                      <a16:colId xmlns:a16="http://schemas.microsoft.com/office/drawing/2014/main" val="3726161459"/>
                    </a:ext>
                  </a:extLst>
                </a:gridCol>
              </a:tblGrid>
              <a:tr h="8949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uLnTx/>
                          <a:uFillTx/>
                          <a:latin typeface="+mn-lt"/>
                          <a:ea typeface="+mn-ea"/>
                          <a:cs typeface="+mn-cs"/>
                        </a:rPr>
                        <a:t>Viral Load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chemeClr val="accent2"/>
                          </a:solidFill>
                          <a:effectLst/>
                          <a:uLnTx/>
                          <a:uFillTx/>
                          <a:latin typeface="+mn-lt"/>
                          <a:ea typeface="+mn-ea"/>
                          <a:cs typeface="+mn-cs"/>
                        </a:rPr>
                        <a:t>The amount of HIV virus particles that can be found in the blood by a lab test. The goal is undetectable, or less than &lt;40 copies/mL (different tests have different levels they consider undetectable).</a:t>
                      </a:r>
                      <a:r>
                        <a:rPr kumimoji="0" lang="en-US" sz="1300" b="0" i="0" u="none" strike="noStrike" kern="1200" cap="none" spc="0" normalizeH="0" baseline="30000" noProof="0" dirty="0">
                          <a:ln>
                            <a:noFill/>
                          </a:ln>
                          <a:solidFill>
                            <a:schemeClr val="accent2"/>
                          </a:solidFill>
                          <a:effectLst/>
                          <a:uLnTx/>
                          <a:uFillTx/>
                          <a:latin typeface="+mn-lt"/>
                          <a:ea typeface="+mn-ea"/>
                          <a:cs typeface="+mn-cs"/>
                        </a:rPr>
                        <a:t>1</a:t>
                      </a:r>
                      <a:endParaRPr kumimoji="0" lang="en-US" sz="1300" b="0" i="0" u="none" strike="noStrike" kern="1200" cap="none" spc="0" normalizeH="0" baseline="0" noProof="0" dirty="0">
                        <a:ln>
                          <a:noFill/>
                        </a:ln>
                        <a:solidFill>
                          <a:schemeClr val="accent2"/>
                        </a:solidFill>
                        <a:effectLst/>
                        <a:uLnTx/>
                        <a:uFillTx/>
                        <a:latin typeface="+mn-lt"/>
                        <a:ea typeface="+mn-ea"/>
                        <a:cs typeface="+mn-cs"/>
                      </a:endParaRPr>
                    </a:p>
                  </a:txBody>
                  <a:tcPr marL="182880" marR="182880" marT="182880" marB="182880">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dirty="0">
                          <a:ln>
                            <a:noFill/>
                          </a:ln>
                          <a:solidFill>
                            <a:schemeClr val="accent2"/>
                          </a:solidFill>
                          <a:effectLst/>
                          <a:uLnTx/>
                          <a:uFillTx/>
                          <a:latin typeface="+mn-lt"/>
                          <a:ea typeface="+mn-ea"/>
                          <a:cs typeface="+mn-cs"/>
                        </a:rPr>
                        <a:t>CD4 Count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dirty="0">
                          <a:ln>
                            <a:noFill/>
                          </a:ln>
                          <a:solidFill>
                            <a:schemeClr val="accent2"/>
                          </a:solidFill>
                          <a:effectLst/>
                          <a:uLnTx/>
                          <a:uFillTx/>
                          <a:latin typeface="+mn-lt"/>
                          <a:ea typeface="+mn-ea"/>
                          <a:cs typeface="+mn-cs"/>
                        </a:rPr>
                        <a:t>This is a lab test that measures the amount of CD4 cells in the blood. This helps health care providers know how strong someone’s immune system is. A CD4 count more than 500 cells/mm</a:t>
                      </a:r>
                      <a:r>
                        <a:rPr kumimoji="0" lang="en-US" sz="1300" b="0" i="0" u="none" strike="noStrike" kern="1200" cap="none" spc="0" normalizeH="0" baseline="30000" dirty="0">
                          <a:ln>
                            <a:noFill/>
                          </a:ln>
                          <a:solidFill>
                            <a:schemeClr val="accent2"/>
                          </a:solidFill>
                          <a:effectLst/>
                          <a:uLnTx/>
                          <a:uFillTx/>
                          <a:latin typeface="+mn-lt"/>
                          <a:ea typeface="+mn-ea"/>
                          <a:cs typeface="+mn-cs"/>
                        </a:rPr>
                        <a:t>3</a:t>
                      </a:r>
                      <a:r>
                        <a:rPr kumimoji="0" lang="en-US" sz="1300" b="0" i="0" u="none" strike="noStrike" kern="1200" cap="none" spc="0" normalizeH="0" baseline="0" dirty="0">
                          <a:ln>
                            <a:noFill/>
                          </a:ln>
                          <a:solidFill>
                            <a:schemeClr val="accent2"/>
                          </a:solidFill>
                          <a:effectLst/>
                          <a:uLnTx/>
                          <a:uFillTx/>
                          <a:latin typeface="+mn-lt"/>
                          <a:ea typeface="+mn-ea"/>
                          <a:cs typeface="+mn-cs"/>
                        </a:rPr>
                        <a:t> is ideal, and less than 200 cells/mm</a:t>
                      </a:r>
                      <a:r>
                        <a:rPr kumimoji="0" lang="en-US" sz="1300" b="0" i="0" u="none" strike="noStrike" kern="1200" cap="none" spc="0" normalizeH="0" baseline="30000" dirty="0">
                          <a:ln>
                            <a:noFill/>
                          </a:ln>
                          <a:solidFill>
                            <a:schemeClr val="accent2"/>
                          </a:solidFill>
                          <a:effectLst/>
                          <a:uLnTx/>
                          <a:uFillTx/>
                          <a:latin typeface="+mn-lt"/>
                          <a:ea typeface="+mn-ea"/>
                          <a:cs typeface="+mn-cs"/>
                        </a:rPr>
                        <a:t>3</a:t>
                      </a:r>
                      <a:r>
                        <a:rPr kumimoji="0" lang="en-US" sz="1300" b="0" i="0" u="none" strike="noStrike" kern="1200" cap="none" spc="0" normalizeH="0" baseline="0" dirty="0">
                          <a:ln>
                            <a:noFill/>
                          </a:ln>
                          <a:solidFill>
                            <a:schemeClr val="accent2"/>
                          </a:solidFill>
                          <a:effectLst/>
                          <a:uLnTx/>
                          <a:uFillTx/>
                          <a:latin typeface="+mn-lt"/>
                          <a:ea typeface="+mn-ea"/>
                          <a:cs typeface="+mn-cs"/>
                        </a:rPr>
                        <a:t> is considered advanced HIV, or AIDS. </a:t>
                      </a:r>
                      <a:r>
                        <a:rPr kumimoji="0" lang="en-US" sz="1300" b="0" i="0" u="none" strike="noStrike" kern="1200" cap="none" spc="0" normalizeH="0" baseline="30000" dirty="0">
                          <a:ln>
                            <a:noFill/>
                          </a:ln>
                          <a:solidFill>
                            <a:schemeClr val="accent2"/>
                          </a:solidFill>
                          <a:effectLst/>
                          <a:uLnTx/>
                          <a:uFillTx/>
                          <a:latin typeface="+mn-lt"/>
                          <a:ea typeface="+mn-ea"/>
                          <a:cs typeface="+mn-cs"/>
                        </a:rPr>
                        <a:t>1</a:t>
                      </a:r>
                      <a:endParaRPr kumimoji="0" lang="en-US" sz="1300" b="0" i="0" u="none" strike="noStrike" kern="1200" cap="none" spc="0" normalizeH="0" baseline="0" dirty="0">
                        <a:ln>
                          <a:noFill/>
                        </a:ln>
                        <a:solidFill>
                          <a:schemeClr val="accent2"/>
                        </a:solidFill>
                        <a:effectLst/>
                        <a:uLnTx/>
                        <a:uFillTx/>
                        <a:latin typeface="+mn-lt"/>
                        <a:ea typeface="+mn-ea"/>
                        <a:cs typeface="+mn-cs"/>
                      </a:endParaRPr>
                    </a:p>
                  </a:txBody>
                  <a:tcPr marL="182880" marR="182880" marT="182880" marB="18288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dirty="0">
                          <a:ln>
                            <a:noFill/>
                          </a:ln>
                          <a:solidFill>
                            <a:schemeClr val="accent2"/>
                          </a:solidFill>
                          <a:effectLst/>
                          <a:uLnTx/>
                          <a:uFillTx/>
                          <a:latin typeface="+mn-lt"/>
                          <a:ea typeface="+mn-ea"/>
                          <a:cs typeface="+mn-cs"/>
                        </a:rPr>
                        <a:t>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dirty="0">
                          <a:ln>
                            <a:noFill/>
                          </a:ln>
                          <a:solidFill>
                            <a:schemeClr val="accent2"/>
                          </a:solidFill>
                          <a:effectLst/>
                          <a:uLnTx/>
                          <a:uFillTx/>
                          <a:latin typeface="+mn-lt"/>
                          <a:ea typeface="+mn-ea"/>
                          <a:cs typeface="+mn-cs"/>
                        </a:rPr>
                        <a:t>Antiretroviral therapy, which is the name for the medicines used to treat HIV</a:t>
                      </a:r>
                    </a:p>
                  </a:txBody>
                  <a:tcPr marL="182880" marR="182880" marT="182880" marB="18288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dirty="0">
                          <a:ln>
                            <a:noFill/>
                          </a:ln>
                          <a:solidFill>
                            <a:schemeClr val="accent2"/>
                          </a:solidFill>
                          <a:effectLst/>
                          <a:uLnTx/>
                          <a:uFillTx/>
                          <a:latin typeface="+mn-lt"/>
                          <a:ea typeface="+mn-ea"/>
                          <a:cs typeface="+mn-cs"/>
                        </a:rPr>
                        <a:t>Seroconversion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dirty="0">
                          <a:ln>
                            <a:noFill/>
                          </a:ln>
                          <a:solidFill>
                            <a:schemeClr val="accent2"/>
                          </a:solidFill>
                          <a:effectLst/>
                          <a:uLnTx/>
                          <a:uFillTx/>
                          <a:latin typeface="+mn-lt"/>
                          <a:ea typeface="+mn-ea"/>
                          <a:cs typeface="+mn-cs"/>
                        </a:rPr>
                        <a:t>When someone acquires HIV and then goes from a negative test to a positive test, this is referred to as seroconversion. Some folks refer to themselves or others as seropositive or seronegative.</a:t>
                      </a:r>
                    </a:p>
                  </a:txBody>
                  <a:tcPr marL="182880" marR="182880" marT="182880" marB="182880">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4224711842"/>
                  </a:ext>
                </a:extLst>
              </a:tr>
              <a:tr h="18678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dirty="0">
                          <a:ln>
                            <a:noFill/>
                          </a:ln>
                          <a:solidFill>
                            <a:schemeClr val="accent2"/>
                          </a:solidFill>
                          <a:effectLst/>
                          <a:uLnTx/>
                          <a:uFillTx/>
                          <a:latin typeface="+mn-lt"/>
                          <a:ea typeface="+mn-ea"/>
                          <a:cs typeface="+mn-cs"/>
                        </a:rPr>
                        <a:t>PLWH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dirty="0">
                          <a:ln>
                            <a:noFill/>
                          </a:ln>
                          <a:solidFill>
                            <a:schemeClr val="accent2"/>
                          </a:solidFill>
                          <a:effectLst/>
                          <a:uLnTx/>
                          <a:uFillTx/>
                          <a:latin typeface="+mn-lt"/>
                          <a:ea typeface="+mn-ea"/>
                          <a:cs typeface="+mn-cs"/>
                        </a:rPr>
                        <a:t>People/person living with HIV</a:t>
                      </a:r>
                    </a:p>
                  </a:txBody>
                  <a:tcPr marL="182880" marR="182880" marT="182880" marB="182880">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dirty="0">
                          <a:ln>
                            <a:noFill/>
                          </a:ln>
                          <a:solidFill>
                            <a:schemeClr val="accent2"/>
                          </a:solidFill>
                          <a:effectLst/>
                          <a:uLnTx/>
                          <a:uFillTx/>
                          <a:latin typeface="+mn-lt"/>
                          <a:ea typeface="+mn-ea"/>
                          <a:cs typeface="+mn-cs"/>
                        </a:rPr>
                        <a:t>PWBP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dirty="0">
                          <a:ln>
                            <a:noFill/>
                          </a:ln>
                          <a:solidFill>
                            <a:schemeClr val="accent2"/>
                          </a:solidFill>
                          <a:effectLst/>
                          <a:uLnTx/>
                          <a:uFillTx/>
                          <a:latin typeface="+mn-lt"/>
                          <a:ea typeface="+mn-ea"/>
                          <a:cs typeface="+mn-cs"/>
                        </a:rPr>
                        <a:t>People/person who would benefit from PrEP</a:t>
                      </a:r>
                    </a:p>
                  </a:txBody>
                  <a:tcPr marL="182880" marR="182880" marT="182880" marB="18288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dirty="0">
                          <a:ln>
                            <a:noFill/>
                          </a:ln>
                          <a:solidFill>
                            <a:schemeClr val="accent2"/>
                          </a:solidFill>
                          <a:effectLst/>
                          <a:uLnTx/>
                          <a:uFillTx/>
                          <a:latin typeface="+mn-lt"/>
                          <a:ea typeface="+mn-ea"/>
                          <a:cs typeface="+mn-cs"/>
                        </a:rPr>
                        <a:t>PrEP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dirty="0">
                          <a:ln>
                            <a:noFill/>
                          </a:ln>
                          <a:solidFill>
                            <a:schemeClr val="accent2"/>
                          </a:solidFill>
                          <a:effectLst/>
                          <a:uLnTx/>
                          <a:uFillTx/>
                          <a:latin typeface="+mn-lt"/>
                          <a:ea typeface="+mn-ea"/>
                          <a:cs typeface="+mn-cs"/>
                        </a:rPr>
                        <a:t>Pre-exposure Prophylaxis, which is a name for the medicines used to prevent HIV transmission before exposure has occurred.</a:t>
                      </a:r>
                      <a:r>
                        <a:rPr kumimoji="0" lang="en-US" sz="1300" b="0" i="0" u="none" strike="noStrike" kern="1200" cap="none" spc="0" normalizeH="0" baseline="30000" dirty="0">
                          <a:ln>
                            <a:noFill/>
                          </a:ln>
                          <a:solidFill>
                            <a:schemeClr val="accent2"/>
                          </a:solidFill>
                          <a:effectLst/>
                          <a:uLnTx/>
                          <a:uFillTx/>
                          <a:latin typeface="+mn-lt"/>
                          <a:ea typeface="+mn-ea"/>
                          <a:cs typeface="+mn-cs"/>
                        </a:rPr>
                        <a:t>1</a:t>
                      </a:r>
                      <a:endParaRPr kumimoji="0" lang="en-US" sz="1300" b="0" i="0" u="none" strike="noStrike" kern="1200" cap="none" spc="0" normalizeH="0" baseline="0" dirty="0">
                        <a:ln>
                          <a:noFill/>
                        </a:ln>
                        <a:solidFill>
                          <a:schemeClr val="accent2"/>
                        </a:solidFill>
                        <a:effectLst/>
                        <a:uLnTx/>
                        <a:uFillTx/>
                        <a:latin typeface="+mn-lt"/>
                        <a:ea typeface="+mn-ea"/>
                        <a:cs typeface="+mn-cs"/>
                      </a:endParaRPr>
                    </a:p>
                  </a:txBody>
                  <a:tcPr marL="182880" marR="182880" marT="182880" marB="18288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dirty="0">
                          <a:ln>
                            <a:noFill/>
                          </a:ln>
                          <a:solidFill>
                            <a:schemeClr val="accent2"/>
                          </a:solidFill>
                          <a:effectLst/>
                          <a:uLnTx/>
                          <a:uFillTx/>
                          <a:latin typeface="+mn-lt"/>
                          <a:ea typeface="+mn-ea"/>
                          <a:cs typeface="+mn-cs"/>
                        </a:rPr>
                        <a:t>PEP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dirty="0">
                          <a:ln>
                            <a:noFill/>
                          </a:ln>
                          <a:solidFill>
                            <a:schemeClr val="accent2"/>
                          </a:solidFill>
                          <a:effectLst/>
                          <a:uLnTx/>
                          <a:uFillTx/>
                          <a:latin typeface="+mn-lt"/>
                          <a:ea typeface="+mn-ea"/>
                          <a:cs typeface="+mn-cs"/>
                        </a:rPr>
                        <a:t>Post-exposure Prophylaxis, which is a name for the medicines used to prevent HIV transmission after exposure has occurred. </a:t>
                      </a:r>
                      <a:r>
                        <a:rPr kumimoji="0" lang="en-US" sz="1300" b="0" i="0" u="none" strike="noStrike" kern="1200" cap="none" spc="0" normalizeH="0" baseline="30000" dirty="0">
                          <a:ln>
                            <a:noFill/>
                          </a:ln>
                          <a:solidFill>
                            <a:schemeClr val="accent2"/>
                          </a:solidFill>
                          <a:effectLst/>
                          <a:uLnTx/>
                          <a:uFillTx/>
                          <a:latin typeface="+mn-lt"/>
                          <a:ea typeface="+mn-ea"/>
                          <a:cs typeface="+mn-cs"/>
                        </a:rPr>
                        <a:t>1</a:t>
                      </a:r>
                      <a:endParaRPr kumimoji="0" lang="en-US" sz="1300" b="0" i="0" u="none" strike="noStrike" kern="1200" cap="none" spc="0" normalizeH="0" baseline="0" dirty="0">
                        <a:ln>
                          <a:noFill/>
                        </a:ln>
                        <a:solidFill>
                          <a:schemeClr val="accent2"/>
                        </a:solidFill>
                        <a:effectLst/>
                        <a:uLnTx/>
                        <a:uFillTx/>
                        <a:latin typeface="+mn-lt"/>
                        <a:ea typeface="+mn-ea"/>
                        <a:cs typeface="+mn-cs"/>
                      </a:endParaRPr>
                    </a:p>
                  </a:txBody>
                  <a:tcPr marL="182880" marR="182880" marT="182880" marB="182880">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328667370"/>
                  </a:ext>
                </a:extLst>
              </a:tr>
            </a:tbl>
          </a:graphicData>
        </a:graphic>
      </p:graphicFrame>
    </p:spTree>
    <p:extLst>
      <p:ext uri="{BB962C8B-B14F-4D97-AF65-F5344CB8AC3E}">
        <p14:creationId xmlns:p14="http://schemas.microsoft.com/office/powerpoint/2010/main" val="4081270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6FA419-E259-5522-AAC4-94EE3FA16B12}"/>
              </a:ext>
            </a:extLst>
          </p:cNvPr>
          <p:cNvSpPr>
            <a:spLocks noGrp="1"/>
          </p:cNvSpPr>
          <p:nvPr>
            <p:ph type="sldNum" sz="quarter" idx="4"/>
          </p:nvPr>
        </p:nvSpPr>
        <p:spPr/>
        <p:txBody>
          <a:bodyPr/>
          <a:lstStyle/>
          <a:p>
            <a:fld id="{2A4924F2-D2C6-4E44-94BF-16121116D9F5}" type="slidenum">
              <a:rPr lang="en-GB" smtClean="0"/>
              <a:pPr/>
              <a:t>4</a:t>
            </a:fld>
            <a:endParaRPr lang="en-GB"/>
          </a:p>
        </p:txBody>
      </p:sp>
      <p:sp>
        <p:nvSpPr>
          <p:cNvPr id="4" name="Footer Placeholder 3">
            <a:extLst>
              <a:ext uri="{FF2B5EF4-FFF2-40B4-BE49-F238E27FC236}">
                <a16:creationId xmlns:a16="http://schemas.microsoft.com/office/drawing/2014/main" id="{802FA865-899C-435A-4CE2-A92FB3A25E43}"/>
              </a:ext>
            </a:extLst>
          </p:cNvPr>
          <p:cNvSpPr>
            <a:spLocks noGrp="1"/>
          </p:cNvSpPr>
          <p:nvPr>
            <p:ph type="ftr" sz="quarter" idx="3"/>
          </p:nvPr>
        </p:nvSpPr>
        <p:spPr/>
        <p:txBody>
          <a:bodyPr/>
          <a:lstStyle/>
          <a:p>
            <a:r>
              <a:rPr lang="en-GB" dirty="0"/>
              <a:t>PowerPoint document title (Global update in Header and Footer)</a:t>
            </a:r>
          </a:p>
        </p:txBody>
      </p:sp>
      <p:sp>
        <p:nvSpPr>
          <p:cNvPr id="5" name="Text Placeholder 4">
            <a:extLst>
              <a:ext uri="{FF2B5EF4-FFF2-40B4-BE49-F238E27FC236}">
                <a16:creationId xmlns:a16="http://schemas.microsoft.com/office/drawing/2014/main" id="{028C3B23-3B93-978E-D831-88320DD83C5E}"/>
              </a:ext>
            </a:extLst>
          </p:cNvPr>
          <p:cNvSpPr>
            <a:spLocks noGrp="1"/>
          </p:cNvSpPr>
          <p:nvPr>
            <p:ph type="body" sz="quarter" idx="13"/>
          </p:nvPr>
        </p:nvSpPr>
        <p:spPr>
          <a:xfrm>
            <a:off x="673100" y="6679483"/>
            <a:ext cx="8997121" cy="241384"/>
          </a:xfrm>
        </p:spPr>
        <p:txBody>
          <a:bodyPr/>
          <a:lstStyle/>
          <a:p>
            <a:pPr algn="l"/>
            <a:r>
              <a:rPr lang="en-US" sz="800" b="0" i="0" dirty="0">
                <a:solidFill>
                  <a:srgbClr val="2B2B2A"/>
                </a:solidFill>
                <a:effectLst/>
                <a:latin typeface="Raleway" panose="020B0503030101060003" pitchFamily="34" charset="77"/>
              </a:rPr>
              <a:t>Centers for Disease Control and Prevention. Causes of HIV. Available at: </a:t>
            </a:r>
            <a:r>
              <a:rPr lang="en-US" sz="800" b="0" i="0" u="sng" dirty="0">
                <a:effectLst/>
                <a:latin typeface="Raleway" panose="020B0503030101060003" pitchFamily="34" charset="77"/>
                <a:hlinkClick r:id="rId2"/>
              </a:rPr>
              <a:t>https://www.cdc.gov/hiv/causes/index.html</a:t>
            </a:r>
            <a:r>
              <a:rPr lang="en-US" sz="800" b="0" i="0" dirty="0">
                <a:solidFill>
                  <a:srgbClr val="2B2B2A"/>
                </a:solidFill>
                <a:effectLst/>
                <a:latin typeface="Raleway" panose="020B0503030101060003" pitchFamily="34" charset="77"/>
              </a:rPr>
              <a:t>. Accessed April 9, 2025.</a:t>
            </a:r>
            <a:endParaRPr lang="en-US" sz="800" dirty="0">
              <a:latin typeface="Raleway" panose="020B0503030101060003" pitchFamily="34" charset="77"/>
            </a:endParaRPr>
          </a:p>
        </p:txBody>
      </p:sp>
      <p:sp>
        <p:nvSpPr>
          <p:cNvPr id="6" name="Text Placeholder 5">
            <a:extLst>
              <a:ext uri="{FF2B5EF4-FFF2-40B4-BE49-F238E27FC236}">
                <a16:creationId xmlns:a16="http://schemas.microsoft.com/office/drawing/2014/main" id="{4B37D2CB-079C-D877-26FD-2B9D3D74A62F}"/>
              </a:ext>
            </a:extLst>
          </p:cNvPr>
          <p:cNvSpPr>
            <a:spLocks noGrp="1"/>
          </p:cNvSpPr>
          <p:nvPr>
            <p:ph type="body" sz="quarter" idx="14"/>
          </p:nvPr>
        </p:nvSpPr>
        <p:spPr/>
        <p:txBody>
          <a:bodyPr/>
          <a:lstStyle/>
          <a:p>
            <a:r>
              <a:rPr lang="en-US" dirty="0"/>
              <a:t>How is HIV spread?</a:t>
            </a:r>
          </a:p>
        </p:txBody>
      </p:sp>
      <p:sp>
        <p:nvSpPr>
          <p:cNvPr id="13" name="Rectangle 2">
            <a:extLst>
              <a:ext uri="{FF2B5EF4-FFF2-40B4-BE49-F238E27FC236}">
                <a16:creationId xmlns:a16="http://schemas.microsoft.com/office/drawing/2014/main" id="{8EFBC9FD-F2A0-8C64-0169-9853A19D9BAB}"/>
              </a:ext>
            </a:extLst>
          </p:cNvPr>
          <p:cNvSpPr>
            <a:spLocks noChangeArrowheads="1"/>
          </p:cNvSpPr>
          <p:nvPr/>
        </p:nvSpPr>
        <p:spPr bwMode="auto">
          <a:xfrm>
            <a:off x="2947917" y="23427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4">
            <a:extLst>
              <a:ext uri="{FF2B5EF4-FFF2-40B4-BE49-F238E27FC236}">
                <a16:creationId xmlns:a16="http://schemas.microsoft.com/office/drawing/2014/main" id="{A3E32720-F04B-6EEB-9C02-F84A5717609B}"/>
              </a:ext>
            </a:extLst>
          </p:cNvPr>
          <p:cNvSpPr>
            <a:spLocks noChangeArrowheads="1"/>
          </p:cNvSpPr>
          <p:nvPr/>
        </p:nvSpPr>
        <p:spPr bwMode="auto">
          <a:xfrm>
            <a:off x="4143068" y="333930"/>
            <a:ext cx="5527153" cy="24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pSp>
        <p:nvGrpSpPr>
          <p:cNvPr id="43" name="Group 42">
            <a:extLst>
              <a:ext uri="{FF2B5EF4-FFF2-40B4-BE49-F238E27FC236}">
                <a16:creationId xmlns:a16="http://schemas.microsoft.com/office/drawing/2014/main" id="{CABD5F24-1E40-DCD7-549B-1778F2C954C1}"/>
              </a:ext>
            </a:extLst>
          </p:cNvPr>
          <p:cNvGrpSpPr/>
          <p:nvPr/>
        </p:nvGrpSpPr>
        <p:grpSpPr>
          <a:xfrm>
            <a:off x="1246125" y="2490622"/>
            <a:ext cx="9685416" cy="3952782"/>
            <a:chOff x="245104" y="2133888"/>
            <a:chExt cx="11013186" cy="4084267"/>
          </a:xfrm>
        </p:grpSpPr>
        <p:pic>
          <p:nvPicPr>
            <p:cNvPr id="12" name="Graphic 11" descr="Bed with solid fill">
              <a:extLst>
                <a:ext uri="{FF2B5EF4-FFF2-40B4-BE49-F238E27FC236}">
                  <a16:creationId xmlns:a16="http://schemas.microsoft.com/office/drawing/2014/main" id="{5A5D6B51-8C3E-F47B-DA9E-044145A99F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84196" y="2243166"/>
              <a:ext cx="1972050" cy="1972050"/>
            </a:xfrm>
            <a:prstGeom prst="rect">
              <a:avLst/>
            </a:prstGeom>
          </p:spPr>
        </p:pic>
        <p:grpSp>
          <p:nvGrpSpPr>
            <p:cNvPr id="26" name="Group 25">
              <a:extLst>
                <a:ext uri="{FF2B5EF4-FFF2-40B4-BE49-F238E27FC236}">
                  <a16:creationId xmlns:a16="http://schemas.microsoft.com/office/drawing/2014/main" id="{9E84F112-C3E6-C72A-7E0E-496370629D47}"/>
                </a:ext>
              </a:extLst>
            </p:cNvPr>
            <p:cNvGrpSpPr/>
            <p:nvPr/>
          </p:nvGrpSpPr>
          <p:grpSpPr>
            <a:xfrm>
              <a:off x="4623862" y="2133888"/>
              <a:ext cx="2286000" cy="1282700"/>
              <a:chOff x="4343400" y="3145398"/>
              <a:chExt cx="2286000" cy="1282700"/>
            </a:xfrm>
          </p:grpSpPr>
          <p:sp>
            <p:nvSpPr>
              <p:cNvPr id="18" name="TextBox 17">
                <a:extLst>
                  <a:ext uri="{FF2B5EF4-FFF2-40B4-BE49-F238E27FC236}">
                    <a16:creationId xmlns:a16="http://schemas.microsoft.com/office/drawing/2014/main" id="{87C08112-835A-8494-D595-B5EDD06E6691}"/>
                  </a:ext>
                </a:extLst>
              </p:cNvPr>
              <p:cNvSpPr txBox="1"/>
              <p:nvPr/>
            </p:nvSpPr>
            <p:spPr>
              <a:xfrm>
                <a:off x="4509520" y="3329558"/>
                <a:ext cx="1973820" cy="923330"/>
              </a:xfrm>
              <a:prstGeom prst="rect">
                <a:avLst/>
              </a:prstGeom>
            </p:spPr>
            <p:txBody>
              <a:bodyPr vert="horz" wrap="square" lIns="0" tIns="0" rIns="0" bIns="0" rtlCol="0" anchor="t" anchorCtr="0">
                <a:spAutoFit/>
              </a:bodyPr>
              <a:lstStyle/>
              <a:p>
                <a:pPr algn="ctr"/>
                <a:r>
                  <a:rPr lang="en-US" sz="2000" b="1" dirty="0">
                    <a:solidFill>
                      <a:schemeClr val="accent2"/>
                    </a:solidFill>
                  </a:rPr>
                  <a:t>BODY FLUIDS </a:t>
                </a:r>
              </a:p>
              <a:p>
                <a:pPr algn="ctr"/>
                <a:r>
                  <a:rPr lang="en-US" sz="2000" b="1" dirty="0">
                    <a:solidFill>
                      <a:schemeClr val="accent2"/>
                    </a:solidFill>
                  </a:rPr>
                  <a:t>THAT CAN </a:t>
                </a:r>
              </a:p>
              <a:p>
                <a:pPr algn="ctr"/>
                <a:r>
                  <a:rPr lang="en-US" sz="2000" b="1" dirty="0">
                    <a:solidFill>
                      <a:schemeClr val="accent2"/>
                    </a:solidFill>
                  </a:rPr>
                  <a:t>SPREAD HIV</a:t>
                </a:r>
              </a:p>
            </p:txBody>
          </p:sp>
          <p:sp>
            <p:nvSpPr>
              <p:cNvPr id="19" name="Rectangle: Rounded Corners 18">
                <a:extLst>
                  <a:ext uri="{FF2B5EF4-FFF2-40B4-BE49-F238E27FC236}">
                    <a16:creationId xmlns:a16="http://schemas.microsoft.com/office/drawing/2014/main" id="{22FED914-FCD3-E730-7555-3C4EF0CBFAB1}"/>
                  </a:ext>
                </a:extLst>
              </p:cNvPr>
              <p:cNvSpPr/>
              <p:nvPr/>
            </p:nvSpPr>
            <p:spPr>
              <a:xfrm>
                <a:off x="4343400" y="3145398"/>
                <a:ext cx="2286000" cy="1282700"/>
              </a:xfrm>
              <a:prstGeom prst="roundRect">
                <a:avLst/>
              </a:prstGeom>
              <a:noFill/>
              <a:ln w="57150">
                <a:solidFill>
                  <a:schemeClr val="accent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1CA05FBE-61E7-CFB9-D5A7-D01D6BBBFE96}"/>
                </a:ext>
              </a:extLst>
            </p:cNvPr>
            <p:cNvGrpSpPr/>
            <p:nvPr/>
          </p:nvGrpSpPr>
          <p:grpSpPr>
            <a:xfrm>
              <a:off x="6953916" y="4508500"/>
              <a:ext cx="1189824" cy="1463726"/>
              <a:chOff x="1459556" y="2965599"/>
              <a:chExt cx="1189824" cy="1463726"/>
            </a:xfrm>
          </p:grpSpPr>
          <p:pic>
            <p:nvPicPr>
              <p:cNvPr id="10" name="Graphic 9" descr="Water with solid fill">
                <a:extLst>
                  <a:ext uri="{FF2B5EF4-FFF2-40B4-BE49-F238E27FC236}">
                    <a16:creationId xmlns:a16="http://schemas.microsoft.com/office/drawing/2014/main" id="{B17C18D7-E2E8-30B6-579C-3CC3BB1B152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526110" y="2965599"/>
                <a:ext cx="1123270" cy="1123270"/>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B1F56585-ABBE-3586-17FC-C240FABCF256}"/>
                  </a:ext>
                </a:extLst>
              </p:cNvPr>
              <p:cNvSpPr txBox="1"/>
              <p:nvPr/>
            </p:nvSpPr>
            <p:spPr>
              <a:xfrm>
                <a:off x="1459556" y="4152326"/>
                <a:ext cx="1092200" cy="276999"/>
              </a:xfrm>
              <a:prstGeom prst="rect">
                <a:avLst/>
              </a:prstGeom>
            </p:spPr>
            <p:txBody>
              <a:bodyPr vert="horz" wrap="square" lIns="0" tIns="0" rIns="0" bIns="0" rtlCol="0" anchor="t" anchorCtr="0">
                <a:spAutoFit/>
              </a:bodyPr>
              <a:lstStyle/>
              <a:p>
                <a:pPr algn="l"/>
                <a:r>
                  <a:rPr lang="en-US" b="1" dirty="0">
                    <a:solidFill>
                      <a:schemeClr val="accent2"/>
                    </a:solidFill>
                  </a:rPr>
                  <a:t>BLOOD</a:t>
                </a:r>
              </a:p>
            </p:txBody>
          </p:sp>
        </p:grpSp>
        <p:grpSp>
          <p:nvGrpSpPr>
            <p:cNvPr id="27" name="Group 26">
              <a:extLst>
                <a:ext uri="{FF2B5EF4-FFF2-40B4-BE49-F238E27FC236}">
                  <a16:creationId xmlns:a16="http://schemas.microsoft.com/office/drawing/2014/main" id="{0D5FB959-75B8-E6B5-4596-376A70E0704D}"/>
                </a:ext>
              </a:extLst>
            </p:cNvPr>
            <p:cNvGrpSpPr/>
            <p:nvPr/>
          </p:nvGrpSpPr>
          <p:grpSpPr>
            <a:xfrm>
              <a:off x="3164313" y="4241800"/>
              <a:ext cx="1957510" cy="1976355"/>
              <a:chOff x="1367791" y="4241800"/>
              <a:chExt cx="1957510" cy="1976355"/>
            </a:xfrm>
          </p:grpSpPr>
          <p:pic>
            <p:nvPicPr>
              <p:cNvPr id="1025" name="Picture 1">
                <a:extLst>
                  <a:ext uri="{FF2B5EF4-FFF2-40B4-BE49-F238E27FC236}">
                    <a16:creationId xmlns:a16="http://schemas.microsoft.com/office/drawing/2014/main" id="{F3EA5411-3E1E-5DF2-DABC-0944CE44B2E8}"/>
                  </a:ext>
                </a:extLst>
              </p:cNvPr>
              <p:cNvPicPr>
                <a:picLocks noChangeAspect="1" noChangeArrowheads="1"/>
              </p:cNvPicPr>
              <p:nvPr/>
            </p:nvPicPr>
            <p:blipFill>
              <a:blip r:embed="rId7" r:link="rId9">
                <a:duotone>
                  <a:schemeClr val="accent3">
                    <a:shade val="45000"/>
                    <a:satMod val="135000"/>
                  </a:schemeClr>
                  <a:prstClr val="white"/>
                </a:duotone>
                <a:extLst>
                  <a:ext uri="{BEBA8EAE-BF5A-486C-A8C5-ECC9F3942E4B}">
                    <a14:imgProps xmlns:a14="http://schemas.microsoft.com/office/drawing/2010/main">
                      <a14:imgLayer r:embed="rId8">
                        <a14:imgEffect>
                          <a14:backgroundRemoval t="5762" b="89941" l="9961" r="89941">
                            <a14:foregroundMark x1="49023" y1="23047" x2="49023" y2="23047"/>
                            <a14:foregroundMark x1="46777" y1="5762" x2="46777" y2="5762"/>
                            <a14:foregroundMark x1="65234" y1="60840" x2="65234" y2="60840"/>
                            <a14:foregroundMark x1="46777" y1="70020" x2="46777" y2="70020"/>
                            <a14:foregroundMark x1="69922" y1="79102" x2="69922" y2="79102"/>
                          </a14:backgroundRemoval>
                        </a14:imgEffect>
                      </a14:imgLayer>
                    </a14:imgProps>
                  </a:ext>
                  <a:ext uri="{28A0092B-C50C-407E-A947-70E740481C1C}">
                    <a14:useLocalDpi xmlns:a14="http://schemas.microsoft.com/office/drawing/2010/main" val="0"/>
                  </a:ext>
                </a:extLst>
              </a:blip>
              <a:srcRect/>
              <a:stretch>
                <a:fillRect/>
              </a:stretch>
            </p:blipFill>
            <p:spPr bwMode="auto">
              <a:xfrm>
                <a:off x="1367791" y="4241800"/>
                <a:ext cx="1792217" cy="179221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CA5A64A9-667C-5CE6-4FDF-036309450044}"/>
                  </a:ext>
                </a:extLst>
              </p:cNvPr>
              <p:cNvSpPr txBox="1"/>
              <p:nvPr/>
            </p:nvSpPr>
            <p:spPr>
              <a:xfrm>
                <a:off x="1595809" y="5941156"/>
                <a:ext cx="1729492" cy="276999"/>
              </a:xfrm>
              <a:prstGeom prst="rect">
                <a:avLst/>
              </a:prstGeom>
            </p:spPr>
            <p:txBody>
              <a:bodyPr vert="horz" wrap="square" lIns="0" tIns="0" rIns="0" bIns="0" rtlCol="0" anchor="t" anchorCtr="0">
                <a:spAutoFit/>
              </a:bodyPr>
              <a:lstStyle/>
              <a:p>
                <a:pPr algn="l"/>
                <a:r>
                  <a:rPr lang="en-US" b="1" dirty="0">
                    <a:solidFill>
                      <a:schemeClr val="accent2"/>
                    </a:solidFill>
                  </a:rPr>
                  <a:t>HUMAN MILK</a:t>
                </a:r>
              </a:p>
            </p:txBody>
          </p:sp>
        </p:grpSp>
        <p:grpSp>
          <p:nvGrpSpPr>
            <p:cNvPr id="16" name="Group 15">
              <a:extLst>
                <a:ext uri="{FF2B5EF4-FFF2-40B4-BE49-F238E27FC236}">
                  <a16:creationId xmlns:a16="http://schemas.microsoft.com/office/drawing/2014/main" id="{3A44840C-FAA9-37BA-F2FF-13D0CEEB94A9}"/>
                </a:ext>
              </a:extLst>
            </p:cNvPr>
            <p:cNvGrpSpPr/>
            <p:nvPr/>
          </p:nvGrpSpPr>
          <p:grpSpPr>
            <a:xfrm>
              <a:off x="1927950" y="2291920"/>
              <a:ext cx="1399679" cy="1282701"/>
              <a:chOff x="6533519" y="3947241"/>
              <a:chExt cx="1973820" cy="1955800"/>
            </a:xfrm>
          </p:grpSpPr>
          <p:pic>
            <p:nvPicPr>
              <p:cNvPr id="1027" name="Picture 3">
                <a:extLst>
                  <a:ext uri="{FF2B5EF4-FFF2-40B4-BE49-F238E27FC236}">
                    <a16:creationId xmlns:a16="http://schemas.microsoft.com/office/drawing/2014/main" id="{90F7D5FF-3693-14BE-11C5-FDBF7C1E758C}"/>
                  </a:ext>
                </a:extLst>
              </p:cNvPr>
              <p:cNvPicPr>
                <a:picLocks noChangeAspect="1" noChangeArrowheads="1"/>
              </p:cNvPicPr>
              <p:nvPr/>
            </p:nvPicPr>
            <p:blipFill>
              <a:blip r:embed="rId10" r:link="rId12">
                <a:duotone>
                  <a:schemeClr val="accent4">
                    <a:shade val="45000"/>
                    <a:satMod val="135000"/>
                  </a:schemeClr>
                  <a:prstClr val="white"/>
                </a:duotone>
                <a:extLst>
                  <a:ext uri="{BEBA8EAE-BF5A-486C-A8C5-ECC9F3942E4B}">
                    <a14:imgProps xmlns:a14="http://schemas.microsoft.com/office/drawing/2010/main">
                      <a14:imgLayer r:embed="rId11">
                        <a14:imgEffect>
                          <a14:backgroundRemoval t="10000" b="90000" l="10000" r="90000">
                            <a14:foregroundMark x1="33984" y1="12988" x2="33984" y2="12988"/>
                            <a14:foregroundMark x1="80469" y1="56250" x2="80469" y2="56250"/>
                          </a14:backgroundRemoval>
                        </a14:imgEffect>
                      </a14:imgLayer>
                    </a14:imgProps>
                  </a:ext>
                  <a:ext uri="{28A0092B-C50C-407E-A947-70E740481C1C}">
                    <a14:useLocalDpi xmlns:a14="http://schemas.microsoft.com/office/drawing/2010/main" val="0"/>
                  </a:ext>
                </a:extLst>
              </a:blip>
              <a:srcRect/>
              <a:stretch>
                <a:fillRect/>
              </a:stretch>
            </p:blipFill>
            <p:spPr bwMode="auto">
              <a:xfrm>
                <a:off x="6833312" y="4258534"/>
                <a:ext cx="1383409" cy="1383410"/>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BCB88D43-5648-452B-0742-E67B1FAC22F6}"/>
                  </a:ext>
                </a:extLst>
              </p:cNvPr>
              <p:cNvSpPr/>
              <p:nvPr/>
            </p:nvSpPr>
            <p:spPr>
              <a:xfrm>
                <a:off x="6533519" y="3947241"/>
                <a:ext cx="1973820" cy="1955800"/>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867DF5B2-F9C8-60D6-E3E8-17CE36A71341}"/>
                </a:ext>
              </a:extLst>
            </p:cNvPr>
            <p:cNvSpPr txBox="1"/>
            <p:nvPr/>
          </p:nvSpPr>
          <p:spPr>
            <a:xfrm>
              <a:off x="245104" y="3159122"/>
              <a:ext cx="2247688" cy="830997"/>
            </a:xfrm>
            <a:prstGeom prst="rect">
              <a:avLst/>
            </a:prstGeom>
          </p:spPr>
          <p:txBody>
            <a:bodyPr vert="horz" wrap="square" lIns="0" tIns="0" rIns="0" bIns="0" rtlCol="0" anchor="t" anchorCtr="0">
              <a:spAutoFit/>
            </a:bodyPr>
            <a:lstStyle/>
            <a:p>
              <a:pPr algn="l"/>
              <a:r>
                <a:rPr lang="en-US" b="1" dirty="0">
                  <a:solidFill>
                    <a:schemeClr val="accent2"/>
                  </a:solidFill>
                </a:rPr>
                <a:t>SEMEN (cum)</a:t>
              </a:r>
            </a:p>
            <a:p>
              <a:pPr algn="l"/>
              <a:r>
                <a:rPr lang="en-US" b="1" dirty="0">
                  <a:solidFill>
                    <a:schemeClr val="accent2"/>
                  </a:solidFill>
                </a:rPr>
                <a:t>PRE-SEMINAL FLUID (pre-cum)</a:t>
              </a:r>
            </a:p>
          </p:txBody>
        </p:sp>
        <p:sp>
          <p:nvSpPr>
            <p:cNvPr id="25" name="TextBox 24">
              <a:extLst>
                <a:ext uri="{FF2B5EF4-FFF2-40B4-BE49-F238E27FC236}">
                  <a16:creationId xmlns:a16="http://schemas.microsoft.com/office/drawing/2014/main" id="{B4DFABEE-FFA0-F4E7-EE3C-C4D548C7E074}"/>
                </a:ext>
              </a:extLst>
            </p:cNvPr>
            <p:cNvSpPr txBox="1"/>
            <p:nvPr/>
          </p:nvSpPr>
          <p:spPr>
            <a:xfrm>
              <a:off x="9062513" y="2375218"/>
              <a:ext cx="2195777" cy="553998"/>
            </a:xfrm>
            <a:prstGeom prst="rect">
              <a:avLst/>
            </a:prstGeom>
          </p:spPr>
          <p:txBody>
            <a:bodyPr vert="horz" wrap="square" lIns="0" tIns="0" rIns="0" bIns="0" rtlCol="0" anchor="t" anchorCtr="0">
              <a:spAutoFit/>
            </a:bodyPr>
            <a:lstStyle/>
            <a:p>
              <a:pPr algn="l"/>
              <a:r>
                <a:rPr lang="en-US" b="1" dirty="0">
                  <a:solidFill>
                    <a:schemeClr val="accent2"/>
                  </a:solidFill>
                </a:rPr>
                <a:t>VAGINAL OR RECTAL FLUIDS</a:t>
              </a:r>
            </a:p>
          </p:txBody>
        </p:sp>
        <p:pic>
          <p:nvPicPr>
            <p:cNvPr id="31" name="Graphic 30" descr="Water with solid fill">
              <a:extLst>
                <a:ext uri="{FF2B5EF4-FFF2-40B4-BE49-F238E27FC236}">
                  <a16:creationId xmlns:a16="http://schemas.microsoft.com/office/drawing/2014/main" id="{02956964-CB45-3C89-6736-8BA96C886FD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706574" y="4241800"/>
              <a:ext cx="1123270" cy="1123270"/>
            </a:xfrm>
            <a:prstGeom prst="rect">
              <a:avLst/>
            </a:prstGeom>
            <a:effectLst>
              <a:outerShdw blurRad="50800" dist="38100" dir="2700000" algn="tl" rotWithShape="0">
                <a:prstClr val="black">
                  <a:alpha val="40000"/>
                </a:prstClr>
              </a:outerShdw>
            </a:effectLst>
          </p:spPr>
        </p:pic>
        <p:cxnSp>
          <p:nvCxnSpPr>
            <p:cNvPr id="33" name="Straight Arrow Connector 32">
              <a:extLst>
                <a:ext uri="{FF2B5EF4-FFF2-40B4-BE49-F238E27FC236}">
                  <a16:creationId xmlns:a16="http://schemas.microsoft.com/office/drawing/2014/main" id="{30F26BBB-E2E6-0495-CFF1-44C9578737C2}"/>
                </a:ext>
              </a:extLst>
            </p:cNvPr>
            <p:cNvCxnSpPr>
              <a:cxnSpLocks/>
            </p:cNvCxnSpPr>
            <p:nvPr/>
          </p:nvCxnSpPr>
          <p:spPr>
            <a:xfrm>
              <a:off x="6987401" y="2588940"/>
              <a:ext cx="1565379" cy="466133"/>
            </a:xfrm>
            <a:prstGeom prst="straightConnector1">
              <a:avLst/>
            </a:prstGeom>
            <a:ln w="57150">
              <a:solidFill>
                <a:schemeClr val="accent4"/>
              </a:solidFill>
              <a:prstDash val="sysDash"/>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E31D4B5-EC33-B575-8925-3FEE492EC0D2}"/>
                </a:ext>
              </a:extLst>
            </p:cNvPr>
            <p:cNvCxnSpPr>
              <a:cxnSpLocks/>
            </p:cNvCxnSpPr>
            <p:nvPr/>
          </p:nvCxnSpPr>
          <p:spPr>
            <a:xfrm>
              <a:off x="6512265" y="3339550"/>
              <a:ext cx="394379" cy="968958"/>
            </a:xfrm>
            <a:prstGeom prst="straightConnector1">
              <a:avLst/>
            </a:prstGeom>
            <a:ln w="57150">
              <a:solidFill>
                <a:schemeClr val="accent4"/>
              </a:solidFill>
              <a:prstDash val="sysDash"/>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E0F1760-471C-5C6E-9F27-BBA6B0F7CBE6}"/>
                </a:ext>
              </a:extLst>
            </p:cNvPr>
            <p:cNvCxnSpPr>
              <a:cxnSpLocks/>
            </p:cNvCxnSpPr>
            <p:nvPr/>
          </p:nvCxnSpPr>
          <p:spPr>
            <a:xfrm flipH="1">
              <a:off x="4623862" y="3339550"/>
              <a:ext cx="414536" cy="968958"/>
            </a:xfrm>
            <a:prstGeom prst="straightConnector1">
              <a:avLst/>
            </a:prstGeom>
            <a:ln w="57150">
              <a:solidFill>
                <a:schemeClr val="accent4"/>
              </a:solidFill>
              <a:prstDash val="sysDash"/>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1AC5B06-700A-289F-E87D-DB2A471C068E}"/>
                </a:ext>
              </a:extLst>
            </p:cNvPr>
            <p:cNvCxnSpPr>
              <a:cxnSpLocks/>
            </p:cNvCxnSpPr>
            <p:nvPr/>
          </p:nvCxnSpPr>
          <p:spPr>
            <a:xfrm flipH="1">
              <a:off x="3508393" y="2650451"/>
              <a:ext cx="995050" cy="246776"/>
            </a:xfrm>
            <a:prstGeom prst="straightConnector1">
              <a:avLst/>
            </a:prstGeom>
            <a:ln w="57150">
              <a:solidFill>
                <a:schemeClr val="accent4"/>
              </a:solidFill>
              <a:prstDash val="sysDash"/>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2D72700E-545E-945B-9ABE-FF418AD6BC9C}"/>
              </a:ext>
            </a:extLst>
          </p:cNvPr>
          <p:cNvSpPr txBox="1"/>
          <p:nvPr/>
        </p:nvSpPr>
        <p:spPr>
          <a:xfrm>
            <a:off x="663269" y="1251565"/>
            <a:ext cx="8004853" cy="923330"/>
          </a:xfrm>
          <a:prstGeom prst="rect">
            <a:avLst/>
          </a:prstGeom>
        </p:spPr>
        <p:txBody>
          <a:bodyPr vert="horz" wrap="square" lIns="0" tIns="0" rIns="0" bIns="0" rtlCol="0" anchor="t" anchorCtr="0">
            <a:spAutoFit/>
          </a:bodyPr>
          <a:lstStyle/>
          <a:p>
            <a:pPr algn="l"/>
            <a:r>
              <a:rPr lang="en-US" sz="2000" dirty="0">
                <a:solidFill>
                  <a:schemeClr val="accent2"/>
                </a:solidFill>
              </a:rPr>
              <a:t>HIV is spread through contact with body fluids. </a:t>
            </a:r>
          </a:p>
          <a:p>
            <a:pPr algn="l"/>
            <a:r>
              <a:rPr lang="en-US" sz="2000" dirty="0">
                <a:solidFill>
                  <a:schemeClr val="accent2"/>
                </a:solidFill>
              </a:rPr>
              <a:t>These body fluids enter the body through mucous membranes, breaks in skin, or injected into veins for transmission to occur.</a:t>
            </a:r>
          </a:p>
        </p:txBody>
      </p:sp>
    </p:spTree>
    <p:extLst>
      <p:ext uri="{BB962C8B-B14F-4D97-AF65-F5344CB8AC3E}">
        <p14:creationId xmlns:p14="http://schemas.microsoft.com/office/powerpoint/2010/main" val="2595081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3FF1D-9E43-53BD-4283-F3F06652196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144694-78E2-707E-9A4D-AB2228D55AB1}"/>
              </a:ext>
            </a:extLst>
          </p:cNvPr>
          <p:cNvSpPr>
            <a:spLocks noGrp="1"/>
          </p:cNvSpPr>
          <p:nvPr>
            <p:ph type="sldNum" sz="quarter" idx="4"/>
          </p:nvPr>
        </p:nvSpPr>
        <p:spPr/>
        <p:txBody>
          <a:bodyPr/>
          <a:lstStyle/>
          <a:p>
            <a:fld id="{2A4924F2-D2C6-4E44-94BF-16121116D9F5}" type="slidenum">
              <a:rPr lang="en-GB" smtClean="0"/>
              <a:pPr/>
              <a:t>5</a:t>
            </a:fld>
            <a:endParaRPr lang="en-GB"/>
          </a:p>
        </p:txBody>
      </p:sp>
      <p:sp>
        <p:nvSpPr>
          <p:cNvPr id="4" name="Footer Placeholder 3">
            <a:extLst>
              <a:ext uri="{FF2B5EF4-FFF2-40B4-BE49-F238E27FC236}">
                <a16:creationId xmlns:a16="http://schemas.microsoft.com/office/drawing/2014/main" id="{2780AC93-704E-4E82-2360-6B29D507135C}"/>
              </a:ext>
            </a:extLst>
          </p:cNvPr>
          <p:cNvSpPr>
            <a:spLocks noGrp="1"/>
          </p:cNvSpPr>
          <p:nvPr>
            <p:ph type="ftr" sz="quarter" idx="3"/>
          </p:nvPr>
        </p:nvSpPr>
        <p:spPr/>
        <p:txBody>
          <a:bodyPr/>
          <a:lstStyle/>
          <a:p>
            <a:r>
              <a:rPr lang="en-GB" dirty="0"/>
              <a:t>PowerPoint document title (Global update in Header and Footer)</a:t>
            </a:r>
          </a:p>
        </p:txBody>
      </p:sp>
      <p:sp>
        <p:nvSpPr>
          <p:cNvPr id="5" name="Text Placeholder 4">
            <a:extLst>
              <a:ext uri="{FF2B5EF4-FFF2-40B4-BE49-F238E27FC236}">
                <a16:creationId xmlns:a16="http://schemas.microsoft.com/office/drawing/2014/main" id="{3E475A44-A6BC-A29A-B468-B20D49972736}"/>
              </a:ext>
            </a:extLst>
          </p:cNvPr>
          <p:cNvSpPr>
            <a:spLocks noGrp="1"/>
          </p:cNvSpPr>
          <p:nvPr>
            <p:ph type="body" sz="quarter" idx="13"/>
          </p:nvPr>
        </p:nvSpPr>
        <p:spPr>
          <a:xfrm>
            <a:off x="6043425" y="6705241"/>
            <a:ext cx="5692963" cy="177810"/>
          </a:xfrm>
        </p:spPr>
        <p:txBody>
          <a:bodyPr/>
          <a:lstStyle/>
          <a:p>
            <a:r>
              <a:rPr lang="en-US" dirty="0">
                <a:solidFill>
                  <a:srgbClr val="2B2B2A"/>
                </a:solidFill>
                <a:effectLst/>
                <a:latin typeface="Raleway" panose="020B0503030101060003" pitchFamily="34" charset="77"/>
              </a:rPr>
              <a:t>Centers for Disease Control and Prevention. Causes of HIV. Available at: </a:t>
            </a:r>
            <a:r>
              <a:rPr lang="en-US" u="sng" dirty="0">
                <a:effectLst/>
                <a:latin typeface="Raleway" panose="020B0503030101060003" pitchFamily="34" charset="77"/>
                <a:hlinkClick r:id="rId2"/>
              </a:rPr>
              <a:t>https://www.cdc.gov/hiv/causes/index.html</a:t>
            </a:r>
            <a:r>
              <a:rPr lang="en-US" dirty="0">
                <a:solidFill>
                  <a:srgbClr val="2B2B2A"/>
                </a:solidFill>
                <a:effectLst/>
                <a:latin typeface="Raleway" panose="020B0503030101060003" pitchFamily="34" charset="77"/>
              </a:rPr>
              <a:t>. Accessed April 9, 2025.</a:t>
            </a:r>
            <a:endParaRPr lang="en-US" dirty="0"/>
          </a:p>
        </p:txBody>
      </p:sp>
      <p:sp>
        <p:nvSpPr>
          <p:cNvPr id="6" name="Text Placeholder 5">
            <a:extLst>
              <a:ext uri="{FF2B5EF4-FFF2-40B4-BE49-F238E27FC236}">
                <a16:creationId xmlns:a16="http://schemas.microsoft.com/office/drawing/2014/main" id="{96E3804A-61D0-BB94-2F8E-07F5F9CDB0C2}"/>
              </a:ext>
            </a:extLst>
          </p:cNvPr>
          <p:cNvSpPr>
            <a:spLocks noGrp="1"/>
          </p:cNvSpPr>
          <p:nvPr>
            <p:ph type="body" sz="quarter" idx="14"/>
          </p:nvPr>
        </p:nvSpPr>
        <p:spPr/>
        <p:txBody>
          <a:bodyPr/>
          <a:lstStyle/>
          <a:p>
            <a:r>
              <a:rPr lang="en-US" dirty="0"/>
              <a:t>How is HIV </a:t>
            </a:r>
            <a:r>
              <a:rPr lang="en-US" b="1" u="sng" dirty="0"/>
              <a:t>NOT</a:t>
            </a:r>
            <a:r>
              <a:rPr lang="en-US" dirty="0"/>
              <a:t> spread?</a:t>
            </a:r>
          </a:p>
        </p:txBody>
      </p:sp>
      <p:sp>
        <p:nvSpPr>
          <p:cNvPr id="13" name="Rectangle 2">
            <a:extLst>
              <a:ext uri="{FF2B5EF4-FFF2-40B4-BE49-F238E27FC236}">
                <a16:creationId xmlns:a16="http://schemas.microsoft.com/office/drawing/2014/main" id="{F8DEAD53-1E66-949D-72CA-C24BCC6C3414}"/>
              </a:ext>
            </a:extLst>
          </p:cNvPr>
          <p:cNvSpPr>
            <a:spLocks noChangeArrowheads="1"/>
          </p:cNvSpPr>
          <p:nvPr/>
        </p:nvSpPr>
        <p:spPr bwMode="auto">
          <a:xfrm>
            <a:off x="2947917" y="23427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4">
            <a:extLst>
              <a:ext uri="{FF2B5EF4-FFF2-40B4-BE49-F238E27FC236}">
                <a16:creationId xmlns:a16="http://schemas.microsoft.com/office/drawing/2014/main" id="{44A16387-DAAA-91FE-F165-AA89E5B5ED2E}"/>
              </a:ext>
            </a:extLst>
          </p:cNvPr>
          <p:cNvSpPr>
            <a:spLocks noChangeArrowheads="1"/>
          </p:cNvSpPr>
          <p:nvPr/>
        </p:nvSpPr>
        <p:spPr bwMode="auto">
          <a:xfrm>
            <a:off x="4143068" y="333930"/>
            <a:ext cx="5527153" cy="24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pSp>
        <p:nvGrpSpPr>
          <p:cNvPr id="26" name="Group 25">
            <a:extLst>
              <a:ext uri="{FF2B5EF4-FFF2-40B4-BE49-F238E27FC236}">
                <a16:creationId xmlns:a16="http://schemas.microsoft.com/office/drawing/2014/main" id="{3D4D387D-E7A9-7B95-61B9-540D846B5B3C}"/>
              </a:ext>
            </a:extLst>
          </p:cNvPr>
          <p:cNvGrpSpPr/>
          <p:nvPr/>
        </p:nvGrpSpPr>
        <p:grpSpPr>
          <a:xfrm>
            <a:off x="5096972" y="2477757"/>
            <a:ext cx="2010396" cy="1241408"/>
            <a:chOff x="4343400" y="2959100"/>
            <a:chExt cx="2286000" cy="1282700"/>
          </a:xfrm>
        </p:grpSpPr>
        <p:sp>
          <p:nvSpPr>
            <p:cNvPr id="18" name="TextBox 17">
              <a:extLst>
                <a:ext uri="{FF2B5EF4-FFF2-40B4-BE49-F238E27FC236}">
                  <a16:creationId xmlns:a16="http://schemas.microsoft.com/office/drawing/2014/main" id="{DDDA9E5B-1595-81F4-6D15-C92D97EE0A5F}"/>
                </a:ext>
              </a:extLst>
            </p:cNvPr>
            <p:cNvSpPr txBox="1"/>
            <p:nvPr/>
          </p:nvSpPr>
          <p:spPr>
            <a:xfrm>
              <a:off x="4499489" y="3272710"/>
              <a:ext cx="1973820" cy="636028"/>
            </a:xfrm>
            <a:prstGeom prst="rect">
              <a:avLst/>
            </a:prstGeom>
          </p:spPr>
          <p:txBody>
            <a:bodyPr vert="horz" wrap="square" lIns="0" tIns="0" rIns="0" bIns="0" rtlCol="0" anchor="t" anchorCtr="0">
              <a:spAutoFit/>
            </a:bodyPr>
            <a:lstStyle/>
            <a:p>
              <a:pPr algn="ctr"/>
              <a:r>
                <a:rPr lang="en-US" sz="2000" b="1" dirty="0">
                  <a:solidFill>
                    <a:schemeClr val="accent2"/>
                  </a:solidFill>
                </a:rPr>
                <a:t>HOW HIV IS </a:t>
              </a:r>
              <a:r>
                <a:rPr lang="en-US" sz="2000" b="1" u="sng" dirty="0">
                  <a:solidFill>
                    <a:schemeClr val="accent2"/>
                  </a:solidFill>
                </a:rPr>
                <a:t>NOT</a:t>
              </a:r>
              <a:r>
                <a:rPr lang="en-US" sz="2000" b="1" dirty="0">
                  <a:solidFill>
                    <a:schemeClr val="accent2"/>
                  </a:solidFill>
                </a:rPr>
                <a:t> SPREAD</a:t>
              </a:r>
            </a:p>
          </p:txBody>
        </p:sp>
        <p:sp>
          <p:nvSpPr>
            <p:cNvPr id="19" name="Rectangle: Rounded Corners 18">
              <a:extLst>
                <a:ext uri="{FF2B5EF4-FFF2-40B4-BE49-F238E27FC236}">
                  <a16:creationId xmlns:a16="http://schemas.microsoft.com/office/drawing/2014/main" id="{E7085822-77A1-F2B5-A6E0-74D32E76E631}"/>
                </a:ext>
              </a:extLst>
            </p:cNvPr>
            <p:cNvSpPr/>
            <p:nvPr/>
          </p:nvSpPr>
          <p:spPr>
            <a:xfrm>
              <a:off x="4343400" y="2959100"/>
              <a:ext cx="2286000" cy="1282700"/>
            </a:xfrm>
            <a:prstGeom prst="roundRect">
              <a:avLst/>
            </a:prstGeom>
            <a:noFill/>
            <a:ln w="57150">
              <a:solidFill>
                <a:schemeClr val="accent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3" name="Straight Arrow Connector 32">
            <a:extLst>
              <a:ext uri="{FF2B5EF4-FFF2-40B4-BE49-F238E27FC236}">
                <a16:creationId xmlns:a16="http://schemas.microsoft.com/office/drawing/2014/main" id="{732DA83C-B0D2-A5C2-69A1-0A971B6BB27F}"/>
              </a:ext>
            </a:extLst>
          </p:cNvPr>
          <p:cNvCxnSpPr>
            <a:cxnSpLocks/>
          </p:cNvCxnSpPr>
          <p:nvPr/>
        </p:nvCxnSpPr>
        <p:spPr>
          <a:xfrm flipV="1">
            <a:off x="7214195" y="2393941"/>
            <a:ext cx="1727788" cy="538287"/>
          </a:xfrm>
          <a:prstGeom prst="straightConnector1">
            <a:avLst/>
          </a:prstGeom>
          <a:ln w="57150">
            <a:solidFill>
              <a:schemeClr val="accent4"/>
            </a:solidFill>
            <a:prstDash val="sysDash"/>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F4E2F2C-5E33-83EC-0118-AB868FB848C6}"/>
              </a:ext>
            </a:extLst>
          </p:cNvPr>
          <p:cNvCxnSpPr>
            <a:cxnSpLocks/>
          </p:cNvCxnSpPr>
          <p:nvPr/>
        </p:nvCxnSpPr>
        <p:spPr>
          <a:xfrm>
            <a:off x="6873617" y="3837786"/>
            <a:ext cx="1343481" cy="979778"/>
          </a:xfrm>
          <a:prstGeom prst="straightConnector1">
            <a:avLst/>
          </a:prstGeom>
          <a:ln w="57150">
            <a:solidFill>
              <a:schemeClr val="accent4"/>
            </a:solidFill>
            <a:prstDash val="sysDash"/>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7CBC4B3-A862-1C26-09A5-519264EE355C}"/>
              </a:ext>
            </a:extLst>
          </p:cNvPr>
          <p:cNvCxnSpPr>
            <a:cxnSpLocks/>
          </p:cNvCxnSpPr>
          <p:nvPr/>
        </p:nvCxnSpPr>
        <p:spPr>
          <a:xfrm flipH="1">
            <a:off x="4655480" y="3837786"/>
            <a:ext cx="806051" cy="792983"/>
          </a:xfrm>
          <a:prstGeom prst="straightConnector1">
            <a:avLst/>
          </a:prstGeom>
          <a:ln w="57150">
            <a:solidFill>
              <a:schemeClr val="accent4"/>
            </a:solidFill>
            <a:prstDash val="sysDash"/>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00B819A-D93E-A639-0E04-824175881A98}"/>
              </a:ext>
            </a:extLst>
          </p:cNvPr>
          <p:cNvCxnSpPr>
            <a:cxnSpLocks/>
          </p:cNvCxnSpPr>
          <p:nvPr/>
        </p:nvCxnSpPr>
        <p:spPr>
          <a:xfrm flipH="1">
            <a:off x="3270891" y="3170871"/>
            <a:ext cx="1784575" cy="147803"/>
          </a:xfrm>
          <a:prstGeom prst="straightConnector1">
            <a:avLst/>
          </a:prstGeom>
          <a:ln w="57150">
            <a:solidFill>
              <a:schemeClr val="accent4"/>
            </a:solidFill>
            <a:prstDash val="sysDash"/>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D55F43D-E01D-B607-0B82-3269C4D61BD2}"/>
              </a:ext>
            </a:extLst>
          </p:cNvPr>
          <p:cNvSpPr txBox="1"/>
          <p:nvPr/>
        </p:nvSpPr>
        <p:spPr>
          <a:xfrm>
            <a:off x="663270" y="1251565"/>
            <a:ext cx="7045630" cy="923330"/>
          </a:xfrm>
          <a:prstGeom prst="rect">
            <a:avLst/>
          </a:prstGeom>
        </p:spPr>
        <p:txBody>
          <a:bodyPr vert="horz" wrap="square" lIns="0" tIns="0" rIns="0" bIns="0" rtlCol="0" anchor="t" anchorCtr="0">
            <a:spAutoFit/>
          </a:bodyPr>
          <a:lstStyle/>
          <a:p>
            <a:pPr algn="l"/>
            <a:r>
              <a:rPr lang="en-US" sz="2000" dirty="0">
                <a:solidFill>
                  <a:schemeClr val="accent2"/>
                </a:solidFill>
              </a:rPr>
              <a:t>There are many myths about how HIV can be spread. Being informed and helping educate others about the facts is a important part of ending HIV stigma. </a:t>
            </a:r>
          </a:p>
        </p:txBody>
      </p:sp>
      <p:pic>
        <p:nvPicPr>
          <p:cNvPr id="9" name="Graphic 8" descr="Lips with solid fill">
            <a:extLst>
              <a:ext uri="{FF2B5EF4-FFF2-40B4-BE49-F238E27FC236}">
                <a16:creationId xmlns:a16="http://schemas.microsoft.com/office/drawing/2014/main" id="{0D72B22C-3FFD-D4D2-55C1-26C71F2B89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95083" y="4711946"/>
            <a:ext cx="1124174" cy="1124174"/>
          </a:xfrm>
          <a:prstGeom prst="rect">
            <a:avLst/>
          </a:prstGeom>
        </p:spPr>
      </p:pic>
      <p:grpSp>
        <p:nvGrpSpPr>
          <p:cNvPr id="56" name="Group 55">
            <a:extLst>
              <a:ext uri="{FF2B5EF4-FFF2-40B4-BE49-F238E27FC236}">
                <a16:creationId xmlns:a16="http://schemas.microsoft.com/office/drawing/2014/main" id="{65F7B117-75D1-BCAB-32B2-E03462A9F3B9}"/>
              </a:ext>
            </a:extLst>
          </p:cNvPr>
          <p:cNvGrpSpPr/>
          <p:nvPr/>
        </p:nvGrpSpPr>
        <p:grpSpPr>
          <a:xfrm>
            <a:off x="2939574" y="4306669"/>
            <a:ext cx="1976703" cy="1260102"/>
            <a:chOff x="3811266" y="4691174"/>
            <a:chExt cx="1976703" cy="1260102"/>
          </a:xfrm>
        </p:grpSpPr>
        <p:sp>
          <p:nvSpPr>
            <p:cNvPr id="22" name="TextBox 21">
              <a:extLst>
                <a:ext uri="{FF2B5EF4-FFF2-40B4-BE49-F238E27FC236}">
                  <a16:creationId xmlns:a16="http://schemas.microsoft.com/office/drawing/2014/main" id="{CFD9F346-E0D6-9966-BE34-8A1C7FF17D83}"/>
                </a:ext>
              </a:extLst>
            </p:cNvPr>
            <p:cNvSpPr txBox="1"/>
            <p:nvPr/>
          </p:nvSpPr>
          <p:spPr>
            <a:xfrm>
              <a:off x="3811266" y="5674277"/>
              <a:ext cx="1976703" cy="276999"/>
            </a:xfrm>
            <a:prstGeom prst="rect">
              <a:avLst/>
            </a:prstGeom>
          </p:spPr>
          <p:txBody>
            <a:bodyPr vert="horz" wrap="square" lIns="0" tIns="0" rIns="0" bIns="0" rtlCol="0" anchor="t" anchorCtr="0">
              <a:spAutoFit/>
            </a:bodyPr>
            <a:lstStyle/>
            <a:p>
              <a:pPr algn="l"/>
              <a:r>
                <a:rPr lang="en-US" b="1" dirty="0">
                  <a:solidFill>
                    <a:schemeClr val="accent2"/>
                  </a:solidFill>
                </a:rPr>
                <a:t>SHARING DISHES</a:t>
              </a:r>
            </a:p>
          </p:txBody>
        </p:sp>
        <p:pic>
          <p:nvPicPr>
            <p:cNvPr id="24" name="Graphic 23" descr="Table setting outline">
              <a:extLst>
                <a:ext uri="{FF2B5EF4-FFF2-40B4-BE49-F238E27FC236}">
                  <a16:creationId xmlns:a16="http://schemas.microsoft.com/office/drawing/2014/main" id="{ECCAD9BA-B392-25E3-DF61-572DCE0C0A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19048" y="4691174"/>
              <a:ext cx="1231106" cy="1231106"/>
            </a:xfrm>
            <a:prstGeom prst="rect">
              <a:avLst/>
            </a:prstGeom>
          </p:spPr>
        </p:pic>
      </p:grpSp>
      <p:grpSp>
        <p:nvGrpSpPr>
          <p:cNvPr id="1028" name="Group 1027">
            <a:extLst>
              <a:ext uri="{FF2B5EF4-FFF2-40B4-BE49-F238E27FC236}">
                <a16:creationId xmlns:a16="http://schemas.microsoft.com/office/drawing/2014/main" id="{9F1F4BA2-A382-7B22-ACA3-54076B90AABD}"/>
              </a:ext>
            </a:extLst>
          </p:cNvPr>
          <p:cNvGrpSpPr/>
          <p:nvPr/>
        </p:nvGrpSpPr>
        <p:grpSpPr>
          <a:xfrm>
            <a:off x="1448561" y="2651354"/>
            <a:ext cx="1976703" cy="1596472"/>
            <a:chOff x="2400353" y="2575226"/>
            <a:chExt cx="1976703" cy="1596472"/>
          </a:xfrm>
        </p:grpSpPr>
        <p:pic>
          <p:nvPicPr>
            <p:cNvPr id="39" name="Graphic 38" descr="Handshake with solid fill">
              <a:extLst>
                <a:ext uri="{FF2B5EF4-FFF2-40B4-BE49-F238E27FC236}">
                  <a16:creationId xmlns:a16="http://schemas.microsoft.com/office/drawing/2014/main" id="{2613B953-624B-9907-C4F8-36CD043FD0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97094" y="2575226"/>
              <a:ext cx="1262560" cy="1262560"/>
            </a:xfrm>
            <a:prstGeom prst="rect">
              <a:avLst/>
            </a:prstGeom>
          </p:spPr>
        </p:pic>
        <p:sp>
          <p:nvSpPr>
            <p:cNvPr id="46" name="TextBox 45">
              <a:extLst>
                <a:ext uri="{FF2B5EF4-FFF2-40B4-BE49-F238E27FC236}">
                  <a16:creationId xmlns:a16="http://schemas.microsoft.com/office/drawing/2014/main" id="{4BE25ADE-7104-7EEE-B4B1-53D18F145D7A}"/>
                </a:ext>
              </a:extLst>
            </p:cNvPr>
            <p:cNvSpPr txBox="1"/>
            <p:nvPr/>
          </p:nvSpPr>
          <p:spPr>
            <a:xfrm>
              <a:off x="2400353" y="3617700"/>
              <a:ext cx="1976703" cy="553998"/>
            </a:xfrm>
            <a:prstGeom prst="rect">
              <a:avLst/>
            </a:prstGeom>
          </p:spPr>
          <p:txBody>
            <a:bodyPr vert="horz" wrap="square" lIns="0" tIns="0" rIns="0" bIns="0" rtlCol="0" anchor="t" anchorCtr="0">
              <a:spAutoFit/>
            </a:bodyPr>
            <a:lstStyle/>
            <a:p>
              <a:pPr algn="ctr"/>
              <a:r>
                <a:rPr lang="en-US" b="1" dirty="0">
                  <a:solidFill>
                    <a:schemeClr val="accent2"/>
                  </a:solidFill>
                </a:rPr>
                <a:t>HUGGING or SHAKING HANDS</a:t>
              </a:r>
            </a:p>
          </p:txBody>
        </p:sp>
      </p:grpSp>
      <p:sp>
        <p:nvSpPr>
          <p:cNvPr id="49" name="TextBox 48">
            <a:extLst>
              <a:ext uri="{FF2B5EF4-FFF2-40B4-BE49-F238E27FC236}">
                <a16:creationId xmlns:a16="http://schemas.microsoft.com/office/drawing/2014/main" id="{CF5DED4D-11C0-FAE8-D34A-E06F03F1E53B}"/>
              </a:ext>
            </a:extLst>
          </p:cNvPr>
          <p:cNvSpPr txBox="1"/>
          <p:nvPr/>
        </p:nvSpPr>
        <p:spPr>
          <a:xfrm>
            <a:off x="8764366" y="5151272"/>
            <a:ext cx="2759908" cy="553998"/>
          </a:xfrm>
          <a:prstGeom prst="rect">
            <a:avLst/>
          </a:prstGeom>
        </p:spPr>
        <p:txBody>
          <a:bodyPr vert="horz" wrap="square" lIns="0" tIns="0" rIns="0" bIns="0" rtlCol="0" anchor="t" anchorCtr="0">
            <a:spAutoFit/>
          </a:bodyPr>
          <a:lstStyle/>
          <a:p>
            <a:pPr algn="ctr"/>
            <a:r>
              <a:rPr lang="en-US" b="1" dirty="0">
                <a:solidFill>
                  <a:schemeClr val="accent2"/>
                </a:solidFill>
              </a:rPr>
              <a:t>CLOSED MOUTH KISSING* &amp; SALIVA (spit)</a:t>
            </a:r>
          </a:p>
        </p:txBody>
      </p:sp>
      <p:grpSp>
        <p:nvGrpSpPr>
          <p:cNvPr id="1024" name="Group 1023">
            <a:extLst>
              <a:ext uri="{FF2B5EF4-FFF2-40B4-BE49-F238E27FC236}">
                <a16:creationId xmlns:a16="http://schemas.microsoft.com/office/drawing/2014/main" id="{851A815E-F39A-047A-7A74-D615A525139B}"/>
              </a:ext>
            </a:extLst>
          </p:cNvPr>
          <p:cNvGrpSpPr/>
          <p:nvPr/>
        </p:nvGrpSpPr>
        <p:grpSpPr>
          <a:xfrm>
            <a:off x="9173752" y="3169501"/>
            <a:ext cx="1976703" cy="1255162"/>
            <a:chOff x="8561231" y="3558452"/>
            <a:chExt cx="1976703" cy="1255162"/>
          </a:xfrm>
        </p:grpSpPr>
        <p:pic>
          <p:nvPicPr>
            <p:cNvPr id="7" name="Graphic 6" descr="Crying face with solid fill with solid fill">
              <a:extLst>
                <a:ext uri="{FF2B5EF4-FFF2-40B4-BE49-F238E27FC236}">
                  <a16:creationId xmlns:a16="http://schemas.microsoft.com/office/drawing/2014/main" id="{E1323210-94BE-A2D1-C7E1-928C17F4DD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55252" y="3586635"/>
              <a:ext cx="914400" cy="914400"/>
            </a:xfrm>
            <a:prstGeom prst="rect">
              <a:avLst/>
            </a:prstGeom>
          </p:spPr>
        </p:pic>
        <p:pic>
          <p:nvPicPr>
            <p:cNvPr id="45" name="Graphic 44" descr="Grining and sweating face outline with solid fill">
              <a:extLst>
                <a:ext uri="{FF2B5EF4-FFF2-40B4-BE49-F238E27FC236}">
                  <a16:creationId xmlns:a16="http://schemas.microsoft.com/office/drawing/2014/main" id="{11A2066A-4A07-0582-2B62-EA553861F32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68172" y="3558452"/>
              <a:ext cx="914400" cy="914400"/>
            </a:xfrm>
            <a:prstGeom prst="rect">
              <a:avLst/>
            </a:prstGeom>
          </p:spPr>
        </p:pic>
        <p:sp>
          <p:nvSpPr>
            <p:cNvPr id="50" name="TextBox 49">
              <a:extLst>
                <a:ext uri="{FF2B5EF4-FFF2-40B4-BE49-F238E27FC236}">
                  <a16:creationId xmlns:a16="http://schemas.microsoft.com/office/drawing/2014/main" id="{177EE594-BEB6-5D47-2481-514C32D73287}"/>
                </a:ext>
              </a:extLst>
            </p:cNvPr>
            <p:cNvSpPr txBox="1"/>
            <p:nvPr/>
          </p:nvSpPr>
          <p:spPr>
            <a:xfrm>
              <a:off x="8561231" y="4536615"/>
              <a:ext cx="1976703" cy="276999"/>
            </a:xfrm>
            <a:prstGeom prst="rect">
              <a:avLst/>
            </a:prstGeom>
          </p:spPr>
          <p:txBody>
            <a:bodyPr vert="horz" wrap="square" lIns="0" tIns="0" rIns="0" bIns="0" rtlCol="0" anchor="t" anchorCtr="0">
              <a:spAutoFit/>
            </a:bodyPr>
            <a:lstStyle/>
            <a:p>
              <a:pPr algn="l"/>
              <a:r>
                <a:rPr lang="en-US" b="1" dirty="0">
                  <a:solidFill>
                    <a:schemeClr val="accent2"/>
                  </a:solidFill>
                </a:rPr>
                <a:t>SWEAT &amp; TEARS</a:t>
              </a:r>
            </a:p>
          </p:txBody>
        </p:sp>
      </p:grpSp>
      <p:grpSp>
        <p:nvGrpSpPr>
          <p:cNvPr id="62" name="Group 61">
            <a:extLst>
              <a:ext uri="{FF2B5EF4-FFF2-40B4-BE49-F238E27FC236}">
                <a16:creationId xmlns:a16="http://schemas.microsoft.com/office/drawing/2014/main" id="{C9567E9E-45CC-BAEE-0F02-9EC57A29C4E8}"/>
              </a:ext>
            </a:extLst>
          </p:cNvPr>
          <p:cNvGrpSpPr/>
          <p:nvPr/>
        </p:nvGrpSpPr>
        <p:grpSpPr>
          <a:xfrm>
            <a:off x="8937429" y="1745503"/>
            <a:ext cx="2722851" cy="1077831"/>
            <a:chOff x="8394026" y="2037133"/>
            <a:chExt cx="4150892" cy="1077831"/>
          </a:xfrm>
        </p:grpSpPr>
        <p:pic>
          <p:nvPicPr>
            <p:cNvPr id="41" name="Graphic 40" descr="Toilet outline">
              <a:extLst>
                <a:ext uri="{FF2B5EF4-FFF2-40B4-BE49-F238E27FC236}">
                  <a16:creationId xmlns:a16="http://schemas.microsoft.com/office/drawing/2014/main" id="{9EF373F7-5691-3EF1-73FA-A02663F35FA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394026" y="2037133"/>
              <a:ext cx="1722059" cy="1077831"/>
            </a:xfrm>
            <a:prstGeom prst="rect">
              <a:avLst/>
            </a:prstGeom>
          </p:spPr>
        </p:pic>
        <p:sp>
          <p:nvSpPr>
            <p:cNvPr id="51" name="TextBox 50">
              <a:extLst>
                <a:ext uri="{FF2B5EF4-FFF2-40B4-BE49-F238E27FC236}">
                  <a16:creationId xmlns:a16="http://schemas.microsoft.com/office/drawing/2014/main" id="{CB7C90E8-564B-8D02-616E-27C399544F97}"/>
                </a:ext>
              </a:extLst>
            </p:cNvPr>
            <p:cNvSpPr txBox="1"/>
            <p:nvPr/>
          </p:nvSpPr>
          <p:spPr>
            <a:xfrm>
              <a:off x="9910965" y="2196688"/>
              <a:ext cx="2633953" cy="553998"/>
            </a:xfrm>
            <a:prstGeom prst="rect">
              <a:avLst/>
            </a:prstGeom>
          </p:spPr>
          <p:txBody>
            <a:bodyPr vert="horz" wrap="square" lIns="0" tIns="0" rIns="0" bIns="0" rtlCol="0" anchor="t" anchorCtr="0">
              <a:spAutoFit/>
            </a:bodyPr>
            <a:lstStyle/>
            <a:p>
              <a:pPr algn="ctr"/>
              <a:r>
                <a:rPr lang="en-US" b="1" dirty="0">
                  <a:solidFill>
                    <a:schemeClr val="accent2"/>
                  </a:solidFill>
                </a:rPr>
                <a:t>TOILETS, FECES (poop), &amp; URINE (pee)</a:t>
              </a:r>
            </a:p>
          </p:txBody>
        </p:sp>
      </p:grpSp>
      <p:cxnSp>
        <p:nvCxnSpPr>
          <p:cNvPr id="52" name="Straight Arrow Connector 51">
            <a:extLst>
              <a:ext uri="{FF2B5EF4-FFF2-40B4-BE49-F238E27FC236}">
                <a16:creationId xmlns:a16="http://schemas.microsoft.com/office/drawing/2014/main" id="{2EF0EA94-B50E-0F48-C2AC-D7D4EA9B8C82}"/>
              </a:ext>
            </a:extLst>
          </p:cNvPr>
          <p:cNvCxnSpPr>
            <a:cxnSpLocks/>
          </p:cNvCxnSpPr>
          <p:nvPr/>
        </p:nvCxnSpPr>
        <p:spPr>
          <a:xfrm>
            <a:off x="7198229" y="3439222"/>
            <a:ext cx="1790986" cy="498462"/>
          </a:xfrm>
          <a:prstGeom prst="straightConnector1">
            <a:avLst/>
          </a:prstGeom>
          <a:ln w="57150">
            <a:solidFill>
              <a:schemeClr val="accent4"/>
            </a:solidFill>
            <a:prstDash val="sysDash"/>
            <a:headEnd type="none" w="med" len="med"/>
            <a:tailEnd type="oval" w="med" len="med"/>
          </a:ln>
        </p:spPr>
        <p:style>
          <a:lnRef idx="1">
            <a:schemeClr val="accent1"/>
          </a:lnRef>
          <a:fillRef idx="0">
            <a:schemeClr val="accent1"/>
          </a:fillRef>
          <a:effectRef idx="0">
            <a:schemeClr val="accent1"/>
          </a:effectRef>
          <a:fontRef idx="minor">
            <a:schemeClr val="tx1"/>
          </a:fontRef>
        </p:style>
      </p:cxnSp>
      <p:pic>
        <p:nvPicPr>
          <p:cNvPr id="55" name="Graphic 54" descr="Mosquito outline">
            <a:extLst>
              <a:ext uri="{FF2B5EF4-FFF2-40B4-BE49-F238E27FC236}">
                <a16:creationId xmlns:a16="http://schemas.microsoft.com/office/drawing/2014/main" id="{D547C588-E89D-9A8D-46E9-55D4BD867D5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577442" y="5148092"/>
            <a:ext cx="914400" cy="914400"/>
          </a:xfrm>
          <a:prstGeom prst="rect">
            <a:avLst/>
          </a:prstGeom>
        </p:spPr>
      </p:pic>
      <p:sp>
        <p:nvSpPr>
          <p:cNvPr id="59" name="Oval 58">
            <a:extLst>
              <a:ext uri="{FF2B5EF4-FFF2-40B4-BE49-F238E27FC236}">
                <a16:creationId xmlns:a16="http://schemas.microsoft.com/office/drawing/2014/main" id="{919204F8-4F8C-B6B5-A3DD-A39B380452DA}"/>
              </a:ext>
            </a:extLst>
          </p:cNvPr>
          <p:cNvSpPr/>
          <p:nvPr/>
        </p:nvSpPr>
        <p:spPr>
          <a:xfrm>
            <a:off x="5419974" y="4922222"/>
            <a:ext cx="1276754" cy="1231106"/>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Arrow Connector 59">
            <a:extLst>
              <a:ext uri="{FF2B5EF4-FFF2-40B4-BE49-F238E27FC236}">
                <a16:creationId xmlns:a16="http://schemas.microsoft.com/office/drawing/2014/main" id="{7A042CBA-BFB1-0AA7-93E6-A14462B9688D}"/>
              </a:ext>
            </a:extLst>
          </p:cNvPr>
          <p:cNvCxnSpPr>
            <a:cxnSpLocks/>
          </p:cNvCxnSpPr>
          <p:nvPr/>
        </p:nvCxnSpPr>
        <p:spPr>
          <a:xfrm>
            <a:off x="6184625" y="3759310"/>
            <a:ext cx="33455" cy="1003346"/>
          </a:xfrm>
          <a:prstGeom prst="straightConnector1">
            <a:avLst/>
          </a:prstGeom>
          <a:ln w="57150">
            <a:solidFill>
              <a:schemeClr val="accent4"/>
            </a:solidFill>
            <a:prstDash val="sysDash"/>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031" name="TextBox 1030">
            <a:extLst>
              <a:ext uri="{FF2B5EF4-FFF2-40B4-BE49-F238E27FC236}">
                <a16:creationId xmlns:a16="http://schemas.microsoft.com/office/drawing/2014/main" id="{5740943D-E373-206B-8C4D-187D9D766828}"/>
              </a:ext>
            </a:extLst>
          </p:cNvPr>
          <p:cNvSpPr txBox="1"/>
          <p:nvPr/>
        </p:nvSpPr>
        <p:spPr>
          <a:xfrm>
            <a:off x="8170996" y="5857296"/>
            <a:ext cx="3518307" cy="553998"/>
          </a:xfrm>
          <a:prstGeom prst="rect">
            <a:avLst/>
          </a:prstGeom>
        </p:spPr>
        <p:txBody>
          <a:bodyPr vert="horz" wrap="square" lIns="0" tIns="0" rIns="0" bIns="0" rtlCol="0" anchor="t" anchorCtr="0">
            <a:spAutoFit/>
          </a:bodyPr>
          <a:lstStyle/>
          <a:p>
            <a:pPr algn="l"/>
            <a:r>
              <a:rPr lang="en-US" sz="1200" dirty="0">
                <a:solidFill>
                  <a:schemeClr val="accent2"/>
                </a:solidFill>
              </a:rPr>
              <a:t>*If both partners have open sores or bleeding in their mouths, open kissing poses a theoretical risk. HIV cannot be spread from saliva.</a:t>
            </a:r>
          </a:p>
        </p:txBody>
      </p:sp>
      <p:sp>
        <p:nvSpPr>
          <p:cNvPr id="1033" name="TextBox 1032">
            <a:extLst>
              <a:ext uri="{FF2B5EF4-FFF2-40B4-BE49-F238E27FC236}">
                <a16:creationId xmlns:a16="http://schemas.microsoft.com/office/drawing/2014/main" id="{892FCF2C-7F77-709A-1966-8B6A59A49977}"/>
              </a:ext>
            </a:extLst>
          </p:cNvPr>
          <p:cNvSpPr txBox="1"/>
          <p:nvPr/>
        </p:nvSpPr>
        <p:spPr>
          <a:xfrm>
            <a:off x="5168881" y="6241367"/>
            <a:ext cx="1976703" cy="276999"/>
          </a:xfrm>
          <a:prstGeom prst="rect">
            <a:avLst/>
          </a:prstGeom>
        </p:spPr>
        <p:txBody>
          <a:bodyPr vert="horz" wrap="square" lIns="0" tIns="0" rIns="0" bIns="0" rtlCol="0" anchor="t" anchorCtr="0">
            <a:spAutoFit/>
          </a:bodyPr>
          <a:lstStyle/>
          <a:p>
            <a:pPr algn="ctr"/>
            <a:r>
              <a:rPr lang="en-US" b="1" dirty="0">
                <a:solidFill>
                  <a:schemeClr val="accent2"/>
                </a:solidFill>
              </a:rPr>
              <a:t>BUG BITES</a:t>
            </a:r>
          </a:p>
        </p:txBody>
      </p:sp>
    </p:spTree>
    <p:extLst>
      <p:ext uri="{BB962C8B-B14F-4D97-AF65-F5344CB8AC3E}">
        <p14:creationId xmlns:p14="http://schemas.microsoft.com/office/powerpoint/2010/main" val="371588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40B4F5B-BC42-7B21-D083-C96BFE119F6C}"/>
              </a:ext>
            </a:extLst>
          </p:cNvPr>
          <p:cNvSpPr/>
          <p:nvPr/>
        </p:nvSpPr>
        <p:spPr>
          <a:xfrm>
            <a:off x="6516066" y="678096"/>
            <a:ext cx="5228046" cy="5715943"/>
          </a:xfrm>
          <a:prstGeom prst="rect">
            <a:avLst/>
          </a:prstGeom>
          <a:solidFill>
            <a:schemeClr val="bg2">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48CF8E61-7A19-A6A2-2046-6AE805AEF428}"/>
              </a:ext>
            </a:extLst>
          </p:cNvPr>
          <p:cNvSpPr>
            <a:spLocks noGrp="1"/>
          </p:cNvSpPr>
          <p:nvPr>
            <p:ph type="body" sz="quarter" idx="12"/>
          </p:nvPr>
        </p:nvSpPr>
        <p:spPr>
          <a:xfrm>
            <a:off x="707694" y="1448932"/>
            <a:ext cx="5148104" cy="4689068"/>
          </a:xfrm>
        </p:spPr>
        <p:txBody>
          <a:bodyPr/>
          <a:lstStyle/>
          <a:p>
            <a:r>
              <a:rPr lang="en-US" sz="2000" dirty="0"/>
              <a:t>We have made progress in HIV treatment and prevention, but the epidemic continues.</a:t>
            </a:r>
          </a:p>
          <a:p>
            <a:endParaRPr lang="en-US" sz="2000" dirty="0"/>
          </a:p>
          <a:p>
            <a:r>
              <a:rPr lang="en-US" sz="2400" b="1" i="1" dirty="0"/>
              <a:t>So what does it look like now?</a:t>
            </a:r>
          </a:p>
          <a:p>
            <a:endParaRPr lang="en-US" sz="2000" dirty="0"/>
          </a:p>
          <a:p>
            <a:r>
              <a:rPr lang="en-US" sz="2000" dirty="0"/>
              <a:t>As of </a:t>
            </a:r>
            <a:r>
              <a:rPr lang="en-US" sz="2000" b="1" dirty="0"/>
              <a:t>2023</a:t>
            </a:r>
            <a:r>
              <a:rPr lang="en-US" sz="2000" dirty="0"/>
              <a:t>, approximately </a:t>
            </a:r>
            <a:r>
              <a:rPr lang="en-US" sz="2000" b="1" dirty="0"/>
              <a:t>39.9 million people worldwide </a:t>
            </a:r>
            <a:r>
              <a:rPr lang="en-US" sz="2000" dirty="0"/>
              <a:t>live with HIV</a:t>
            </a:r>
            <a:r>
              <a:rPr lang="en-US" sz="2000" baseline="30000" dirty="0"/>
              <a:t>1</a:t>
            </a:r>
            <a:r>
              <a:rPr lang="en-US" sz="2000" dirty="0"/>
              <a:t>. </a:t>
            </a:r>
          </a:p>
          <a:p>
            <a:r>
              <a:rPr lang="en-US" sz="2000" dirty="0"/>
              <a:t>In the U.S., over 1.2 million individuals are affected by HIV. In 2022, there were nearly 32,000 new HIV infections in the US, with </a:t>
            </a:r>
            <a:r>
              <a:rPr lang="en-US" sz="2000" b="1" dirty="0"/>
              <a:t>almost half</a:t>
            </a:r>
            <a:r>
              <a:rPr lang="en-US" sz="2000" dirty="0"/>
              <a:t> in the </a:t>
            </a:r>
            <a:r>
              <a:rPr lang="en-US" sz="2000" b="1" dirty="0"/>
              <a:t>South</a:t>
            </a:r>
            <a:r>
              <a:rPr lang="en-US" sz="2000" dirty="0"/>
              <a:t>.</a:t>
            </a:r>
            <a:r>
              <a:rPr lang="en-US" sz="2000" baseline="30000" dirty="0"/>
              <a:t> 1</a:t>
            </a:r>
            <a:endParaRPr lang="en-US" sz="2000" dirty="0"/>
          </a:p>
          <a:p>
            <a:endParaRPr lang="en-US" dirty="0"/>
          </a:p>
        </p:txBody>
      </p:sp>
      <p:sp>
        <p:nvSpPr>
          <p:cNvPr id="3" name="Slide Number Placeholder 2">
            <a:extLst>
              <a:ext uri="{FF2B5EF4-FFF2-40B4-BE49-F238E27FC236}">
                <a16:creationId xmlns:a16="http://schemas.microsoft.com/office/drawing/2014/main" id="{0852E744-3CD9-D7F4-D4B8-4F47F4DF3D2C}"/>
              </a:ext>
            </a:extLst>
          </p:cNvPr>
          <p:cNvSpPr>
            <a:spLocks noGrp="1"/>
          </p:cNvSpPr>
          <p:nvPr>
            <p:ph type="sldNum" sz="quarter" idx="4"/>
          </p:nvPr>
        </p:nvSpPr>
        <p:spPr/>
        <p:txBody>
          <a:bodyPr/>
          <a:lstStyle/>
          <a:p>
            <a:fld id="{2A4924F2-D2C6-4E44-94BF-16121116D9F5}" type="slidenum">
              <a:rPr lang="en-GB" smtClean="0"/>
              <a:pPr/>
              <a:t>6</a:t>
            </a:fld>
            <a:endParaRPr lang="en-GB"/>
          </a:p>
        </p:txBody>
      </p:sp>
      <p:sp>
        <p:nvSpPr>
          <p:cNvPr id="4" name="Footer Placeholder 3">
            <a:extLst>
              <a:ext uri="{FF2B5EF4-FFF2-40B4-BE49-F238E27FC236}">
                <a16:creationId xmlns:a16="http://schemas.microsoft.com/office/drawing/2014/main" id="{F57964FE-13C4-B6A9-BDAF-EC8A4EF4FDC8}"/>
              </a:ext>
            </a:extLst>
          </p:cNvPr>
          <p:cNvSpPr>
            <a:spLocks noGrp="1"/>
          </p:cNvSpPr>
          <p:nvPr>
            <p:ph type="ftr" sz="quarter" idx="3"/>
          </p:nvPr>
        </p:nvSpPr>
        <p:spPr/>
        <p:txBody>
          <a:bodyPr/>
          <a:lstStyle/>
          <a:p>
            <a:r>
              <a:rPr lang="en-GB"/>
              <a:t>PowerPoint document title (Global update in Header and Footer)</a:t>
            </a:r>
            <a:endParaRPr lang="en-GB" dirty="0"/>
          </a:p>
        </p:txBody>
      </p:sp>
      <p:sp>
        <p:nvSpPr>
          <p:cNvPr id="5" name="Text Placeholder 4">
            <a:extLst>
              <a:ext uri="{FF2B5EF4-FFF2-40B4-BE49-F238E27FC236}">
                <a16:creationId xmlns:a16="http://schemas.microsoft.com/office/drawing/2014/main" id="{5C48D874-B91A-CAA1-CE8C-5F36AF350442}"/>
              </a:ext>
            </a:extLst>
          </p:cNvPr>
          <p:cNvSpPr>
            <a:spLocks noGrp="1"/>
          </p:cNvSpPr>
          <p:nvPr>
            <p:ph type="body" sz="quarter" idx="13"/>
          </p:nvPr>
        </p:nvSpPr>
        <p:spPr>
          <a:xfrm>
            <a:off x="96000" y="6610952"/>
            <a:ext cx="6998766" cy="572972"/>
          </a:xfrm>
        </p:spPr>
        <p:txBody>
          <a:bodyPr/>
          <a:lstStyle/>
          <a:p>
            <a:pPr algn="l"/>
            <a:r>
              <a:rPr lang="en-US" dirty="0">
                <a:solidFill>
                  <a:srgbClr val="2B2B2A"/>
                </a:solidFill>
                <a:effectLst/>
                <a:latin typeface="Raleway" panose="020B0503030101060003" pitchFamily="34" charset="77"/>
              </a:rPr>
              <a:t>Centers for Disease Control and Prevention. Facts &amp; Statistics. CDC website. </a:t>
            </a:r>
            <a:r>
              <a:rPr lang="en-US" u="sng" dirty="0">
                <a:effectLst/>
                <a:latin typeface="Raleway" panose="020B0503030101060003" pitchFamily="34" charset="77"/>
                <a:hlinkClick r:id="rId2"/>
              </a:rPr>
              <a:t>https://www.cdc.gov/hiv/data-research/facts-stats/index.html</a:t>
            </a:r>
            <a:r>
              <a:rPr lang="en-US" dirty="0">
                <a:solidFill>
                  <a:srgbClr val="2B2B2A"/>
                </a:solidFill>
                <a:effectLst/>
                <a:latin typeface="Raleway" panose="020B0503030101060003" pitchFamily="34" charset="77"/>
              </a:rPr>
              <a:t>. Accessed April 9, 2025.</a:t>
            </a:r>
            <a:endParaRPr lang="en-US" dirty="0"/>
          </a:p>
        </p:txBody>
      </p:sp>
      <p:sp>
        <p:nvSpPr>
          <p:cNvPr id="6" name="Text Placeholder 5">
            <a:extLst>
              <a:ext uri="{FF2B5EF4-FFF2-40B4-BE49-F238E27FC236}">
                <a16:creationId xmlns:a16="http://schemas.microsoft.com/office/drawing/2014/main" id="{7FAA1303-671B-DFF1-D0FD-3D07BD66DFDD}"/>
              </a:ext>
            </a:extLst>
          </p:cNvPr>
          <p:cNvSpPr>
            <a:spLocks noGrp="1"/>
          </p:cNvSpPr>
          <p:nvPr>
            <p:ph type="body" sz="quarter" idx="14"/>
          </p:nvPr>
        </p:nvSpPr>
        <p:spPr/>
        <p:txBody>
          <a:bodyPr/>
          <a:lstStyle/>
          <a:p>
            <a:r>
              <a:rPr lang="en-US" dirty="0"/>
              <a:t>The HIV Epidemic</a:t>
            </a:r>
          </a:p>
        </p:txBody>
      </p:sp>
      <p:graphicFrame>
        <p:nvGraphicFramePr>
          <p:cNvPr id="9" name="Chart 8">
            <a:extLst>
              <a:ext uri="{FF2B5EF4-FFF2-40B4-BE49-F238E27FC236}">
                <a16:creationId xmlns:a16="http://schemas.microsoft.com/office/drawing/2014/main" id="{78BF6468-35F5-3379-A827-A571BFF2E525}"/>
              </a:ext>
            </a:extLst>
          </p:cNvPr>
          <p:cNvGraphicFramePr/>
          <p:nvPr>
            <p:extLst>
              <p:ext uri="{D42A27DB-BD31-4B8C-83A1-F6EECF244321}">
                <p14:modId xmlns:p14="http://schemas.microsoft.com/office/powerpoint/2010/main" val="389587922"/>
              </p:ext>
            </p:extLst>
          </p:nvPr>
        </p:nvGraphicFramePr>
        <p:xfrm>
          <a:off x="6495247" y="1666990"/>
          <a:ext cx="2103120" cy="16093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C9A7EF95-D42B-6610-3427-72BE09A2767D}"/>
              </a:ext>
            </a:extLst>
          </p:cNvPr>
          <p:cNvGraphicFramePr/>
          <p:nvPr>
            <p:extLst>
              <p:ext uri="{D42A27DB-BD31-4B8C-83A1-F6EECF244321}">
                <p14:modId xmlns:p14="http://schemas.microsoft.com/office/powerpoint/2010/main" val="620301721"/>
              </p:ext>
            </p:extLst>
          </p:nvPr>
        </p:nvGraphicFramePr>
        <p:xfrm>
          <a:off x="6495247" y="3205835"/>
          <a:ext cx="2103120" cy="16093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a:extLst>
              <a:ext uri="{FF2B5EF4-FFF2-40B4-BE49-F238E27FC236}">
                <a16:creationId xmlns:a16="http://schemas.microsoft.com/office/drawing/2014/main" id="{CACC6B0E-742A-363B-43F8-BC6FE314020C}"/>
              </a:ext>
            </a:extLst>
          </p:cNvPr>
          <p:cNvGraphicFramePr/>
          <p:nvPr>
            <p:extLst>
              <p:ext uri="{D42A27DB-BD31-4B8C-83A1-F6EECF244321}">
                <p14:modId xmlns:p14="http://schemas.microsoft.com/office/powerpoint/2010/main" val="3097393153"/>
              </p:ext>
            </p:extLst>
          </p:nvPr>
        </p:nvGraphicFramePr>
        <p:xfrm>
          <a:off x="6495247" y="4734332"/>
          <a:ext cx="2104571" cy="1608131"/>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529E3D6B-054D-25AF-71CE-9DEAF1B1D5A4}"/>
              </a:ext>
            </a:extLst>
          </p:cNvPr>
          <p:cNvSpPr txBox="1"/>
          <p:nvPr/>
        </p:nvSpPr>
        <p:spPr>
          <a:xfrm>
            <a:off x="7062954" y="2200159"/>
            <a:ext cx="991237" cy="492443"/>
          </a:xfrm>
          <a:prstGeom prst="rect">
            <a:avLst/>
          </a:prstGeom>
        </p:spPr>
        <p:txBody>
          <a:bodyPr vert="horz" wrap="square" lIns="0" tIns="0" rIns="0" bIns="0" rtlCol="0" anchor="t" anchorCtr="0">
            <a:spAutoFit/>
          </a:bodyPr>
          <a:lstStyle/>
          <a:p>
            <a:pPr algn="ctr"/>
            <a:r>
              <a:rPr lang="en-US" sz="3200" b="1" dirty="0">
                <a:solidFill>
                  <a:schemeClr val="accent2"/>
                </a:solidFill>
              </a:rPr>
              <a:t>67%</a:t>
            </a:r>
          </a:p>
        </p:txBody>
      </p:sp>
      <p:sp>
        <p:nvSpPr>
          <p:cNvPr id="17" name="TextBox 16">
            <a:extLst>
              <a:ext uri="{FF2B5EF4-FFF2-40B4-BE49-F238E27FC236}">
                <a16:creationId xmlns:a16="http://schemas.microsoft.com/office/drawing/2014/main" id="{85929573-D4E9-C389-E308-343F85302575}"/>
              </a:ext>
            </a:extLst>
          </p:cNvPr>
          <p:cNvSpPr txBox="1"/>
          <p:nvPr/>
        </p:nvSpPr>
        <p:spPr>
          <a:xfrm>
            <a:off x="7062955" y="3767622"/>
            <a:ext cx="991237" cy="492443"/>
          </a:xfrm>
          <a:prstGeom prst="rect">
            <a:avLst/>
          </a:prstGeom>
        </p:spPr>
        <p:txBody>
          <a:bodyPr vert="horz" wrap="square" lIns="0" tIns="0" rIns="0" bIns="0" rtlCol="0" anchor="t" anchorCtr="0">
            <a:spAutoFit/>
          </a:bodyPr>
          <a:lstStyle/>
          <a:p>
            <a:pPr algn="ctr"/>
            <a:r>
              <a:rPr lang="en-US" sz="3200" b="1" dirty="0">
                <a:solidFill>
                  <a:schemeClr val="accent2"/>
                </a:solidFill>
              </a:rPr>
              <a:t>22%</a:t>
            </a:r>
          </a:p>
        </p:txBody>
      </p:sp>
      <p:sp>
        <p:nvSpPr>
          <p:cNvPr id="18" name="TextBox 17">
            <a:extLst>
              <a:ext uri="{FF2B5EF4-FFF2-40B4-BE49-F238E27FC236}">
                <a16:creationId xmlns:a16="http://schemas.microsoft.com/office/drawing/2014/main" id="{E89CD774-D216-EEC2-7D0B-45F8F2CBA1AC}"/>
              </a:ext>
            </a:extLst>
          </p:cNvPr>
          <p:cNvSpPr txBox="1"/>
          <p:nvPr/>
        </p:nvSpPr>
        <p:spPr>
          <a:xfrm>
            <a:off x="7195219" y="5302433"/>
            <a:ext cx="744175" cy="492443"/>
          </a:xfrm>
          <a:prstGeom prst="rect">
            <a:avLst/>
          </a:prstGeom>
        </p:spPr>
        <p:txBody>
          <a:bodyPr vert="horz" wrap="square" lIns="0" tIns="0" rIns="0" bIns="0" rtlCol="0" anchor="t" anchorCtr="0">
            <a:spAutoFit/>
          </a:bodyPr>
          <a:lstStyle/>
          <a:p>
            <a:pPr algn="ctr"/>
            <a:r>
              <a:rPr lang="en-US" sz="3200" b="1" dirty="0">
                <a:solidFill>
                  <a:schemeClr val="accent2"/>
                </a:solidFill>
              </a:rPr>
              <a:t>7%</a:t>
            </a:r>
          </a:p>
        </p:txBody>
      </p:sp>
      <p:sp>
        <p:nvSpPr>
          <p:cNvPr id="19" name="TextBox 18">
            <a:extLst>
              <a:ext uri="{FF2B5EF4-FFF2-40B4-BE49-F238E27FC236}">
                <a16:creationId xmlns:a16="http://schemas.microsoft.com/office/drawing/2014/main" id="{9662671E-35D6-95A2-2FCA-75D81EEA8F87}"/>
              </a:ext>
            </a:extLst>
          </p:cNvPr>
          <p:cNvSpPr txBox="1"/>
          <p:nvPr/>
        </p:nvSpPr>
        <p:spPr>
          <a:xfrm>
            <a:off x="8414286" y="2004250"/>
            <a:ext cx="3169876" cy="923330"/>
          </a:xfrm>
          <a:prstGeom prst="rect">
            <a:avLst/>
          </a:prstGeom>
        </p:spPr>
        <p:txBody>
          <a:bodyPr vert="horz" wrap="square" lIns="0" tIns="0" rIns="0" bIns="0" rtlCol="0" anchor="ctr" anchorCtr="0">
            <a:spAutoFit/>
          </a:bodyPr>
          <a:lstStyle/>
          <a:p>
            <a:pPr algn="l"/>
            <a:r>
              <a:rPr lang="en-US" sz="2000" dirty="0">
                <a:solidFill>
                  <a:schemeClr val="accent2"/>
                </a:solidFill>
              </a:rPr>
              <a:t>Among gay, bisexual, and other men who endorsed having sex with men</a:t>
            </a:r>
          </a:p>
        </p:txBody>
      </p:sp>
      <p:sp>
        <p:nvSpPr>
          <p:cNvPr id="20" name="TextBox 19">
            <a:extLst>
              <a:ext uri="{FF2B5EF4-FFF2-40B4-BE49-F238E27FC236}">
                <a16:creationId xmlns:a16="http://schemas.microsoft.com/office/drawing/2014/main" id="{434F5D24-AA35-74A6-EEBB-7F99F4CA2D73}"/>
              </a:ext>
            </a:extLst>
          </p:cNvPr>
          <p:cNvSpPr txBox="1"/>
          <p:nvPr/>
        </p:nvSpPr>
        <p:spPr>
          <a:xfrm>
            <a:off x="8414286" y="3516685"/>
            <a:ext cx="3169876" cy="923330"/>
          </a:xfrm>
          <a:prstGeom prst="rect">
            <a:avLst/>
          </a:prstGeom>
        </p:spPr>
        <p:txBody>
          <a:bodyPr vert="horz" wrap="square" lIns="0" tIns="0" rIns="0" bIns="0" rtlCol="0" anchor="ctr" anchorCtr="0">
            <a:spAutoFit/>
          </a:bodyPr>
          <a:lstStyle/>
          <a:p>
            <a:pPr algn="l"/>
            <a:r>
              <a:rPr lang="en-US" sz="2000" dirty="0">
                <a:solidFill>
                  <a:schemeClr val="accent2"/>
                </a:solidFill>
              </a:rPr>
              <a:t>Among people that endorsed heterosexual contact</a:t>
            </a:r>
          </a:p>
        </p:txBody>
      </p:sp>
      <p:sp>
        <p:nvSpPr>
          <p:cNvPr id="21" name="TextBox 20">
            <a:extLst>
              <a:ext uri="{FF2B5EF4-FFF2-40B4-BE49-F238E27FC236}">
                <a16:creationId xmlns:a16="http://schemas.microsoft.com/office/drawing/2014/main" id="{3D5C050A-9ABD-F5FF-FAC8-E2F2F19A0A00}"/>
              </a:ext>
            </a:extLst>
          </p:cNvPr>
          <p:cNvSpPr txBox="1"/>
          <p:nvPr/>
        </p:nvSpPr>
        <p:spPr>
          <a:xfrm>
            <a:off x="8414286" y="5239884"/>
            <a:ext cx="2816091" cy="615553"/>
          </a:xfrm>
          <a:prstGeom prst="rect">
            <a:avLst/>
          </a:prstGeom>
        </p:spPr>
        <p:txBody>
          <a:bodyPr vert="horz" wrap="square" lIns="0" tIns="0" rIns="0" bIns="0" rtlCol="0" anchor="ctr" anchorCtr="0">
            <a:spAutoFit/>
          </a:bodyPr>
          <a:lstStyle/>
          <a:p>
            <a:pPr algn="l"/>
            <a:r>
              <a:rPr lang="en-US" sz="2000" dirty="0">
                <a:solidFill>
                  <a:schemeClr val="accent2"/>
                </a:solidFill>
              </a:rPr>
              <a:t>Among people who inject drugs</a:t>
            </a:r>
          </a:p>
        </p:txBody>
      </p:sp>
      <p:sp>
        <p:nvSpPr>
          <p:cNvPr id="23" name="TextBox 22">
            <a:extLst>
              <a:ext uri="{FF2B5EF4-FFF2-40B4-BE49-F238E27FC236}">
                <a16:creationId xmlns:a16="http://schemas.microsoft.com/office/drawing/2014/main" id="{A30B7CD5-3A78-7CF3-C29D-87548A177B72}"/>
              </a:ext>
            </a:extLst>
          </p:cNvPr>
          <p:cNvSpPr txBox="1"/>
          <p:nvPr/>
        </p:nvSpPr>
        <p:spPr>
          <a:xfrm>
            <a:off x="6859600" y="915565"/>
            <a:ext cx="4632417" cy="615553"/>
          </a:xfrm>
          <a:prstGeom prst="rect">
            <a:avLst/>
          </a:prstGeom>
        </p:spPr>
        <p:txBody>
          <a:bodyPr vert="horz" wrap="square" lIns="0" tIns="0" rIns="0" bIns="0" rtlCol="0" anchor="t" anchorCtr="0">
            <a:spAutoFit/>
          </a:bodyPr>
          <a:lstStyle/>
          <a:p>
            <a:pPr algn="l"/>
            <a:r>
              <a:rPr lang="en-US" sz="2000" dirty="0">
                <a:solidFill>
                  <a:schemeClr val="accent2"/>
                </a:solidFill>
              </a:rPr>
              <a:t>Of the 31,800 new HIV seroconversions in US in 2022…</a:t>
            </a:r>
          </a:p>
        </p:txBody>
      </p:sp>
    </p:spTree>
    <p:extLst>
      <p:ext uri="{BB962C8B-B14F-4D97-AF65-F5344CB8AC3E}">
        <p14:creationId xmlns:p14="http://schemas.microsoft.com/office/powerpoint/2010/main" val="3103176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755003C-DAB3-21E9-39F5-927B9DCBA73D}"/>
              </a:ext>
            </a:extLst>
          </p:cNvPr>
          <p:cNvSpPr>
            <a:spLocks noGrp="1"/>
          </p:cNvSpPr>
          <p:nvPr>
            <p:ph type="body" sz="quarter" idx="15"/>
          </p:nvPr>
        </p:nvSpPr>
        <p:spPr>
          <a:xfrm>
            <a:off x="4547687" y="1530878"/>
            <a:ext cx="3096625" cy="4518000"/>
          </a:xfrm>
        </p:spPr>
        <p:txBody>
          <a:bodyPr/>
          <a:lstStyle/>
          <a:p>
            <a:pPr>
              <a:spcAft>
                <a:spcPts val="1500"/>
              </a:spcAft>
            </a:pPr>
            <a:r>
              <a:rPr lang="en-US" sz="2400" dirty="0"/>
              <a:t>Chronic HIV</a:t>
            </a:r>
            <a:endParaRPr lang="en-US" sz="2000" b="0" dirty="0">
              <a:solidFill>
                <a:schemeClr val="accent2"/>
              </a:solidFill>
            </a:endParaRPr>
          </a:p>
          <a:p>
            <a:r>
              <a:rPr lang="en-US" sz="1800" b="0" dirty="0">
                <a:solidFill>
                  <a:schemeClr val="accent2"/>
                </a:solidFill>
              </a:rPr>
              <a:t>This is when people usually feel well or have very few symptoms. It can go on for a decade or longer. Even though people feel well, the HIV virus remains active. </a:t>
            </a:r>
          </a:p>
          <a:p>
            <a:endParaRPr lang="en-US" sz="2000" b="0" dirty="0">
              <a:solidFill>
                <a:schemeClr val="accent2"/>
              </a:solidFill>
            </a:endParaRPr>
          </a:p>
          <a:p>
            <a:endParaRPr lang="en-US" sz="2000" dirty="0"/>
          </a:p>
          <a:p>
            <a:r>
              <a:rPr lang="en-US" sz="2000" dirty="0"/>
              <a:t>Viral load plateaus</a:t>
            </a:r>
          </a:p>
          <a:p>
            <a:r>
              <a:rPr lang="en-US" sz="2000" dirty="0"/>
              <a:t>Still transmissible</a:t>
            </a:r>
          </a:p>
          <a:p>
            <a:r>
              <a:rPr lang="en-US" sz="2000" dirty="0"/>
              <a:t>CD4 count slowly declines</a:t>
            </a:r>
          </a:p>
        </p:txBody>
      </p:sp>
      <p:sp>
        <p:nvSpPr>
          <p:cNvPr id="6" name="Text Placeholder 5">
            <a:extLst>
              <a:ext uri="{FF2B5EF4-FFF2-40B4-BE49-F238E27FC236}">
                <a16:creationId xmlns:a16="http://schemas.microsoft.com/office/drawing/2014/main" id="{46EF636B-2EDE-4104-6227-4E2587F11A9C}"/>
              </a:ext>
            </a:extLst>
          </p:cNvPr>
          <p:cNvSpPr>
            <a:spLocks noGrp="1"/>
          </p:cNvSpPr>
          <p:nvPr>
            <p:ph type="body" sz="quarter" idx="16"/>
          </p:nvPr>
        </p:nvSpPr>
        <p:spPr>
          <a:xfrm>
            <a:off x="8316387" y="1530878"/>
            <a:ext cx="3519297" cy="4679200"/>
          </a:xfrm>
        </p:spPr>
        <p:txBody>
          <a:bodyPr/>
          <a:lstStyle/>
          <a:p>
            <a:pPr>
              <a:spcAft>
                <a:spcPts val="1500"/>
              </a:spcAft>
            </a:pPr>
            <a:r>
              <a:rPr lang="en-US" sz="2400" dirty="0"/>
              <a:t>Advanced HIV (AIDS)</a:t>
            </a:r>
            <a:endParaRPr lang="en-US" sz="2000" dirty="0"/>
          </a:p>
          <a:p>
            <a:r>
              <a:rPr lang="en-US" sz="1800" b="0" dirty="0">
                <a:solidFill>
                  <a:schemeClr val="accent2"/>
                </a:solidFill>
              </a:rPr>
              <a:t>In advanced HIV the immune system is damaged and CD4 counts are below 200 cells/mm</a:t>
            </a:r>
            <a:r>
              <a:rPr lang="en-US" sz="1800" b="0" baseline="30000" dirty="0">
                <a:solidFill>
                  <a:schemeClr val="accent2"/>
                </a:solidFill>
              </a:rPr>
              <a:t>3</a:t>
            </a:r>
            <a:r>
              <a:rPr lang="en-US" sz="1800" b="0" dirty="0">
                <a:solidFill>
                  <a:schemeClr val="accent2"/>
                </a:solidFill>
              </a:rPr>
              <a:t>. This is when infections and certain types of cancer are a bigger risk. Most people take extra medication to help prevent infections. </a:t>
            </a:r>
          </a:p>
          <a:p>
            <a:endParaRPr lang="en-US" sz="2700" dirty="0"/>
          </a:p>
          <a:p>
            <a:r>
              <a:rPr lang="en-US" sz="2000" dirty="0"/>
              <a:t>CD4 count very low</a:t>
            </a:r>
          </a:p>
          <a:p>
            <a:r>
              <a:rPr lang="en-US" sz="2000" dirty="0"/>
              <a:t>Without ART, life expectancy is reduced</a:t>
            </a:r>
          </a:p>
          <a:p>
            <a:endParaRPr lang="en-US" sz="2000" dirty="0"/>
          </a:p>
        </p:txBody>
      </p:sp>
      <p:sp>
        <p:nvSpPr>
          <p:cNvPr id="3" name="Content Placeholder 2">
            <a:extLst>
              <a:ext uri="{FF2B5EF4-FFF2-40B4-BE49-F238E27FC236}">
                <a16:creationId xmlns:a16="http://schemas.microsoft.com/office/drawing/2014/main" id="{506162E9-45DD-3C6F-4A32-D02D78602348}"/>
              </a:ext>
            </a:extLst>
          </p:cNvPr>
          <p:cNvSpPr>
            <a:spLocks noGrp="1"/>
          </p:cNvSpPr>
          <p:nvPr>
            <p:ph type="body" sz="quarter" idx="13"/>
          </p:nvPr>
        </p:nvSpPr>
        <p:spPr>
          <a:xfrm>
            <a:off x="673100" y="6607329"/>
            <a:ext cx="10049329" cy="250670"/>
          </a:xfrm>
        </p:spPr>
        <p:txBody>
          <a:bodyPr>
            <a:noAutofit/>
          </a:bodyPr>
          <a:lstStyle/>
          <a:p>
            <a:pPr marL="0" indent="0" algn="l">
              <a:buNone/>
            </a:pPr>
            <a:r>
              <a:rPr lang="en-US" sz="800" dirty="0"/>
              <a:t>HIV.gov. Symptoms of HIV. HIV.gov website. </a:t>
            </a:r>
            <a:r>
              <a:rPr lang="en-US" sz="800" dirty="0">
                <a:hlinkClick r:id="rId3"/>
              </a:rPr>
              <a:t>https://www.hiv.gov/hiv-basics/overview/about-hiv-and-aids/symptoms-of-hiv</a:t>
            </a:r>
            <a:r>
              <a:rPr lang="en-US" sz="800" dirty="0"/>
              <a:t>. Accessed April 9, 2025.</a:t>
            </a:r>
          </a:p>
        </p:txBody>
      </p:sp>
      <p:sp>
        <p:nvSpPr>
          <p:cNvPr id="7" name="Text Placeholder 6">
            <a:extLst>
              <a:ext uri="{FF2B5EF4-FFF2-40B4-BE49-F238E27FC236}">
                <a16:creationId xmlns:a16="http://schemas.microsoft.com/office/drawing/2014/main" id="{641DA8DA-9F63-8898-2193-E2835436BA5B}"/>
              </a:ext>
            </a:extLst>
          </p:cNvPr>
          <p:cNvSpPr>
            <a:spLocks noGrp="1"/>
          </p:cNvSpPr>
          <p:nvPr>
            <p:ph type="body" sz="quarter" idx="17"/>
          </p:nvPr>
        </p:nvSpPr>
        <p:spPr/>
        <p:txBody>
          <a:bodyPr/>
          <a:lstStyle/>
          <a:p>
            <a:r>
              <a:rPr lang="en-US" dirty="0"/>
              <a:t>Stages of </a:t>
            </a:r>
            <a:r>
              <a:rPr lang="en-US" dirty="0" err="1"/>
              <a:t>hiv</a:t>
            </a:r>
            <a:endParaRPr lang="en-US" dirty="0"/>
          </a:p>
        </p:txBody>
      </p:sp>
      <p:sp>
        <p:nvSpPr>
          <p:cNvPr id="4" name="Text Placeholder 3">
            <a:extLst>
              <a:ext uri="{FF2B5EF4-FFF2-40B4-BE49-F238E27FC236}">
                <a16:creationId xmlns:a16="http://schemas.microsoft.com/office/drawing/2014/main" id="{D9DF8B39-FE68-4639-8822-D6AAED1A283D}"/>
              </a:ext>
            </a:extLst>
          </p:cNvPr>
          <p:cNvSpPr>
            <a:spLocks noGrp="1"/>
          </p:cNvSpPr>
          <p:nvPr>
            <p:ph type="body" sz="quarter" idx="14"/>
          </p:nvPr>
        </p:nvSpPr>
        <p:spPr>
          <a:xfrm>
            <a:off x="674687" y="1530878"/>
            <a:ext cx="3200925" cy="900000"/>
          </a:xfrm>
        </p:spPr>
        <p:txBody>
          <a:bodyPr/>
          <a:lstStyle/>
          <a:p>
            <a:pPr>
              <a:spcAft>
                <a:spcPts val="1500"/>
              </a:spcAft>
            </a:pPr>
            <a:r>
              <a:rPr lang="en-US" sz="2400" dirty="0"/>
              <a:t>Acute HIV</a:t>
            </a:r>
            <a:endParaRPr lang="en-US" sz="2000" dirty="0"/>
          </a:p>
          <a:p>
            <a:r>
              <a:rPr lang="en-US" sz="1800" b="0" dirty="0">
                <a:solidFill>
                  <a:schemeClr val="accent2"/>
                </a:solidFill>
              </a:rPr>
              <a:t>This is when transmission occurs and the few weeks after. Many people experience flu-like symptoms like fever, chills, rash, muscle aches, swollen glands, and sore throat. </a:t>
            </a:r>
            <a:r>
              <a:rPr lang="en-US" sz="1800" dirty="0">
                <a:solidFill>
                  <a:schemeClr val="accent2"/>
                </a:solidFill>
              </a:rPr>
              <a:t>	</a:t>
            </a:r>
          </a:p>
          <a:p>
            <a:endParaRPr lang="en-US" sz="2000" dirty="0"/>
          </a:p>
          <a:p>
            <a:endParaRPr lang="en-US" sz="2000" dirty="0"/>
          </a:p>
          <a:p>
            <a:r>
              <a:rPr lang="en-US" sz="2000" dirty="0"/>
              <a:t>High viral load</a:t>
            </a:r>
          </a:p>
          <a:p>
            <a:r>
              <a:rPr lang="en-US" sz="2000" dirty="0"/>
              <a:t>Highly transmissible </a:t>
            </a:r>
          </a:p>
        </p:txBody>
      </p:sp>
      <p:cxnSp>
        <p:nvCxnSpPr>
          <p:cNvPr id="8" name="Straight Connector 7">
            <a:extLst>
              <a:ext uri="{FF2B5EF4-FFF2-40B4-BE49-F238E27FC236}">
                <a16:creationId xmlns:a16="http://schemas.microsoft.com/office/drawing/2014/main" id="{769F19FF-D9EE-D280-9CCF-35A62BE15F9A}"/>
              </a:ext>
            </a:extLst>
          </p:cNvPr>
          <p:cNvCxnSpPr/>
          <p:nvPr/>
        </p:nvCxnSpPr>
        <p:spPr>
          <a:xfrm>
            <a:off x="4206240" y="1530878"/>
            <a:ext cx="0" cy="408760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B3BD45F-D63A-6670-AA0B-FAEB2A31B352}"/>
              </a:ext>
            </a:extLst>
          </p:cNvPr>
          <p:cNvCxnSpPr/>
          <p:nvPr/>
        </p:nvCxnSpPr>
        <p:spPr>
          <a:xfrm>
            <a:off x="7975600" y="1530878"/>
            <a:ext cx="0" cy="408760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3858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142750A-5556-0041-3508-6D8E84651DAF}"/>
              </a:ext>
            </a:extLst>
          </p:cNvPr>
          <p:cNvSpPr>
            <a:spLocks noGrp="1"/>
          </p:cNvSpPr>
          <p:nvPr>
            <p:ph type="body" sz="quarter" idx="13"/>
          </p:nvPr>
        </p:nvSpPr>
        <p:spPr>
          <a:xfrm>
            <a:off x="552693" y="6563388"/>
            <a:ext cx="6255976" cy="321334"/>
          </a:xfrm>
        </p:spPr>
        <p:txBody>
          <a:bodyPr/>
          <a:lstStyle/>
          <a:p>
            <a:pPr algn="l"/>
            <a:r>
              <a:rPr lang="en-US" dirty="0">
                <a:solidFill>
                  <a:srgbClr val="2B2B2A"/>
                </a:solidFill>
                <a:effectLst/>
                <a:latin typeface="Raleway" panose="020B0503030101060003" pitchFamily="34" charset="77"/>
              </a:rPr>
              <a:t>1. Centers for Disease Control and Prevention. Diagnosis &amp; Testing. CDC website. </a:t>
            </a:r>
            <a:r>
              <a:rPr lang="en-US" u="sng" dirty="0">
                <a:effectLst/>
                <a:latin typeface="Raleway" panose="020B0503030101060003" pitchFamily="34" charset="77"/>
                <a:hlinkClick r:id="rId3"/>
              </a:rPr>
              <a:t>https://www.cdc.gov/hivnexus/hcp/diagnosis-testing/index.html</a:t>
            </a:r>
            <a:r>
              <a:rPr lang="en-US" dirty="0">
                <a:solidFill>
                  <a:srgbClr val="2B2B2A"/>
                </a:solidFill>
                <a:effectLst/>
                <a:latin typeface="Raleway" panose="020B0503030101060003" pitchFamily="34" charset="77"/>
              </a:rPr>
              <a:t>. Published [date]. Accessed April 9  2025.</a:t>
            </a:r>
            <a:endParaRPr lang="en-US" dirty="0"/>
          </a:p>
        </p:txBody>
      </p:sp>
      <p:sp>
        <p:nvSpPr>
          <p:cNvPr id="5" name="Text Placeholder 4">
            <a:extLst>
              <a:ext uri="{FF2B5EF4-FFF2-40B4-BE49-F238E27FC236}">
                <a16:creationId xmlns:a16="http://schemas.microsoft.com/office/drawing/2014/main" id="{803BF81B-D03E-0536-EA77-3F08063E5B20}"/>
              </a:ext>
            </a:extLst>
          </p:cNvPr>
          <p:cNvSpPr>
            <a:spLocks noGrp="1"/>
          </p:cNvSpPr>
          <p:nvPr>
            <p:ph type="body" sz="quarter" idx="14"/>
          </p:nvPr>
        </p:nvSpPr>
        <p:spPr/>
        <p:txBody>
          <a:bodyPr/>
          <a:lstStyle/>
          <a:p>
            <a:r>
              <a:rPr lang="en-US" dirty="0"/>
              <a:t>HIV Testing and Diagnosis</a:t>
            </a:r>
          </a:p>
        </p:txBody>
      </p:sp>
      <p:sp>
        <p:nvSpPr>
          <p:cNvPr id="6" name="TextBox 5">
            <a:extLst>
              <a:ext uri="{FF2B5EF4-FFF2-40B4-BE49-F238E27FC236}">
                <a16:creationId xmlns:a16="http://schemas.microsoft.com/office/drawing/2014/main" id="{375B5E2B-D440-CB92-5AB2-DEA3541C1947}"/>
              </a:ext>
            </a:extLst>
          </p:cNvPr>
          <p:cNvSpPr txBox="1"/>
          <p:nvPr/>
        </p:nvSpPr>
        <p:spPr>
          <a:xfrm>
            <a:off x="673100" y="1473314"/>
            <a:ext cx="4893927" cy="5339923"/>
          </a:xfrm>
          <a:prstGeom prst="rect">
            <a:avLst/>
          </a:prstGeom>
        </p:spPr>
        <p:txBody>
          <a:bodyPr vert="horz" wrap="square" lIns="0" tIns="0" rIns="0" bIns="0" rtlCol="0" anchor="t" anchorCtr="0">
            <a:spAutoFit/>
          </a:bodyPr>
          <a:lstStyle/>
          <a:p>
            <a:pPr algn="l"/>
            <a:r>
              <a:rPr lang="en-US" sz="2000" b="1" dirty="0">
                <a:solidFill>
                  <a:schemeClr val="accent2"/>
                </a:solidFill>
                <a:latin typeface="+mj-lt"/>
              </a:rPr>
              <a:t>Nu</a:t>
            </a:r>
            <a:r>
              <a:rPr lang="en-US" sz="2000" b="1" i="0" dirty="0">
                <a:solidFill>
                  <a:schemeClr val="accent2"/>
                </a:solidFill>
                <a:effectLst/>
                <a:latin typeface="+mj-lt"/>
              </a:rPr>
              <a:t>cleic Acid Tests (NATs)</a:t>
            </a:r>
            <a:r>
              <a:rPr lang="en-US" sz="2000" b="0" i="0" dirty="0">
                <a:solidFill>
                  <a:schemeClr val="accent2"/>
                </a:solidFill>
                <a:effectLst/>
                <a:latin typeface="+mj-lt"/>
              </a:rPr>
              <a:t>: </a:t>
            </a:r>
            <a:r>
              <a:rPr lang="en-US" b="0" i="0" dirty="0">
                <a:solidFill>
                  <a:schemeClr val="accent2"/>
                </a:solidFill>
                <a:effectLst/>
                <a:latin typeface="+mj-lt"/>
              </a:rPr>
              <a:t>These tests look for the virus's genetic material (RNA). NATs can detect HIV infection very early. They are usually more expensive and not commonly used for routine screening, but they may be used in specific situations.</a:t>
            </a:r>
          </a:p>
          <a:p>
            <a:pPr algn="l"/>
            <a:endParaRPr lang="en-US" sz="2000" dirty="0">
              <a:solidFill>
                <a:schemeClr val="accent2"/>
              </a:solidFill>
              <a:latin typeface="+mj-lt"/>
            </a:endParaRPr>
          </a:p>
          <a:p>
            <a:r>
              <a:rPr lang="en-US" sz="2000" b="1" i="0" dirty="0">
                <a:solidFill>
                  <a:schemeClr val="accent2"/>
                </a:solidFill>
                <a:effectLst/>
                <a:latin typeface="+mj-lt"/>
              </a:rPr>
              <a:t>Antigen/Antibody Tests (Ag/Ab)</a:t>
            </a:r>
            <a:r>
              <a:rPr lang="en-US" sz="2000" b="0" i="0" dirty="0">
                <a:solidFill>
                  <a:schemeClr val="accent2"/>
                </a:solidFill>
                <a:effectLst/>
                <a:latin typeface="+mj-lt"/>
              </a:rPr>
              <a:t>: </a:t>
            </a:r>
            <a:r>
              <a:rPr lang="en-US" b="0" i="0" dirty="0">
                <a:solidFill>
                  <a:schemeClr val="accent2"/>
                </a:solidFill>
                <a:effectLst/>
                <a:latin typeface="+mj-lt"/>
              </a:rPr>
              <a:t>can detect both HIV antibodies and the p24 antigens (a part of the virus itself). These tests are commonly used in laboratories and some rapid testing settings.</a:t>
            </a:r>
          </a:p>
          <a:p>
            <a:pPr algn="l"/>
            <a:endParaRPr lang="en-US" sz="2000" dirty="0">
              <a:solidFill>
                <a:schemeClr val="accent2"/>
              </a:solidFill>
              <a:latin typeface="+mj-lt"/>
            </a:endParaRPr>
          </a:p>
          <a:p>
            <a:r>
              <a:rPr lang="en-US" sz="2000" b="1" i="0" dirty="0">
                <a:solidFill>
                  <a:schemeClr val="accent2"/>
                </a:solidFill>
                <a:effectLst/>
                <a:latin typeface="+mj-lt"/>
              </a:rPr>
              <a:t>Antibody Tests</a:t>
            </a:r>
            <a:r>
              <a:rPr lang="en-US" sz="2000" b="0" i="0" dirty="0">
                <a:solidFill>
                  <a:schemeClr val="accent2"/>
                </a:solidFill>
                <a:effectLst/>
                <a:latin typeface="+mj-lt"/>
              </a:rPr>
              <a:t>: </a:t>
            </a:r>
            <a:r>
              <a:rPr lang="en-US" b="0" i="0" dirty="0">
                <a:solidFill>
                  <a:schemeClr val="accent2"/>
                </a:solidFill>
                <a:effectLst/>
                <a:latin typeface="+mj-lt"/>
              </a:rPr>
              <a:t>look for antibodies that the body produces in response to HIV infection. Most rapid tests and home tests fall into this category. </a:t>
            </a:r>
          </a:p>
          <a:p>
            <a:pPr algn="l"/>
            <a:endParaRPr lang="en-US" sz="2000" b="0" i="0" dirty="0">
              <a:solidFill>
                <a:schemeClr val="accent2"/>
              </a:solidFill>
              <a:effectLst/>
              <a:latin typeface="+mj-lt"/>
            </a:endParaRPr>
          </a:p>
          <a:p>
            <a:pPr algn="l"/>
            <a:endParaRPr lang="en-US" sz="1100" dirty="0">
              <a:solidFill>
                <a:schemeClr val="accent2"/>
              </a:solidFill>
            </a:endParaRPr>
          </a:p>
        </p:txBody>
      </p:sp>
      <p:sp>
        <p:nvSpPr>
          <p:cNvPr id="7" name="TextBox 6">
            <a:extLst>
              <a:ext uri="{FF2B5EF4-FFF2-40B4-BE49-F238E27FC236}">
                <a16:creationId xmlns:a16="http://schemas.microsoft.com/office/drawing/2014/main" id="{775ED0C7-8C89-4856-2115-E1D7262FA486}"/>
              </a:ext>
            </a:extLst>
          </p:cNvPr>
          <p:cNvSpPr txBox="1"/>
          <p:nvPr/>
        </p:nvSpPr>
        <p:spPr>
          <a:xfrm>
            <a:off x="5723822" y="457704"/>
            <a:ext cx="6255975" cy="1446550"/>
          </a:xfrm>
          <a:prstGeom prst="rect">
            <a:avLst/>
          </a:prstGeom>
          <a:solidFill>
            <a:schemeClr val="accent4">
              <a:lumMod val="40000"/>
              <a:lumOff val="60000"/>
            </a:schemeClr>
          </a:solidFill>
          <a:ln w="63500">
            <a:solidFill>
              <a:schemeClr val="bg1"/>
            </a:solidFill>
          </a:ln>
          <a:effectLst>
            <a:outerShdw blurRad="635000" dist="254000" dir="5400000" algn="t" rotWithShape="0">
              <a:prstClr val="black">
                <a:alpha val="20000"/>
              </a:prstClr>
            </a:outerShdw>
          </a:effectLst>
        </p:spPr>
        <p:txBody>
          <a:bodyPr vert="horz" wrap="square" lIns="182880" tIns="182880" rIns="182880" bIns="182880" rtlCol="0" anchor="t" anchorCtr="0">
            <a:spAutoFit/>
          </a:bodyPr>
          <a:lstStyle/>
          <a:p>
            <a:r>
              <a:rPr lang="en-US" sz="1400" dirty="0">
                <a:solidFill>
                  <a:schemeClr val="accent2"/>
                </a:solidFill>
              </a:rPr>
              <a:t>Window period is the time between exposure and an accurate positive test. Testing during this window may give false negative results because the virus hasn't reached detectable levels yet. That's why it’s often recommend to test again after 90 days to get a more reliable diagnosis.</a:t>
            </a:r>
          </a:p>
        </p:txBody>
      </p:sp>
      <p:grpSp>
        <p:nvGrpSpPr>
          <p:cNvPr id="11" name="Group 10">
            <a:extLst>
              <a:ext uri="{FF2B5EF4-FFF2-40B4-BE49-F238E27FC236}">
                <a16:creationId xmlns:a16="http://schemas.microsoft.com/office/drawing/2014/main" id="{3599C9BD-58B0-16FB-07B6-2B66CC489FAD}"/>
              </a:ext>
            </a:extLst>
          </p:cNvPr>
          <p:cNvGrpSpPr/>
          <p:nvPr/>
        </p:nvGrpSpPr>
        <p:grpSpPr>
          <a:xfrm>
            <a:off x="6808669" y="1898702"/>
            <a:ext cx="2680570" cy="4664686"/>
            <a:chOff x="6978122" y="1402362"/>
            <a:chExt cx="2680570" cy="4664686"/>
          </a:xfrm>
        </p:grpSpPr>
        <p:sp>
          <p:nvSpPr>
            <p:cNvPr id="9" name="Arrow: Down 8">
              <a:extLst>
                <a:ext uri="{FF2B5EF4-FFF2-40B4-BE49-F238E27FC236}">
                  <a16:creationId xmlns:a16="http://schemas.microsoft.com/office/drawing/2014/main" id="{9611988F-FD44-1CCB-A912-7A0B1269FAD8}"/>
                </a:ext>
              </a:extLst>
            </p:cNvPr>
            <p:cNvSpPr/>
            <p:nvPr/>
          </p:nvSpPr>
          <p:spPr>
            <a:xfrm>
              <a:off x="6978122" y="1402362"/>
              <a:ext cx="2680570" cy="4664686"/>
            </a:xfrm>
            <a:prstGeom prst="downArrow">
              <a:avLst/>
            </a:prstGeom>
            <a:gradFill>
              <a:gsLst>
                <a:gs pos="0">
                  <a:schemeClr val="accent1">
                    <a:lumMod val="5000"/>
                    <a:lumOff val="95000"/>
                  </a:schemeClr>
                </a:gs>
                <a:gs pos="74000">
                  <a:schemeClr val="accent1">
                    <a:lumMod val="45000"/>
                    <a:lumOff val="55000"/>
                  </a:schemeClr>
                </a:gs>
                <a:gs pos="98000">
                  <a:schemeClr val="accent1">
                    <a:lumMod val="45000"/>
                    <a:lumOff val="55000"/>
                  </a:schemeClr>
                </a:gs>
              </a:gsLst>
              <a:lin ang="5400000" scaled="1"/>
            </a:gradFill>
            <a:ln>
              <a:noFill/>
            </a:ln>
            <a:effectLst>
              <a:outerShdw blurRad="431800" dist="152400" dir="5400000" algn="tl" rotWithShape="0">
                <a:schemeClr val="accent1">
                  <a:lumMod val="50000"/>
                  <a:alpha val="3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9462ADE-BC6F-6C2A-3A29-5099EC551AA8}"/>
                </a:ext>
              </a:extLst>
            </p:cNvPr>
            <p:cNvSpPr txBox="1"/>
            <p:nvPr/>
          </p:nvSpPr>
          <p:spPr>
            <a:xfrm>
              <a:off x="7853513" y="1481301"/>
              <a:ext cx="914400" cy="4493538"/>
            </a:xfrm>
            <a:prstGeom prst="rect">
              <a:avLst/>
            </a:prstGeom>
          </p:spPr>
          <p:txBody>
            <a:bodyPr vert="horz" wrap="square" lIns="0" tIns="0" rIns="0" bIns="0" rtlCol="0" anchor="t" anchorCtr="0">
              <a:spAutoFit/>
            </a:bodyPr>
            <a:lstStyle/>
            <a:p>
              <a:pPr algn="ctr"/>
              <a:r>
                <a:rPr lang="en-US" sz="1600" b="1" dirty="0">
                  <a:solidFill>
                    <a:schemeClr val="accent2"/>
                  </a:solidFill>
                </a:rPr>
                <a:t>Day of Exposure</a:t>
              </a:r>
              <a:endParaRPr lang="en-US" sz="2800" b="1" dirty="0">
                <a:solidFill>
                  <a:schemeClr val="accent2"/>
                </a:solidFill>
              </a:endParaRPr>
            </a:p>
            <a:p>
              <a:pPr algn="l"/>
              <a:endParaRPr lang="en-US" sz="1100" dirty="0">
                <a:solidFill>
                  <a:schemeClr val="accent2"/>
                </a:solidFill>
              </a:endParaRPr>
            </a:p>
            <a:p>
              <a:pPr algn="l"/>
              <a:endParaRPr lang="en-US" sz="1100" dirty="0">
                <a:solidFill>
                  <a:schemeClr val="accent2"/>
                </a:solidFill>
              </a:endParaRPr>
            </a:p>
            <a:p>
              <a:pPr algn="l"/>
              <a:endParaRPr lang="en-US" sz="1100" dirty="0">
                <a:solidFill>
                  <a:schemeClr val="accent2"/>
                </a:solidFill>
              </a:endParaRPr>
            </a:p>
            <a:p>
              <a:pPr algn="l"/>
              <a:endParaRPr lang="en-US" sz="1100" dirty="0">
                <a:solidFill>
                  <a:schemeClr val="accent2"/>
                </a:solidFill>
              </a:endParaRPr>
            </a:p>
            <a:p>
              <a:pPr algn="l"/>
              <a:endParaRPr lang="en-US" sz="1100" dirty="0">
                <a:solidFill>
                  <a:schemeClr val="accent2"/>
                </a:solidFill>
              </a:endParaRPr>
            </a:p>
            <a:p>
              <a:pPr algn="l"/>
              <a:endParaRPr lang="en-US" sz="1100" dirty="0">
                <a:solidFill>
                  <a:schemeClr val="accent2"/>
                </a:solidFill>
              </a:endParaRPr>
            </a:p>
            <a:p>
              <a:pPr algn="l"/>
              <a:endParaRPr lang="en-US" sz="1100" dirty="0">
                <a:solidFill>
                  <a:schemeClr val="accent2"/>
                </a:solidFill>
              </a:endParaRPr>
            </a:p>
            <a:p>
              <a:pPr algn="l"/>
              <a:endParaRPr lang="en-US" sz="1100" dirty="0">
                <a:solidFill>
                  <a:schemeClr val="accent2"/>
                </a:solidFill>
              </a:endParaRPr>
            </a:p>
            <a:p>
              <a:pPr algn="l"/>
              <a:endParaRPr lang="en-US" sz="1100" dirty="0">
                <a:solidFill>
                  <a:schemeClr val="accent2"/>
                </a:solidFill>
              </a:endParaRPr>
            </a:p>
            <a:p>
              <a:pPr algn="l"/>
              <a:endParaRPr lang="en-US" sz="1100" dirty="0">
                <a:solidFill>
                  <a:schemeClr val="accent2"/>
                </a:solidFill>
              </a:endParaRPr>
            </a:p>
            <a:p>
              <a:pPr algn="l"/>
              <a:endParaRPr lang="en-US" sz="1100" dirty="0">
                <a:solidFill>
                  <a:schemeClr val="accent2"/>
                </a:solidFill>
              </a:endParaRPr>
            </a:p>
            <a:p>
              <a:pPr algn="l"/>
              <a:endParaRPr lang="en-US" sz="1100" dirty="0">
                <a:solidFill>
                  <a:schemeClr val="accent2"/>
                </a:solidFill>
              </a:endParaRPr>
            </a:p>
            <a:p>
              <a:pPr algn="l"/>
              <a:endParaRPr lang="en-US" sz="1100" dirty="0">
                <a:solidFill>
                  <a:schemeClr val="accent2"/>
                </a:solidFill>
              </a:endParaRPr>
            </a:p>
            <a:p>
              <a:pPr algn="l"/>
              <a:endParaRPr lang="en-US" sz="1100" dirty="0">
                <a:solidFill>
                  <a:schemeClr val="accent2"/>
                </a:solidFill>
              </a:endParaRPr>
            </a:p>
            <a:p>
              <a:pPr algn="l"/>
              <a:endParaRPr lang="en-US" sz="1100" dirty="0">
                <a:solidFill>
                  <a:schemeClr val="accent2"/>
                </a:solidFill>
              </a:endParaRPr>
            </a:p>
            <a:p>
              <a:pPr algn="l"/>
              <a:endParaRPr lang="en-US" sz="1100" dirty="0">
                <a:solidFill>
                  <a:schemeClr val="accent2"/>
                </a:solidFill>
              </a:endParaRPr>
            </a:p>
            <a:p>
              <a:pPr algn="l"/>
              <a:endParaRPr lang="en-US" sz="1100" dirty="0">
                <a:solidFill>
                  <a:schemeClr val="accent2"/>
                </a:solidFill>
              </a:endParaRPr>
            </a:p>
            <a:p>
              <a:pPr algn="l"/>
              <a:endParaRPr lang="en-US" sz="1100" dirty="0">
                <a:solidFill>
                  <a:schemeClr val="accent2"/>
                </a:solidFill>
              </a:endParaRPr>
            </a:p>
            <a:p>
              <a:pPr algn="l"/>
              <a:endParaRPr lang="en-US" sz="1100" dirty="0">
                <a:solidFill>
                  <a:schemeClr val="accent2"/>
                </a:solidFill>
              </a:endParaRPr>
            </a:p>
            <a:p>
              <a:pPr algn="l"/>
              <a:endParaRPr lang="en-US" sz="1100" dirty="0">
                <a:solidFill>
                  <a:schemeClr val="accent2"/>
                </a:solidFill>
              </a:endParaRPr>
            </a:p>
            <a:p>
              <a:pPr algn="ctr"/>
              <a:r>
                <a:rPr lang="en-US" b="1" dirty="0">
                  <a:solidFill>
                    <a:schemeClr val="accent2"/>
                  </a:solidFill>
                </a:rPr>
                <a:t>90 days</a:t>
              </a:r>
            </a:p>
            <a:p>
              <a:pPr algn="l"/>
              <a:endParaRPr lang="en-US" sz="1100" dirty="0">
                <a:solidFill>
                  <a:schemeClr val="accent2"/>
                </a:solidFill>
              </a:endParaRPr>
            </a:p>
          </p:txBody>
        </p:sp>
      </p:grpSp>
      <p:sp>
        <p:nvSpPr>
          <p:cNvPr id="14" name="Right Bracket 13">
            <a:extLst>
              <a:ext uri="{FF2B5EF4-FFF2-40B4-BE49-F238E27FC236}">
                <a16:creationId xmlns:a16="http://schemas.microsoft.com/office/drawing/2014/main" id="{533E3B7A-B230-1EB0-2A41-E10D209CDDC5}"/>
              </a:ext>
            </a:extLst>
          </p:cNvPr>
          <p:cNvSpPr/>
          <p:nvPr/>
        </p:nvSpPr>
        <p:spPr>
          <a:xfrm>
            <a:off x="8984696" y="2305008"/>
            <a:ext cx="181901" cy="856774"/>
          </a:xfrm>
          <a:prstGeom prst="rightBracket">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ight Bracket 14">
            <a:extLst>
              <a:ext uri="{FF2B5EF4-FFF2-40B4-BE49-F238E27FC236}">
                <a16:creationId xmlns:a16="http://schemas.microsoft.com/office/drawing/2014/main" id="{F717274A-9181-B32A-0F02-063BDEEBE1F2}"/>
              </a:ext>
            </a:extLst>
          </p:cNvPr>
          <p:cNvSpPr/>
          <p:nvPr/>
        </p:nvSpPr>
        <p:spPr>
          <a:xfrm>
            <a:off x="9294443" y="2911518"/>
            <a:ext cx="264996" cy="1204503"/>
          </a:xfrm>
          <a:prstGeom prst="rightBracket">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ight Bracket 16">
            <a:extLst>
              <a:ext uri="{FF2B5EF4-FFF2-40B4-BE49-F238E27FC236}">
                <a16:creationId xmlns:a16="http://schemas.microsoft.com/office/drawing/2014/main" id="{1CF1F195-FB52-9931-1A4A-1CD8364907BC}"/>
              </a:ext>
            </a:extLst>
          </p:cNvPr>
          <p:cNvSpPr/>
          <p:nvPr/>
        </p:nvSpPr>
        <p:spPr>
          <a:xfrm>
            <a:off x="9762326" y="3634661"/>
            <a:ext cx="264996" cy="2675347"/>
          </a:xfrm>
          <a:prstGeom prst="righ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FFDB3BD4-F407-6EBC-8A32-0493404FDCFB}"/>
              </a:ext>
            </a:extLst>
          </p:cNvPr>
          <p:cNvSpPr txBox="1"/>
          <p:nvPr/>
        </p:nvSpPr>
        <p:spPr>
          <a:xfrm>
            <a:off x="9280406" y="2334883"/>
            <a:ext cx="1686034" cy="430887"/>
          </a:xfrm>
          <a:prstGeom prst="rect">
            <a:avLst/>
          </a:prstGeom>
        </p:spPr>
        <p:txBody>
          <a:bodyPr vert="horz" wrap="square" lIns="0" tIns="0" rIns="0" bIns="0" rtlCol="0" anchor="t" anchorCtr="0">
            <a:spAutoFit/>
          </a:bodyPr>
          <a:lstStyle/>
          <a:p>
            <a:pPr algn="l"/>
            <a:r>
              <a:rPr lang="en-US" sz="1400" b="1" dirty="0">
                <a:solidFill>
                  <a:schemeClr val="accent2"/>
                </a:solidFill>
              </a:rPr>
              <a:t>NATs</a:t>
            </a:r>
          </a:p>
          <a:p>
            <a:pPr algn="l"/>
            <a:r>
              <a:rPr lang="en-US" sz="1400" b="1" dirty="0">
                <a:solidFill>
                  <a:schemeClr val="accent2"/>
                </a:solidFill>
              </a:rPr>
              <a:t>10-33 days</a:t>
            </a:r>
            <a:r>
              <a:rPr lang="en-US" sz="1400" b="1" baseline="30000" dirty="0">
                <a:solidFill>
                  <a:schemeClr val="accent2"/>
                </a:solidFill>
              </a:rPr>
              <a:t>1</a:t>
            </a:r>
            <a:endParaRPr lang="en-US" sz="1400" b="1" dirty="0">
              <a:solidFill>
                <a:schemeClr val="accent2"/>
              </a:solidFill>
            </a:endParaRPr>
          </a:p>
        </p:txBody>
      </p:sp>
      <p:sp>
        <p:nvSpPr>
          <p:cNvPr id="19" name="TextBox 18">
            <a:extLst>
              <a:ext uri="{FF2B5EF4-FFF2-40B4-BE49-F238E27FC236}">
                <a16:creationId xmlns:a16="http://schemas.microsoft.com/office/drawing/2014/main" id="{D3D534A0-D01E-9AA7-1828-EDE55BD6F783}"/>
              </a:ext>
            </a:extLst>
          </p:cNvPr>
          <p:cNvSpPr txBox="1"/>
          <p:nvPr/>
        </p:nvSpPr>
        <p:spPr>
          <a:xfrm>
            <a:off x="9747720" y="3035213"/>
            <a:ext cx="1218720" cy="430887"/>
          </a:xfrm>
          <a:prstGeom prst="rect">
            <a:avLst/>
          </a:prstGeom>
        </p:spPr>
        <p:txBody>
          <a:bodyPr vert="horz" wrap="square" lIns="0" tIns="0" rIns="0" bIns="0" rtlCol="0" anchor="t" anchorCtr="0">
            <a:spAutoFit/>
          </a:bodyPr>
          <a:lstStyle/>
          <a:p>
            <a:pPr algn="l"/>
            <a:r>
              <a:rPr lang="en-US" sz="1400" b="1" dirty="0">
                <a:solidFill>
                  <a:schemeClr val="accent2"/>
                </a:solidFill>
              </a:rPr>
              <a:t>Ag/Ab</a:t>
            </a:r>
          </a:p>
          <a:p>
            <a:pPr algn="l"/>
            <a:r>
              <a:rPr lang="en-US" sz="1400" b="1" dirty="0">
                <a:solidFill>
                  <a:schemeClr val="accent2"/>
                </a:solidFill>
              </a:rPr>
              <a:t>18-45 days</a:t>
            </a:r>
            <a:r>
              <a:rPr lang="en-US" sz="1400" b="1" baseline="30000" dirty="0">
                <a:solidFill>
                  <a:schemeClr val="accent2"/>
                </a:solidFill>
              </a:rPr>
              <a:t>1</a:t>
            </a:r>
            <a:endParaRPr lang="en-US" sz="1400" b="1" dirty="0">
              <a:solidFill>
                <a:schemeClr val="accent2"/>
              </a:solidFill>
            </a:endParaRPr>
          </a:p>
        </p:txBody>
      </p:sp>
      <p:sp>
        <p:nvSpPr>
          <p:cNvPr id="20" name="TextBox 19">
            <a:extLst>
              <a:ext uri="{FF2B5EF4-FFF2-40B4-BE49-F238E27FC236}">
                <a16:creationId xmlns:a16="http://schemas.microsoft.com/office/drawing/2014/main" id="{8DC2AC78-5CDA-7CF9-5C0D-B1C59BCC672A}"/>
              </a:ext>
            </a:extLst>
          </p:cNvPr>
          <p:cNvSpPr txBox="1"/>
          <p:nvPr/>
        </p:nvSpPr>
        <p:spPr>
          <a:xfrm>
            <a:off x="10123423" y="4792741"/>
            <a:ext cx="1218720" cy="430887"/>
          </a:xfrm>
          <a:prstGeom prst="rect">
            <a:avLst/>
          </a:prstGeom>
        </p:spPr>
        <p:txBody>
          <a:bodyPr vert="horz" wrap="square" lIns="0" tIns="0" rIns="0" bIns="0" rtlCol="0" anchor="t" anchorCtr="0">
            <a:spAutoFit/>
          </a:bodyPr>
          <a:lstStyle/>
          <a:p>
            <a:pPr algn="l"/>
            <a:r>
              <a:rPr lang="en-US" sz="1400" b="1" dirty="0">
                <a:solidFill>
                  <a:schemeClr val="accent2"/>
                </a:solidFill>
              </a:rPr>
              <a:t>Antibody</a:t>
            </a:r>
          </a:p>
          <a:p>
            <a:pPr algn="l"/>
            <a:r>
              <a:rPr lang="en-US" sz="1400" b="1" dirty="0">
                <a:solidFill>
                  <a:schemeClr val="accent2"/>
                </a:solidFill>
              </a:rPr>
              <a:t>23-90 days</a:t>
            </a:r>
            <a:r>
              <a:rPr lang="en-US" sz="1400" b="1" baseline="30000" dirty="0">
                <a:solidFill>
                  <a:schemeClr val="accent2"/>
                </a:solidFill>
              </a:rPr>
              <a:t>1</a:t>
            </a:r>
            <a:endParaRPr lang="en-US" sz="1400" b="1" dirty="0">
              <a:solidFill>
                <a:schemeClr val="accent2"/>
              </a:solidFill>
            </a:endParaRPr>
          </a:p>
        </p:txBody>
      </p:sp>
    </p:spTree>
    <p:extLst>
      <p:ext uri="{BB962C8B-B14F-4D97-AF65-F5344CB8AC3E}">
        <p14:creationId xmlns:p14="http://schemas.microsoft.com/office/powerpoint/2010/main" val="1704527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DC549B-5D66-1E78-0C7E-EDD30FBC325E}"/>
              </a:ext>
            </a:extLst>
          </p:cNvPr>
          <p:cNvSpPr txBox="1"/>
          <p:nvPr/>
        </p:nvSpPr>
        <p:spPr>
          <a:xfrm>
            <a:off x="673101" y="1318022"/>
            <a:ext cx="11095372" cy="2708434"/>
          </a:xfrm>
          <a:prstGeom prst="rect">
            <a:avLst/>
          </a:prstGeom>
        </p:spPr>
        <p:txBody>
          <a:bodyPr vert="horz" wrap="square" lIns="0" tIns="0" rIns="0" bIns="0" rtlCol="0" anchor="t" anchorCtr="0">
            <a:spAutoFit/>
          </a:bodyPr>
          <a:lstStyle/>
          <a:p>
            <a:pPr algn="l"/>
            <a:r>
              <a:rPr lang="en-US" sz="2200" b="0" i="0" dirty="0">
                <a:solidFill>
                  <a:schemeClr val="accent2"/>
                </a:solidFill>
                <a:effectLst/>
                <a:latin typeface="+mj-lt"/>
              </a:rPr>
              <a:t>Antiretroviral </a:t>
            </a:r>
            <a:r>
              <a:rPr lang="en-US" sz="2200" dirty="0">
                <a:solidFill>
                  <a:schemeClr val="accent2"/>
                </a:solidFill>
                <a:latin typeface="+mj-lt"/>
              </a:rPr>
              <a:t>t</a:t>
            </a:r>
            <a:r>
              <a:rPr lang="en-US" sz="2200" b="0" i="0" dirty="0">
                <a:solidFill>
                  <a:schemeClr val="accent2"/>
                </a:solidFill>
                <a:effectLst/>
                <a:latin typeface="+mj-lt"/>
              </a:rPr>
              <a:t>herapy is the type medicine used to treat HIV. </a:t>
            </a:r>
          </a:p>
          <a:p>
            <a:pPr algn="l"/>
            <a:r>
              <a:rPr lang="en-US" sz="2200" b="0" i="0" dirty="0">
                <a:solidFill>
                  <a:schemeClr val="accent2"/>
                </a:solidFill>
                <a:effectLst/>
                <a:latin typeface="+mj-lt"/>
              </a:rPr>
              <a:t>ART doesn't cure HIV, but suppresses the virus to levels that can't be detected in the blood (this is called an undetectable or suppressed viral load).</a:t>
            </a:r>
          </a:p>
          <a:p>
            <a:pPr algn="l"/>
            <a:endParaRPr lang="en-US" sz="2200" dirty="0">
              <a:solidFill>
                <a:schemeClr val="accent2"/>
              </a:solidFill>
              <a:latin typeface="+mj-lt"/>
            </a:endParaRPr>
          </a:p>
          <a:p>
            <a:pPr algn="l"/>
            <a:r>
              <a:rPr lang="en-US" sz="2200" b="0" i="0" dirty="0">
                <a:solidFill>
                  <a:schemeClr val="accent2"/>
                </a:solidFill>
                <a:effectLst/>
                <a:latin typeface="+mj-lt"/>
              </a:rPr>
              <a:t>A suppressed viral load stops HIV from progressing, allowing people to live full, healthy lives. It is very important to take HIV medicines exactly as prescribed so that the virus does not become resistant, which means the medication is less effective or stops working at all.</a:t>
            </a:r>
            <a:endParaRPr lang="en-US" sz="2400" dirty="0">
              <a:solidFill>
                <a:srgbClr val="2B2B2A"/>
              </a:solidFill>
              <a:latin typeface="+mj-lt"/>
            </a:endParaRPr>
          </a:p>
        </p:txBody>
      </p:sp>
      <p:sp>
        <p:nvSpPr>
          <p:cNvPr id="3" name="Text Placeholder 2">
            <a:extLst>
              <a:ext uri="{FF2B5EF4-FFF2-40B4-BE49-F238E27FC236}">
                <a16:creationId xmlns:a16="http://schemas.microsoft.com/office/drawing/2014/main" id="{6625C496-4270-7C7F-FC5D-8D11DC135E72}"/>
              </a:ext>
            </a:extLst>
          </p:cNvPr>
          <p:cNvSpPr>
            <a:spLocks noGrp="1"/>
          </p:cNvSpPr>
          <p:nvPr>
            <p:ph type="body" sz="quarter" idx="13"/>
          </p:nvPr>
        </p:nvSpPr>
        <p:spPr>
          <a:xfrm>
            <a:off x="423528" y="6599237"/>
            <a:ext cx="7790447" cy="258763"/>
          </a:xfrm>
        </p:spPr>
        <p:txBody>
          <a:bodyPr/>
          <a:lstStyle/>
          <a:p>
            <a:pPr algn="l"/>
            <a:r>
              <a:rPr lang="en-US" dirty="0">
                <a:solidFill>
                  <a:srgbClr val="2B2B2A"/>
                </a:solidFill>
                <a:effectLst/>
                <a:latin typeface="Raleway" panose="020B0503030101060003" pitchFamily="34" charset="77"/>
              </a:rPr>
              <a:t>1. Centers for Disease Control and Prevention. Undetectable = </a:t>
            </a:r>
            <a:r>
              <a:rPr lang="en-US" dirty="0" err="1">
                <a:solidFill>
                  <a:srgbClr val="2B2B2A"/>
                </a:solidFill>
                <a:effectLst/>
                <a:latin typeface="Raleway" panose="020B0503030101060003" pitchFamily="34" charset="77"/>
              </a:rPr>
              <a:t>Untransmittable</a:t>
            </a:r>
            <a:r>
              <a:rPr lang="en-US" dirty="0">
                <a:solidFill>
                  <a:srgbClr val="2B2B2A"/>
                </a:solidFill>
                <a:effectLst/>
                <a:latin typeface="Raleway" panose="020B0503030101060003" pitchFamily="34" charset="77"/>
              </a:rPr>
              <a:t> (U=U). CDC website. </a:t>
            </a:r>
            <a:r>
              <a:rPr lang="en-US" u="sng" dirty="0">
                <a:effectLst/>
                <a:latin typeface="Raleway" panose="020B0503030101060003" pitchFamily="34" charset="77"/>
                <a:hlinkClick r:id="rId3"/>
              </a:rPr>
              <a:t>https://www.cdc.gov/global-hiv-tb/php/our-approach/undetectable-untransmittable.html</a:t>
            </a:r>
            <a:r>
              <a:rPr lang="en-US" dirty="0">
                <a:solidFill>
                  <a:srgbClr val="2B2B2A"/>
                </a:solidFill>
                <a:effectLst/>
                <a:latin typeface="Raleway" panose="020B0503030101060003" pitchFamily="34" charset="77"/>
              </a:rPr>
              <a:t>. Published February 2, 2023. Accessed April 9, 2025</a:t>
            </a:r>
            <a:endParaRPr lang="en-US" dirty="0"/>
          </a:p>
        </p:txBody>
      </p:sp>
      <p:sp>
        <p:nvSpPr>
          <p:cNvPr id="5" name="Text Placeholder 4">
            <a:extLst>
              <a:ext uri="{FF2B5EF4-FFF2-40B4-BE49-F238E27FC236}">
                <a16:creationId xmlns:a16="http://schemas.microsoft.com/office/drawing/2014/main" id="{48FB0153-52FF-4696-4DD1-62E120CD25A9}"/>
              </a:ext>
            </a:extLst>
          </p:cNvPr>
          <p:cNvSpPr>
            <a:spLocks noGrp="1"/>
          </p:cNvSpPr>
          <p:nvPr>
            <p:ph type="body" sz="quarter" idx="14"/>
          </p:nvPr>
        </p:nvSpPr>
        <p:spPr/>
        <p:txBody>
          <a:bodyPr/>
          <a:lstStyle/>
          <a:p>
            <a:r>
              <a:rPr lang="en-US" dirty="0"/>
              <a:t>HIV Treatment </a:t>
            </a:r>
          </a:p>
        </p:txBody>
      </p:sp>
      <p:sp>
        <p:nvSpPr>
          <p:cNvPr id="2" name="TextBox 1">
            <a:extLst>
              <a:ext uri="{FF2B5EF4-FFF2-40B4-BE49-F238E27FC236}">
                <a16:creationId xmlns:a16="http://schemas.microsoft.com/office/drawing/2014/main" id="{10872797-A195-0080-800A-026D99F319A4}"/>
              </a:ext>
            </a:extLst>
          </p:cNvPr>
          <p:cNvSpPr txBox="1"/>
          <p:nvPr/>
        </p:nvSpPr>
        <p:spPr>
          <a:xfrm>
            <a:off x="673100" y="4094755"/>
            <a:ext cx="11063288" cy="1908215"/>
          </a:xfrm>
          <a:prstGeom prst="rect">
            <a:avLst/>
          </a:prstGeom>
          <a:solidFill>
            <a:schemeClr val="accent4">
              <a:lumMod val="40000"/>
              <a:lumOff val="60000"/>
            </a:schemeClr>
          </a:solidFill>
          <a:ln w="63500">
            <a:solidFill>
              <a:schemeClr val="bg1"/>
            </a:solidFill>
          </a:ln>
          <a:effectLst>
            <a:outerShdw blurRad="635000" dist="254000" dir="5400000" algn="t" rotWithShape="0">
              <a:prstClr val="black">
                <a:alpha val="20000"/>
              </a:prstClr>
            </a:outerShdw>
          </a:effectLst>
        </p:spPr>
        <p:txBody>
          <a:bodyPr vert="horz" wrap="square" lIns="274320" tIns="274320" rIns="274320" bIns="274320" rtlCol="0" anchor="t" anchorCtr="0">
            <a:spAutoFit/>
          </a:bodyPr>
          <a:lstStyle/>
          <a:p>
            <a:pPr algn="l"/>
            <a:r>
              <a:rPr lang="en-US" sz="2200" b="1" i="0" dirty="0">
                <a:solidFill>
                  <a:schemeClr val="accent2"/>
                </a:solidFill>
                <a:effectLst/>
                <a:latin typeface="+mj-lt"/>
              </a:rPr>
              <a:t>What is U=U? </a:t>
            </a:r>
          </a:p>
          <a:p>
            <a:pPr algn="l"/>
            <a:r>
              <a:rPr lang="en-US" sz="2200" dirty="0">
                <a:solidFill>
                  <a:schemeClr val="accent2"/>
                </a:solidFill>
                <a:latin typeface="+mj-lt"/>
              </a:rPr>
              <a:t>In short, U</a:t>
            </a:r>
            <a:r>
              <a:rPr lang="en-US" sz="2200" b="0" i="0" dirty="0">
                <a:solidFill>
                  <a:schemeClr val="accent2"/>
                </a:solidFill>
                <a:effectLst/>
                <a:latin typeface="+mj-lt"/>
              </a:rPr>
              <a:t>ndetectable = </a:t>
            </a:r>
            <a:r>
              <a:rPr lang="en-US" sz="2200" dirty="0" err="1">
                <a:solidFill>
                  <a:schemeClr val="accent2"/>
                </a:solidFill>
                <a:latin typeface="+mj-lt"/>
              </a:rPr>
              <a:t>U</a:t>
            </a:r>
            <a:r>
              <a:rPr lang="en-US" sz="2200" b="0" i="0" dirty="0" err="1">
                <a:solidFill>
                  <a:schemeClr val="accent2"/>
                </a:solidFill>
                <a:effectLst/>
                <a:latin typeface="+mj-lt"/>
              </a:rPr>
              <a:t>ntransmittable</a:t>
            </a:r>
            <a:r>
              <a:rPr lang="en-US" sz="2200" b="0" i="0" dirty="0">
                <a:solidFill>
                  <a:schemeClr val="accent2"/>
                </a:solidFill>
                <a:effectLst/>
                <a:latin typeface="+mj-lt"/>
              </a:rPr>
              <a:t> </a:t>
            </a:r>
          </a:p>
          <a:p>
            <a:pPr algn="l"/>
            <a:r>
              <a:rPr lang="en-US" sz="2200" b="0" i="0" dirty="0">
                <a:solidFill>
                  <a:schemeClr val="accent2"/>
                </a:solidFill>
                <a:effectLst/>
                <a:latin typeface="+mj-lt"/>
              </a:rPr>
              <a:t>When someone takes their medication as prescribe and keeps their viral load suppressed, HIV </a:t>
            </a:r>
            <a:r>
              <a:rPr lang="en-US" sz="2200" b="1" i="0" dirty="0">
                <a:solidFill>
                  <a:schemeClr val="accent2"/>
                </a:solidFill>
                <a:effectLst/>
                <a:latin typeface="+mj-lt"/>
              </a:rPr>
              <a:t>cannot be passed on through sex</a:t>
            </a:r>
            <a:r>
              <a:rPr lang="en-US" sz="2200" b="1" i="0" baseline="30000" dirty="0">
                <a:solidFill>
                  <a:schemeClr val="accent2"/>
                </a:solidFill>
                <a:effectLst/>
                <a:latin typeface="+mj-lt"/>
              </a:rPr>
              <a:t>1</a:t>
            </a:r>
            <a:r>
              <a:rPr lang="en-US" sz="2200" b="0" i="0" dirty="0">
                <a:solidFill>
                  <a:schemeClr val="accent2"/>
                </a:solidFill>
                <a:effectLst/>
                <a:latin typeface="+mj-lt"/>
              </a:rPr>
              <a:t>. </a:t>
            </a:r>
          </a:p>
        </p:txBody>
      </p:sp>
    </p:spTree>
    <p:extLst>
      <p:ext uri="{BB962C8B-B14F-4D97-AF65-F5344CB8AC3E}">
        <p14:creationId xmlns:p14="http://schemas.microsoft.com/office/powerpoint/2010/main" val="1725541546"/>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E30046"/>
      </a:accent1>
      <a:accent2>
        <a:srgbClr val="071D49"/>
      </a:accent2>
      <a:accent3>
        <a:srgbClr val="702082"/>
      </a:accent3>
      <a:accent4>
        <a:srgbClr val="5BC2E7"/>
      </a:accent4>
      <a:accent5>
        <a:srgbClr val="D0D3D3"/>
      </a:accent5>
      <a:accent6>
        <a:srgbClr val="FFFFFF"/>
      </a:accent6>
      <a:hlink>
        <a:srgbClr val="0563C1"/>
      </a:hlink>
      <a:folHlink>
        <a:srgbClr val="954F72"/>
      </a:folHlink>
    </a:clrScheme>
    <a:fontScheme name="ViiV original">
      <a:majorFont>
        <a:latin typeface="Raleway"/>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algn="l">
          <a:defRPr sz="1100" dirty="0" smtClean="0">
            <a:solidFill>
              <a:schemeClr val="accent2"/>
            </a:solidFill>
          </a:defRPr>
        </a:defPPr>
      </a:lstStyle>
    </a:txDef>
  </a:objectDefaults>
  <a:extraClrSchemeLst/>
  <a:extLst>
    <a:ext uri="{05A4C25C-085E-4340-85A3-A5531E510DB2}">
      <thm15:themeFamily xmlns:thm15="http://schemas.microsoft.com/office/thememl/2012/main" name="ViiV_WWS_2023_PowerPoint_16X9_July23_Full" id="{3E92F9A9-DA4B-4847-BD1E-2200EC68C782}" vid="{C46EA795-A44F-E449-9EC2-1EC3EF5DE3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iiV original">
      <a:majorFont>
        <a:latin typeface="Raleway"/>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iiV original">
      <a:majorFont>
        <a:latin typeface="Raleway"/>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1F2ECD47C00D4DA29AA49D03562550" ma:contentTypeVersion="11" ma:contentTypeDescription="Create a new document." ma:contentTypeScope="" ma:versionID="dbca41852abca28222acf9f48b0c80f6">
  <xsd:schema xmlns:xsd="http://www.w3.org/2001/XMLSchema" xmlns:xs="http://www.w3.org/2001/XMLSchema" xmlns:p="http://schemas.microsoft.com/office/2006/metadata/properties" xmlns:ns2="8ebeb0e1-ce21-446f-a150-ebde54c07e7a" xmlns:ns3="fc096a4a-5b07-4238-a2ad-41e79e866975" targetNamespace="http://schemas.microsoft.com/office/2006/metadata/properties" ma:root="true" ma:fieldsID="4140fb732e51d72d90aa7cb54ff1d9e1" ns2:_="" ns3:_="">
    <xsd:import namespace="8ebeb0e1-ce21-446f-a150-ebde54c07e7a"/>
    <xsd:import namespace="fc096a4a-5b07-4238-a2ad-41e79e86697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beb0e1-ce21-446f-a150-ebde54c07e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BillingMetadata" ma:index="1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096a4a-5b07-4238-a2ad-41e79e86697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AD225F0-4525-4B85-9762-E80AD9F0FA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beb0e1-ce21-446f-a150-ebde54c07e7a"/>
    <ds:schemaRef ds:uri="fc096a4a-5b07-4238-a2ad-41e79e8669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440FC19-A508-4971-9EBF-F9FD626FAF96}">
  <ds:schemaRefs>
    <ds:schemaRef ds:uri="http://schemas.microsoft.com/sharepoint/v3/contenttype/forms"/>
  </ds:schemaRefs>
</ds:datastoreItem>
</file>

<file path=customXml/itemProps3.xml><?xml version="1.0" encoding="utf-8"?>
<ds:datastoreItem xmlns:ds="http://schemas.openxmlformats.org/officeDocument/2006/customXml" ds:itemID="{E3310C47-8BC9-44FB-B192-41F2F058F2B9}">
  <ds:schemaRef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 ds:uri="http://purl.org/dc/terms/"/>
    <ds:schemaRef ds:uri="http://schemas.microsoft.com/office/2006/metadata/properties"/>
    <ds:schemaRef ds:uri="fc096a4a-5b07-4238-a2ad-41e79e866975"/>
    <ds:schemaRef ds:uri="8ebeb0e1-ce21-446f-a150-ebde54c07e7a"/>
    <ds:schemaRef ds:uri="http://purl.org/dc/elements/1.1/"/>
  </ds:schemaRefs>
</ds:datastoreItem>
</file>

<file path=docMetadata/LabelInfo.xml><?xml version="1.0" encoding="utf-8"?>
<clbl:labelList xmlns:clbl="http://schemas.microsoft.com/office/2020/mipLabelMetadata">
  <clbl:label id="{bea66b2b-af80-48b6-873b-d341d3035cfa}" enabled="1" method="Standard" siteId="{63982aff-fb6c-4c22-973b-70e4acfb63e6}" contentBits="0" removed="0"/>
</clbl:labelList>
</file>

<file path=docProps/app.xml><?xml version="1.0" encoding="utf-8"?>
<Properties xmlns="http://schemas.openxmlformats.org/officeDocument/2006/extended-properties" xmlns:vt="http://schemas.openxmlformats.org/officeDocument/2006/docPropsVTypes">
  <Template>ViiV_WWS_2023_PowerPoint_16X9_July23_Full_30560</Template>
  <TotalTime>4081</TotalTime>
  <Words>2059</Words>
  <Application>Microsoft Office PowerPoint</Application>
  <PresentationFormat>Widescreen</PresentationFormat>
  <Paragraphs>198</Paragraphs>
  <Slides>12</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Raleway</vt:lpstr>
      <vt:lpstr>Breakthrough 2022</vt:lpstr>
      <vt:lpstr>Branford Semi Condensed</vt:lpstr>
      <vt:lpstr>Helvetica</vt:lpstr>
      <vt:lpstr>Branford Condensed Black</vt:lpstr>
      <vt:lpstr>Branford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GlaxoSmithKline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Brittany Hauck</dc:creator>
  <cp:lastModifiedBy>Jennifer Vankirk</cp:lastModifiedBy>
  <cp:revision>45</cp:revision>
  <cp:lastPrinted>2019-06-19T15:59:20Z</cp:lastPrinted>
  <dcterms:created xsi:type="dcterms:W3CDTF">2025-04-08T19:57:12Z</dcterms:created>
  <dcterms:modified xsi:type="dcterms:W3CDTF">2025-09-08T18:33:17Z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5607440</vt:lpwstr>
  </property>
  <property fmtid="{D5CDD505-2E9C-101B-9397-08002B2CF9AE}" pid="3" name="NXPowerLiteSettings">
    <vt:lpwstr>C7000400038000</vt:lpwstr>
  </property>
  <property fmtid="{D5CDD505-2E9C-101B-9397-08002B2CF9AE}" pid="4" name="NXPowerLiteVersion">
    <vt:lpwstr>S8.2.2</vt:lpwstr>
  </property>
  <property fmtid="{D5CDD505-2E9C-101B-9397-08002B2CF9AE}" pid="5" name="MSIP_Label_bea66b2b-af80-48b6-873b-d341d3035cfa_Enabled">
    <vt:lpwstr>true</vt:lpwstr>
  </property>
  <property fmtid="{D5CDD505-2E9C-101B-9397-08002B2CF9AE}" pid="6" name="MSIP_Label_bea66b2b-af80-48b6-873b-d341d3035cfa_SetDate">
    <vt:lpwstr>2025-04-08T19:57:48Z</vt:lpwstr>
  </property>
  <property fmtid="{D5CDD505-2E9C-101B-9397-08002B2CF9AE}" pid="7" name="MSIP_Label_bea66b2b-af80-48b6-873b-d341d3035cfa_Method">
    <vt:lpwstr>Standard</vt:lpwstr>
  </property>
  <property fmtid="{D5CDD505-2E9C-101B-9397-08002B2CF9AE}" pid="8" name="MSIP_Label_bea66b2b-af80-48b6-873b-d341d3035cfa_Name">
    <vt:lpwstr>Proprietary</vt:lpwstr>
  </property>
  <property fmtid="{D5CDD505-2E9C-101B-9397-08002B2CF9AE}" pid="9" name="MSIP_Label_bea66b2b-af80-48b6-873b-d341d3035cfa_SiteId">
    <vt:lpwstr>63982aff-fb6c-4c22-973b-70e4acfb63e6</vt:lpwstr>
  </property>
  <property fmtid="{D5CDD505-2E9C-101B-9397-08002B2CF9AE}" pid="10" name="MSIP_Label_bea66b2b-af80-48b6-873b-d341d3035cfa_ActionId">
    <vt:lpwstr>76fba088-1086-4289-9480-63580193388d</vt:lpwstr>
  </property>
  <property fmtid="{D5CDD505-2E9C-101B-9397-08002B2CF9AE}" pid="11" name="MSIP_Label_bea66b2b-af80-48b6-873b-d341d3035cfa_ContentBits">
    <vt:lpwstr>0</vt:lpwstr>
  </property>
  <property fmtid="{D5CDD505-2E9C-101B-9397-08002B2CF9AE}" pid="12" name="MSIP_Label_bea66b2b-af80-48b6-873b-d341d3035cfa_Tag">
    <vt:lpwstr>10, 3, 0, 1</vt:lpwstr>
  </property>
  <property fmtid="{D5CDD505-2E9C-101B-9397-08002B2CF9AE}" pid="13" name="ContentTypeId">
    <vt:lpwstr>0x010100D81F2ECD47C00D4DA29AA49D03562550</vt:lpwstr>
  </property>
</Properties>
</file>