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handoutMasterIdLst>
    <p:handoutMasterId r:id="rId21"/>
  </p:handoutMasterIdLst>
  <p:sldIdLst>
    <p:sldId id="2147482980" r:id="rId5"/>
    <p:sldId id="256" r:id="rId6"/>
    <p:sldId id="257" r:id="rId7"/>
    <p:sldId id="258" r:id="rId8"/>
    <p:sldId id="259" r:id="rId9"/>
    <p:sldId id="260" r:id="rId10"/>
    <p:sldId id="261" r:id="rId11"/>
    <p:sldId id="262" r:id="rId12"/>
    <p:sldId id="263" r:id="rId13"/>
    <p:sldId id="264" r:id="rId14"/>
    <p:sldId id="265" r:id="rId15"/>
    <p:sldId id="267" r:id="rId16"/>
    <p:sldId id="268" r:id="rId17"/>
    <p:sldId id="269" r:id="rId18"/>
    <p:sldId id="333" r:id="rId19"/>
  </p:sldIdLst>
  <p:sldSz cx="12192000" cy="6858000"/>
  <p:notesSz cx="6858000" cy="9144000"/>
  <p:embeddedFontLst>
    <p:embeddedFont>
      <p:font typeface="Arial Narrow" panose="020B0606020202030204" pitchFamily="34" charset="0"/>
      <p:regular r:id="rId22"/>
      <p:bold r:id="rId23"/>
      <p:italic r:id="rId24"/>
      <p:boldItalic r:id="rId25"/>
    </p:embeddedFont>
    <p:embeddedFont>
      <p:font typeface="Branford" panose="00000800000000000000" pitchFamily="2" charset="0"/>
      <p:regular r:id="rId26"/>
      <p:bold r:id="rId27"/>
      <p:italic r:id="rId28"/>
      <p:boldItalic r:id="rId29"/>
    </p:embeddedFont>
    <p:embeddedFont>
      <p:font typeface="Breakthrough 2022" panose="02060603040202040303" pitchFamily="18" charset="0"/>
      <p:regular r:id="rId30"/>
    </p:embeddedFont>
    <p:embeddedFont>
      <p:font typeface="Helvetica" panose="020B0604020202020204" pitchFamily="34" charset="0"/>
      <p:regular r:id="rId31"/>
      <p:bold r:id="rId32"/>
      <p:italic r:id="rId33"/>
      <p:boldItalic r:id="rId34"/>
    </p:embeddedFont>
    <p:embeddedFont>
      <p:font typeface="Raleway" panose="020B0503030101060003" pitchFamily="34"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4A237A-C733-F8B5-ED87-D296891242AE}" name="Claudia North" initials="CN" userId="S::ClaudiaNorth@radleyyeldar.com::9eddaa05-da28-410a-9d71-8b6fe4d1f180" providerId="AD"/>
  <p188:author id="{621FBAA1-AB73-06F4-F33E-690FFA0864F1}" name="Brittany Hauck" initials="BH" userId="S::brittany.m.hauck@viivhealthcare.com::66ad16fa-3904-4f7e-9744-76fe3812ec95" providerId="AD"/>
  <p188:author id="{8B1DE4A5-6896-6763-19C2-73FD3689D4AE}" name="Brittany Lawson" initials="BL" userId="S::brittany.a.lawson@gsk.com::3fdaca8b-47b4-4ee0-b8e1-38e5445c3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077"/>
    <a:srgbClr val="E40046"/>
    <a:srgbClr val="FFFFFF"/>
    <a:srgbClr val="EB1852"/>
    <a:srgbClr val="071D49"/>
    <a:srgbClr val="002D72"/>
    <a:srgbClr val="5BC2E7"/>
    <a:srgbClr val="D0D3D3"/>
    <a:srgbClr val="702082"/>
    <a:srgbClr val="14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6" autoAdjust="0"/>
    <p:restoredTop sz="92515" autoAdjust="0"/>
  </p:normalViewPr>
  <p:slideViewPr>
    <p:cSldViewPr snapToGrid="0">
      <p:cViewPr varScale="1">
        <p:scale>
          <a:sx n="72" d="100"/>
          <a:sy n="72" d="100"/>
        </p:scale>
        <p:origin x="91" y="1061"/>
      </p:cViewPr>
      <p:guideLst>
        <p:guide orient="horz" pos="2160"/>
        <p:guide pos="3840"/>
      </p:guideLst>
    </p:cSldViewPr>
  </p:slideViewPr>
  <p:outlineViewPr>
    <p:cViewPr>
      <p:scale>
        <a:sx n="33" d="100"/>
        <a:sy n="33" d="100"/>
      </p:scale>
      <p:origin x="0" y="-6390"/>
    </p:cViewPr>
  </p:outlin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Hauck" userId="66ad16fa-3904-4f7e-9744-76fe3812ec95" providerId="ADAL" clId="{F5943393-F496-4EEA-80C8-17D45D93A395}"/>
    <pc:docChg chg="undo custSel addSld delSld modSld">
      <pc:chgData name="Brittany Hauck" userId="66ad16fa-3904-4f7e-9744-76fe3812ec95" providerId="ADAL" clId="{F5943393-F496-4EEA-80C8-17D45D93A395}" dt="2025-04-09T18:25:04.768" v="6815" actId="20577"/>
      <pc:docMkLst>
        <pc:docMk/>
      </pc:docMkLst>
      <pc:sldChg chg="modSp mod">
        <pc:chgData name="Brittany Hauck" userId="66ad16fa-3904-4f7e-9744-76fe3812ec95" providerId="ADAL" clId="{F5943393-F496-4EEA-80C8-17D45D93A395}" dt="2025-04-09T17:56:47.785" v="4443" actId="20577"/>
        <pc:sldMkLst>
          <pc:docMk/>
          <pc:sldMk cId="860132721" sldId="256"/>
        </pc:sldMkLst>
        <pc:spChg chg="mod">
          <ac:chgData name="Brittany Hauck" userId="66ad16fa-3904-4f7e-9744-76fe3812ec95" providerId="ADAL" clId="{F5943393-F496-4EEA-80C8-17D45D93A395}" dt="2025-04-09T17:56:47.785" v="4443" actId="20577"/>
          <ac:spMkLst>
            <pc:docMk/>
            <pc:sldMk cId="860132721" sldId="256"/>
            <ac:spMk id="5" creationId="{418B45BD-EEFB-FF82-EF13-01E4A46A3F94}"/>
          </ac:spMkLst>
        </pc:spChg>
      </pc:sldChg>
      <pc:sldChg chg="modSp mod">
        <pc:chgData name="Brittany Hauck" userId="66ad16fa-3904-4f7e-9744-76fe3812ec95" providerId="ADAL" clId="{F5943393-F496-4EEA-80C8-17D45D93A395}" dt="2025-04-09T17:56:30.761" v="4419" actId="1076"/>
        <pc:sldMkLst>
          <pc:docMk/>
          <pc:sldMk cId="4094849214" sldId="258"/>
        </pc:sldMkLst>
        <pc:spChg chg="mod">
          <ac:chgData name="Brittany Hauck" userId="66ad16fa-3904-4f7e-9744-76fe3812ec95" providerId="ADAL" clId="{F5943393-F496-4EEA-80C8-17D45D93A395}" dt="2025-04-09T17:56:30.761" v="4419" actId="1076"/>
          <ac:spMkLst>
            <pc:docMk/>
            <pc:sldMk cId="4094849214" sldId="258"/>
            <ac:spMk id="3" creationId="{274FB489-B280-CC22-D0B8-D8BA8A45DCE1}"/>
          </ac:spMkLst>
        </pc:spChg>
      </pc:sldChg>
      <pc:sldChg chg="modSp mod modCm modNotesTx">
        <pc:chgData name="Brittany Hauck" userId="66ad16fa-3904-4f7e-9744-76fe3812ec95" providerId="ADAL" clId="{F5943393-F496-4EEA-80C8-17D45D93A395}" dt="2025-04-09T18:00:43.488" v="4683" actId="1076"/>
        <pc:sldMkLst>
          <pc:docMk/>
          <pc:sldMk cId="220382189" sldId="259"/>
        </pc:sldMkLst>
        <pc:spChg chg="mod">
          <ac:chgData name="Brittany Hauck" userId="66ad16fa-3904-4f7e-9744-76fe3812ec95" providerId="ADAL" clId="{F5943393-F496-4EEA-80C8-17D45D93A395}" dt="2025-04-09T18:00:34.131" v="4680" actId="947"/>
          <ac:spMkLst>
            <pc:docMk/>
            <pc:sldMk cId="220382189" sldId="259"/>
            <ac:spMk id="3" creationId="{76A70A06-83D5-9E0F-9C0A-82FEDBF352C9}"/>
          </ac:spMkLst>
        </pc:spChg>
        <pc:spChg chg="mod">
          <ac:chgData name="Brittany Hauck" userId="66ad16fa-3904-4f7e-9744-76fe3812ec95" providerId="ADAL" clId="{F5943393-F496-4EEA-80C8-17D45D93A395}" dt="2025-04-09T18:00:43.488" v="4683" actId="1076"/>
          <ac:spMkLst>
            <pc:docMk/>
            <pc:sldMk cId="220382189" sldId="259"/>
            <ac:spMk id="4" creationId="{49A52EA3-5854-E287-83F7-381FD88FBF72}"/>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F5943393-F496-4EEA-80C8-17D45D93A395}" dt="2025-04-09T18:00:27.149" v="4679" actId="20577"/>
              <pc2:cmMkLst xmlns:pc2="http://schemas.microsoft.com/office/powerpoint/2019/9/main/command">
                <pc:docMk/>
                <pc:sldMk cId="220382189" sldId="259"/>
                <pc2:cmMk id="{20493671-1964-405D-AFCB-07C89F3B2F96}"/>
              </pc2:cmMkLst>
            </pc226:cmChg>
          </p:ext>
        </pc:extLst>
      </pc:sldChg>
      <pc:sldChg chg="modSp mod modCm">
        <pc:chgData name="Brittany Hauck" userId="66ad16fa-3904-4f7e-9744-76fe3812ec95" providerId="ADAL" clId="{F5943393-F496-4EEA-80C8-17D45D93A395}" dt="2025-04-09T17:10:46.581" v="2155" actId="20577"/>
        <pc:sldMkLst>
          <pc:docMk/>
          <pc:sldMk cId="2074586267" sldId="260"/>
        </pc:sldMkLst>
        <pc:spChg chg="mod">
          <ac:chgData name="Brittany Hauck" userId="66ad16fa-3904-4f7e-9744-76fe3812ec95" providerId="ADAL" clId="{F5943393-F496-4EEA-80C8-17D45D93A395}" dt="2025-04-09T17:10:46.581" v="2155" actId="20577"/>
          <ac:spMkLst>
            <pc:docMk/>
            <pc:sldMk cId="2074586267" sldId="260"/>
            <ac:spMk id="3" creationId="{2DAFB14F-542E-0234-1737-85162AEABEED}"/>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F5943393-F496-4EEA-80C8-17D45D93A395}" dt="2025-04-09T17:10:46.581" v="2155" actId="20577"/>
              <pc2:cmMkLst xmlns:pc2="http://schemas.microsoft.com/office/powerpoint/2019/9/main/command">
                <pc:docMk/>
                <pc:sldMk cId="2074586267" sldId="260"/>
                <pc2:cmMk id="{290795DF-9F61-4AB5-8867-B93F735EFFD7}"/>
              </pc2:cmMkLst>
            </pc226:cmChg>
          </p:ext>
        </pc:extLst>
      </pc:sldChg>
      <pc:sldChg chg="modNotesTx">
        <pc:chgData name="Brittany Hauck" userId="66ad16fa-3904-4f7e-9744-76fe3812ec95" providerId="ADAL" clId="{F5943393-F496-4EEA-80C8-17D45D93A395}" dt="2025-04-09T16:53:20.791" v="1080" actId="20577"/>
        <pc:sldMkLst>
          <pc:docMk/>
          <pc:sldMk cId="83594742" sldId="261"/>
        </pc:sldMkLst>
      </pc:sldChg>
      <pc:sldChg chg="modSp mod modNotesTx">
        <pc:chgData name="Brittany Hauck" userId="66ad16fa-3904-4f7e-9744-76fe3812ec95" providerId="ADAL" clId="{F5943393-F496-4EEA-80C8-17D45D93A395}" dt="2025-04-09T16:53:23.630" v="1081" actId="20577"/>
        <pc:sldMkLst>
          <pc:docMk/>
          <pc:sldMk cId="2864895636" sldId="262"/>
        </pc:sldMkLst>
        <pc:spChg chg="mod">
          <ac:chgData name="Brittany Hauck" userId="66ad16fa-3904-4f7e-9744-76fe3812ec95" providerId="ADAL" clId="{F5943393-F496-4EEA-80C8-17D45D93A395}" dt="2025-04-09T16:52:47.472" v="1079" actId="20577"/>
          <ac:spMkLst>
            <pc:docMk/>
            <pc:sldMk cId="2864895636" sldId="262"/>
            <ac:spMk id="3" creationId="{C6F15761-0078-8BA7-6DD4-03563AD08DB9}"/>
          </ac:spMkLst>
        </pc:spChg>
        <pc:spChg chg="mod">
          <ac:chgData name="Brittany Hauck" userId="66ad16fa-3904-4f7e-9744-76fe3812ec95" providerId="ADAL" clId="{F5943393-F496-4EEA-80C8-17D45D93A395}" dt="2025-04-09T16:45:19.213" v="254" actId="1076"/>
          <ac:spMkLst>
            <pc:docMk/>
            <pc:sldMk cId="2864895636" sldId="262"/>
            <ac:spMk id="4" creationId="{25425F36-FCE2-DF3C-80EB-6940C287F27B}"/>
          </ac:spMkLst>
        </pc:spChg>
      </pc:sldChg>
      <pc:sldChg chg="delSp modSp mod modCm">
        <pc:chgData name="Brittany Hauck" userId="66ad16fa-3904-4f7e-9744-76fe3812ec95" providerId="ADAL" clId="{F5943393-F496-4EEA-80C8-17D45D93A395}" dt="2025-04-09T17:06:43.957" v="1771" actId="20577"/>
        <pc:sldMkLst>
          <pc:docMk/>
          <pc:sldMk cId="2225718273" sldId="263"/>
        </pc:sldMkLst>
        <pc:spChg chg="mod">
          <ac:chgData name="Brittany Hauck" userId="66ad16fa-3904-4f7e-9744-76fe3812ec95" providerId="ADAL" clId="{F5943393-F496-4EEA-80C8-17D45D93A395}" dt="2025-04-09T17:06:43.957" v="1771" actId="20577"/>
          <ac:spMkLst>
            <pc:docMk/>
            <pc:sldMk cId="2225718273" sldId="263"/>
            <ac:spMk id="3" creationId="{BF20B1E1-A5E8-D776-6F6F-54E582A4A8F6}"/>
          </ac:spMkLst>
        </pc:spChg>
        <pc:spChg chg="mod">
          <ac:chgData name="Brittany Hauck" userId="66ad16fa-3904-4f7e-9744-76fe3812ec95" providerId="ADAL" clId="{F5943393-F496-4EEA-80C8-17D45D93A395}" dt="2025-04-09T16:53:32.574" v="1084"/>
          <ac:spMkLst>
            <pc:docMk/>
            <pc:sldMk cId="2225718273" sldId="263"/>
            <ac:spMk id="5" creationId="{26D0D513-7124-5E15-4514-F35B617BF529}"/>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F5943393-F496-4EEA-80C8-17D45D93A395}" dt="2025-04-09T17:06:43.957" v="1771" actId="20577"/>
              <pc2:cmMkLst xmlns:pc2="http://schemas.microsoft.com/office/powerpoint/2019/9/main/command">
                <pc:docMk/>
                <pc:sldMk cId="2225718273" sldId="263"/>
                <pc2:cmMk id="{FABBB9B4-AF93-4A66-80CA-FCEDB02A28D3}"/>
              </pc2:cmMkLst>
            </pc226:cmChg>
          </p:ext>
        </pc:extLst>
      </pc:sldChg>
      <pc:sldChg chg="delSp modSp mod modCm modNotesTx">
        <pc:chgData name="Brittany Hauck" userId="66ad16fa-3904-4f7e-9744-76fe3812ec95" providerId="ADAL" clId="{F5943393-F496-4EEA-80C8-17D45D93A395}" dt="2025-04-09T17:20:09.380" v="2603" actId="108"/>
        <pc:sldMkLst>
          <pc:docMk/>
          <pc:sldMk cId="17082133" sldId="264"/>
        </pc:sldMkLst>
        <pc:spChg chg="mod">
          <ac:chgData name="Brittany Hauck" userId="66ad16fa-3904-4f7e-9744-76fe3812ec95" providerId="ADAL" clId="{F5943393-F496-4EEA-80C8-17D45D93A395}" dt="2025-04-09T17:20:09.380" v="2603" actId="108"/>
          <ac:spMkLst>
            <pc:docMk/>
            <pc:sldMk cId="17082133" sldId="264"/>
            <ac:spMk id="3" creationId="{5D8CCB61-BE83-0879-04F9-4CB2FCEF98AA}"/>
          </ac:spMkLst>
        </pc:spChg>
        <pc:spChg chg="mod">
          <ac:chgData name="Brittany Hauck" userId="66ad16fa-3904-4f7e-9744-76fe3812ec95" providerId="ADAL" clId="{F5943393-F496-4EEA-80C8-17D45D93A395}" dt="2025-04-09T17:18:40.021" v="2557" actId="6549"/>
          <ac:spMkLst>
            <pc:docMk/>
            <pc:sldMk cId="17082133" sldId="264"/>
            <ac:spMk id="4" creationId="{58FB1E7B-F965-93DF-4EF9-52234322F331}"/>
          </ac:spMkLst>
        </pc:spChg>
        <pc:spChg chg="mod">
          <ac:chgData name="Brittany Hauck" userId="66ad16fa-3904-4f7e-9744-76fe3812ec95" providerId="ADAL" clId="{F5943393-F496-4EEA-80C8-17D45D93A395}" dt="2025-04-09T17:06:55.624" v="1774"/>
          <ac:spMkLst>
            <pc:docMk/>
            <pc:sldMk cId="17082133" sldId="264"/>
            <ac:spMk id="5" creationId="{52592FB4-4B1C-63BF-E75A-119DAC0A824E}"/>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F5943393-F496-4EEA-80C8-17D45D93A395}" dt="2025-04-09T17:20:03.962" v="2602"/>
              <pc2:cmMkLst xmlns:pc2="http://schemas.microsoft.com/office/powerpoint/2019/9/main/command">
                <pc:docMk/>
                <pc:sldMk cId="17082133" sldId="264"/>
                <pc2:cmMk id="{5425E971-C926-48FC-BFB1-84F1B3989972}"/>
              </pc2:cmMkLst>
            </pc226:cmChg>
          </p:ext>
        </pc:extLst>
      </pc:sldChg>
      <pc:sldChg chg="addSp delSp modSp mod modCm modNotesTx">
        <pc:chgData name="Brittany Hauck" userId="66ad16fa-3904-4f7e-9744-76fe3812ec95" providerId="ADAL" clId="{F5943393-F496-4EEA-80C8-17D45D93A395}" dt="2025-04-09T17:39:03.374" v="3568" actId="6549"/>
        <pc:sldMkLst>
          <pc:docMk/>
          <pc:sldMk cId="903471767" sldId="265"/>
        </pc:sldMkLst>
        <pc:spChg chg="mod">
          <ac:chgData name="Brittany Hauck" userId="66ad16fa-3904-4f7e-9744-76fe3812ec95" providerId="ADAL" clId="{F5943393-F496-4EEA-80C8-17D45D93A395}" dt="2025-04-09T17:37:18.838" v="3555" actId="20577"/>
          <ac:spMkLst>
            <pc:docMk/>
            <pc:sldMk cId="903471767" sldId="265"/>
            <ac:spMk id="3" creationId="{2E9643A7-CAF6-2C70-F7D5-372519292476}"/>
          </ac:spMkLst>
        </pc:spChg>
        <pc:spChg chg="mod">
          <ac:chgData name="Brittany Hauck" userId="66ad16fa-3904-4f7e-9744-76fe3812ec95" providerId="ADAL" clId="{F5943393-F496-4EEA-80C8-17D45D93A395}" dt="2025-04-09T17:39:03.374" v="3568" actId="6549"/>
          <ac:spMkLst>
            <pc:docMk/>
            <pc:sldMk cId="903471767" sldId="265"/>
            <ac:spMk id="4" creationId="{7E946257-DDE1-5D3C-1587-73B23359E66E}"/>
          </ac:spMkLst>
        </pc:spChg>
        <pc:spChg chg="mod">
          <ac:chgData name="Brittany Hauck" userId="66ad16fa-3904-4f7e-9744-76fe3812ec95" providerId="ADAL" clId="{F5943393-F496-4EEA-80C8-17D45D93A395}" dt="2025-04-09T17:20:25.611" v="2617" actId="20577"/>
          <ac:spMkLst>
            <pc:docMk/>
            <pc:sldMk cId="903471767" sldId="265"/>
            <ac:spMk id="5" creationId="{74FC0F49-58A3-ED15-4B40-F6826BC0DB0D}"/>
          </ac:spMkLst>
        </pc:spChg>
        <pc:spChg chg="mod">
          <ac:chgData name="Brittany Hauck" userId="66ad16fa-3904-4f7e-9744-76fe3812ec95" providerId="ADAL" clId="{F5943393-F496-4EEA-80C8-17D45D93A395}" dt="2025-04-09T17:31:54.177" v="3188" actId="1076"/>
          <ac:spMkLst>
            <pc:docMk/>
            <pc:sldMk cId="903471767" sldId="265"/>
            <ac:spMk id="7" creationId="{CAC70553-31DD-C95C-10E8-81450EB2DA1F}"/>
          </ac:spMkLst>
        </pc:spChg>
        <pc:spChg chg="mod">
          <ac:chgData name="Brittany Hauck" userId="66ad16fa-3904-4f7e-9744-76fe3812ec95" providerId="ADAL" clId="{F5943393-F496-4EEA-80C8-17D45D93A395}" dt="2025-04-09T17:33:48.888" v="3229" actId="20577"/>
          <ac:spMkLst>
            <pc:docMk/>
            <pc:sldMk cId="903471767" sldId="265"/>
            <ac:spMk id="9" creationId="{F7392890-7BAF-2AC9-95D9-820E89EEAA46}"/>
          </ac:spMkLst>
        </pc:spChg>
        <pc:spChg chg="mod">
          <ac:chgData name="Brittany Hauck" userId="66ad16fa-3904-4f7e-9744-76fe3812ec95" providerId="ADAL" clId="{F5943393-F496-4EEA-80C8-17D45D93A395}" dt="2025-04-09T17:32:17.006" v="3192" actId="207"/>
          <ac:spMkLst>
            <pc:docMk/>
            <pc:sldMk cId="903471767" sldId="265"/>
            <ac:spMk id="10" creationId="{A9BD91E7-0AF9-7AB1-0F5C-A32E2700F9D0}"/>
          </ac:spMkLst>
        </pc:spChg>
        <pc:spChg chg="mod">
          <ac:chgData name="Brittany Hauck" userId="66ad16fa-3904-4f7e-9744-76fe3812ec95" providerId="ADAL" clId="{F5943393-F496-4EEA-80C8-17D45D93A395}" dt="2025-04-09T17:32:20.149" v="3193" actId="207"/>
          <ac:spMkLst>
            <pc:docMk/>
            <pc:sldMk cId="903471767" sldId="265"/>
            <ac:spMk id="11" creationId="{0F45F870-066F-47C8-C2DD-F7EC149B9FFA}"/>
          </ac:spMkLst>
        </pc:spChg>
        <pc:spChg chg="mod">
          <ac:chgData name="Brittany Hauck" userId="66ad16fa-3904-4f7e-9744-76fe3812ec95" providerId="ADAL" clId="{F5943393-F496-4EEA-80C8-17D45D93A395}" dt="2025-04-09T17:32:23.107" v="3194" actId="207"/>
          <ac:spMkLst>
            <pc:docMk/>
            <pc:sldMk cId="903471767" sldId="265"/>
            <ac:spMk id="12" creationId="{8C4B02B5-28A9-555D-D101-56AA4329C72B}"/>
          </ac:spMkLst>
        </pc:spChg>
        <pc:spChg chg="mod">
          <ac:chgData name="Brittany Hauck" userId="66ad16fa-3904-4f7e-9744-76fe3812ec95" providerId="ADAL" clId="{F5943393-F496-4EEA-80C8-17D45D93A395}" dt="2025-04-09T17:32:06.473" v="3189" actId="207"/>
          <ac:spMkLst>
            <pc:docMk/>
            <pc:sldMk cId="903471767" sldId="265"/>
            <ac:spMk id="13" creationId="{99F287C4-404B-1A97-AC05-6011A21ED499}"/>
          </ac:spMkLst>
        </pc:spChg>
        <pc:spChg chg="mod">
          <ac:chgData name="Brittany Hauck" userId="66ad16fa-3904-4f7e-9744-76fe3812ec95" providerId="ADAL" clId="{F5943393-F496-4EEA-80C8-17D45D93A395}" dt="2025-04-09T17:32:08.930" v="3190" actId="207"/>
          <ac:spMkLst>
            <pc:docMk/>
            <pc:sldMk cId="903471767" sldId="265"/>
            <ac:spMk id="14" creationId="{118B482D-0595-2267-FF3A-98D987192997}"/>
          </ac:spMkLst>
        </pc:spChg>
        <pc:spChg chg="mod">
          <ac:chgData name="Brittany Hauck" userId="66ad16fa-3904-4f7e-9744-76fe3812ec95" providerId="ADAL" clId="{F5943393-F496-4EEA-80C8-17D45D93A395}" dt="2025-04-09T17:32:11.280" v="3191" actId="207"/>
          <ac:spMkLst>
            <pc:docMk/>
            <pc:sldMk cId="903471767" sldId="265"/>
            <ac:spMk id="15" creationId="{77D1A475-2BE3-7342-4BAE-F2393E98F895}"/>
          </ac:spMkLst>
        </pc:spChg>
        <pc:spChg chg="mod">
          <ac:chgData name="Brittany Hauck" userId="66ad16fa-3904-4f7e-9744-76fe3812ec95" providerId="ADAL" clId="{F5943393-F496-4EEA-80C8-17D45D93A395}" dt="2025-04-09T17:31:51.130" v="3187"/>
          <ac:spMkLst>
            <pc:docMk/>
            <pc:sldMk cId="903471767" sldId="265"/>
            <ac:spMk id="19" creationId="{3B32CDF3-85EE-896C-FE3F-640A4E4E387D}"/>
          </ac:spMkLst>
        </pc:spChg>
        <pc:spChg chg="mod">
          <ac:chgData name="Brittany Hauck" userId="66ad16fa-3904-4f7e-9744-76fe3812ec95" providerId="ADAL" clId="{F5943393-F496-4EEA-80C8-17D45D93A395}" dt="2025-04-09T17:31:51.130" v="3187"/>
          <ac:spMkLst>
            <pc:docMk/>
            <pc:sldMk cId="903471767" sldId="265"/>
            <ac:spMk id="30" creationId="{37E4FEB0-1AE1-AF7A-E211-F584C9A6D4E4}"/>
          </ac:spMkLst>
        </pc:spChg>
        <pc:spChg chg="mod">
          <ac:chgData name="Brittany Hauck" userId="66ad16fa-3904-4f7e-9744-76fe3812ec95" providerId="ADAL" clId="{F5943393-F496-4EEA-80C8-17D45D93A395}" dt="2025-04-09T17:31:51.130" v="3187"/>
          <ac:spMkLst>
            <pc:docMk/>
            <pc:sldMk cId="903471767" sldId="265"/>
            <ac:spMk id="34" creationId="{6BA3BDAA-BE3F-32FD-AFBE-5AB092F4E447}"/>
          </ac:spMkLst>
        </pc:spChg>
        <pc:spChg chg="mod">
          <ac:chgData name="Brittany Hauck" userId="66ad16fa-3904-4f7e-9744-76fe3812ec95" providerId="ADAL" clId="{F5943393-F496-4EEA-80C8-17D45D93A395}" dt="2025-04-09T17:31:51.130" v="3187"/>
          <ac:spMkLst>
            <pc:docMk/>
            <pc:sldMk cId="903471767" sldId="265"/>
            <ac:spMk id="36" creationId="{8EE59714-A32C-B86C-0D19-C2E63A84E27B}"/>
          </ac:spMkLst>
        </pc:spChg>
        <pc:spChg chg="mod">
          <ac:chgData name="Brittany Hauck" userId="66ad16fa-3904-4f7e-9744-76fe3812ec95" providerId="ADAL" clId="{F5943393-F496-4EEA-80C8-17D45D93A395}" dt="2025-04-09T17:31:51.130" v="3187"/>
          <ac:spMkLst>
            <pc:docMk/>
            <pc:sldMk cId="903471767" sldId="265"/>
            <ac:spMk id="41" creationId="{A13CE13A-264F-49C5-0A77-CC4AE117A91B}"/>
          </ac:spMkLst>
        </pc:spChg>
        <pc:spChg chg="mod">
          <ac:chgData name="Brittany Hauck" userId="66ad16fa-3904-4f7e-9744-76fe3812ec95" providerId="ADAL" clId="{F5943393-F496-4EEA-80C8-17D45D93A395}" dt="2025-04-09T17:32:33.255" v="3196" actId="207"/>
          <ac:spMkLst>
            <pc:docMk/>
            <pc:sldMk cId="903471767" sldId="265"/>
            <ac:spMk id="44" creationId="{BCB7A638-E1A5-23CC-FED8-CBAA588CDDA8}"/>
          </ac:spMkLst>
        </pc:spChg>
        <pc:spChg chg="mod">
          <ac:chgData name="Brittany Hauck" userId="66ad16fa-3904-4f7e-9744-76fe3812ec95" providerId="ADAL" clId="{F5943393-F496-4EEA-80C8-17D45D93A395}" dt="2025-04-09T17:32:43.325" v="3198" actId="207"/>
          <ac:spMkLst>
            <pc:docMk/>
            <pc:sldMk cId="903471767" sldId="265"/>
            <ac:spMk id="45" creationId="{B7B1E7F2-85C7-36AF-1CB8-A7F934EEFA2A}"/>
          </ac:spMkLst>
        </pc:spChg>
        <pc:spChg chg="mod">
          <ac:chgData name="Brittany Hauck" userId="66ad16fa-3904-4f7e-9744-76fe3812ec95" providerId="ADAL" clId="{F5943393-F496-4EEA-80C8-17D45D93A395}" dt="2025-04-09T17:33:23.209" v="3228" actId="20577"/>
          <ac:spMkLst>
            <pc:docMk/>
            <pc:sldMk cId="903471767" sldId="265"/>
            <ac:spMk id="46" creationId="{A8FC7398-CC1C-51FB-1485-1B61576DA1D4}"/>
          </ac:spMkLst>
        </pc:spChg>
        <pc:spChg chg="mod">
          <ac:chgData name="Brittany Hauck" userId="66ad16fa-3904-4f7e-9744-76fe3812ec95" providerId="ADAL" clId="{F5943393-F496-4EEA-80C8-17D45D93A395}" dt="2025-04-09T17:33:17.979" v="3216" actId="20577"/>
          <ac:spMkLst>
            <pc:docMk/>
            <pc:sldMk cId="903471767" sldId="265"/>
            <ac:spMk id="47" creationId="{170C8F3B-5BB5-9C53-E40A-1873F2F7861B}"/>
          </ac:spMkLst>
        </pc:spChg>
        <pc:grpChg chg="mod">
          <ac:chgData name="Brittany Hauck" userId="66ad16fa-3904-4f7e-9744-76fe3812ec95" providerId="ADAL" clId="{F5943393-F496-4EEA-80C8-17D45D93A395}" dt="2025-04-09T17:32:56.948" v="3200" actId="1076"/>
          <ac:grpSpMkLst>
            <pc:docMk/>
            <pc:sldMk cId="903471767" sldId="265"/>
            <ac:grpSpMk id="8" creationId="{51D54D43-53A7-83CC-D32B-196122C3336C}"/>
          </ac:grpSpMkLst>
        </pc:gr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F5943393-F496-4EEA-80C8-17D45D93A395}" dt="2025-04-09T17:37:18.838" v="3555" actId="20577"/>
              <pc2:cmMkLst xmlns:pc2="http://schemas.microsoft.com/office/powerpoint/2019/9/main/command">
                <pc:docMk/>
                <pc:sldMk cId="903471767" sldId="265"/>
                <pc2:cmMk id="{E2282EF4-AB1F-451B-9CF7-67303342B52A}"/>
              </pc2:cmMkLst>
            </pc226:cmChg>
          </p:ext>
        </pc:extLst>
      </pc:sldChg>
      <pc:sldChg chg="delSp modSp del mod">
        <pc:chgData name="Brittany Hauck" userId="66ad16fa-3904-4f7e-9744-76fe3812ec95" providerId="ADAL" clId="{F5943393-F496-4EEA-80C8-17D45D93A395}" dt="2025-04-09T17:20:51.466" v="2624" actId="47"/>
        <pc:sldMkLst>
          <pc:docMk/>
          <pc:sldMk cId="3929295939" sldId="266"/>
        </pc:sldMkLst>
      </pc:sldChg>
      <pc:sldChg chg="addSp delSp modSp mod modNotesTx">
        <pc:chgData name="Brittany Hauck" userId="66ad16fa-3904-4f7e-9744-76fe3812ec95" providerId="ADAL" clId="{F5943393-F496-4EEA-80C8-17D45D93A395}" dt="2025-04-09T18:25:04.768" v="6815" actId="20577"/>
        <pc:sldMkLst>
          <pc:docMk/>
          <pc:sldMk cId="366497990" sldId="267"/>
        </pc:sldMkLst>
        <pc:spChg chg="mod">
          <ac:chgData name="Brittany Hauck" userId="66ad16fa-3904-4f7e-9744-76fe3812ec95" providerId="ADAL" clId="{F5943393-F496-4EEA-80C8-17D45D93A395}" dt="2025-04-09T17:52:12.449" v="3948" actId="14100"/>
          <ac:spMkLst>
            <pc:docMk/>
            <pc:sldMk cId="366497990" sldId="267"/>
            <ac:spMk id="3" creationId="{C4386629-822E-8712-3410-9CF1B6775610}"/>
          </ac:spMkLst>
        </pc:spChg>
        <pc:spChg chg="mod">
          <ac:chgData name="Brittany Hauck" userId="66ad16fa-3904-4f7e-9744-76fe3812ec95" providerId="ADAL" clId="{F5943393-F496-4EEA-80C8-17D45D93A395}" dt="2025-04-09T17:52:15.963" v="3949" actId="1076"/>
          <ac:spMkLst>
            <pc:docMk/>
            <pc:sldMk cId="366497990" sldId="267"/>
            <ac:spMk id="4" creationId="{E8D9259C-0A94-75C3-EBA2-8AE33D2E4DD5}"/>
          </ac:spMkLst>
        </pc:spChg>
        <pc:spChg chg="mod">
          <ac:chgData name="Brittany Hauck" userId="66ad16fa-3904-4f7e-9744-76fe3812ec95" providerId="ADAL" clId="{F5943393-F496-4EEA-80C8-17D45D93A395}" dt="2025-04-09T17:40:31.832" v="3571"/>
          <ac:spMkLst>
            <pc:docMk/>
            <pc:sldMk cId="366497990" sldId="267"/>
            <ac:spMk id="5" creationId="{6777278C-EDF6-C7DB-FE2B-D3D43141CDE0}"/>
          </ac:spMkLst>
        </pc:spChg>
        <pc:spChg chg="add mod">
          <ac:chgData name="Brittany Hauck" userId="66ad16fa-3904-4f7e-9744-76fe3812ec95" providerId="ADAL" clId="{F5943393-F496-4EEA-80C8-17D45D93A395}" dt="2025-04-09T17:47:47.267" v="3619" actId="1076"/>
          <ac:spMkLst>
            <pc:docMk/>
            <pc:sldMk cId="366497990" sldId="267"/>
            <ac:spMk id="7" creationId="{39832C1B-1C31-391C-C313-069F8A80A086}"/>
          </ac:spMkLst>
        </pc:spChg>
        <pc:picChg chg="add mod">
          <ac:chgData name="Brittany Hauck" userId="66ad16fa-3904-4f7e-9744-76fe3812ec95" providerId="ADAL" clId="{F5943393-F496-4EEA-80C8-17D45D93A395}" dt="2025-04-09T17:42:58.844" v="3593" actId="1076"/>
          <ac:picMkLst>
            <pc:docMk/>
            <pc:sldMk cId="366497990" sldId="267"/>
            <ac:picMk id="1026" creationId="{6BC05332-4F53-2089-97D0-B3A6C2AA5829}"/>
          </ac:picMkLst>
        </pc:picChg>
      </pc:sldChg>
      <pc:sldChg chg="delSp modSp mod modNotesTx">
        <pc:chgData name="Brittany Hauck" userId="66ad16fa-3904-4f7e-9744-76fe3812ec95" providerId="ADAL" clId="{F5943393-F496-4EEA-80C8-17D45D93A395}" dt="2025-04-09T18:09:46.900" v="5564" actId="20577"/>
        <pc:sldMkLst>
          <pc:docMk/>
          <pc:sldMk cId="3447296614" sldId="268"/>
        </pc:sldMkLst>
        <pc:spChg chg="mod">
          <ac:chgData name="Brittany Hauck" userId="66ad16fa-3904-4f7e-9744-76fe3812ec95" providerId="ADAL" clId="{F5943393-F496-4EEA-80C8-17D45D93A395}" dt="2025-04-09T18:08:57.831" v="5554" actId="20577"/>
          <ac:spMkLst>
            <pc:docMk/>
            <pc:sldMk cId="3447296614" sldId="268"/>
            <ac:spMk id="3" creationId="{9A675142-AC9A-8185-7D12-22107F9F1977}"/>
          </ac:spMkLst>
        </pc:spChg>
        <pc:spChg chg="mod">
          <ac:chgData name="Brittany Hauck" userId="66ad16fa-3904-4f7e-9744-76fe3812ec95" providerId="ADAL" clId="{F5943393-F496-4EEA-80C8-17D45D93A395}" dt="2025-04-09T18:09:44.982" v="5563" actId="1076"/>
          <ac:spMkLst>
            <pc:docMk/>
            <pc:sldMk cId="3447296614" sldId="268"/>
            <ac:spMk id="4" creationId="{350D14E5-6925-4A2F-969D-F99E7695BE94}"/>
          </ac:spMkLst>
        </pc:spChg>
        <pc:spChg chg="mod">
          <ac:chgData name="Brittany Hauck" userId="66ad16fa-3904-4f7e-9744-76fe3812ec95" providerId="ADAL" clId="{F5943393-F496-4EEA-80C8-17D45D93A395}" dt="2025-04-09T17:52:31.904" v="3967" actId="20577"/>
          <ac:spMkLst>
            <pc:docMk/>
            <pc:sldMk cId="3447296614" sldId="268"/>
            <ac:spMk id="5" creationId="{A093A828-CDE1-CA5F-8ADE-8F7C899B2773}"/>
          </ac:spMkLst>
        </pc:spChg>
      </pc:sldChg>
      <pc:sldChg chg="delSp modSp mod modNotesTx">
        <pc:chgData name="Brittany Hauck" userId="66ad16fa-3904-4f7e-9744-76fe3812ec95" providerId="ADAL" clId="{F5943393-F496-4EEA-80C8-17D45D93A395}" dt="2025-04-09T18:21:05.842" v="6321" actId="1076"/>
        <pc:sldMkLst>
          <pc:docMk/>
          <pc:sldMk cId="1032886316" sldId="269"/>
        </pc:sldMkLst>
        <pc:spChg chg="mod">
          <ac:chgData name="Brittany Hauck" userId="66ad16fa-3904-4f7e-9744-76fe3812ec95" providerId="ADAL" clId="{F5943393-F496-4EEA-80C8-17D45D93A395}" dt="2025-04-09T18:19:54.410" v="6316" actId="20577"/>
          <ac:spMkLst>
            <pc:docMk/>
            <pc:sldMk cId="1032886316" sldId="269"/>
            <ac:spMk id="3" creationId="{4C6EC7B3-CC30-0CEC-4F65-7AB9C3D011A8}"/>
          </ac:spMkLst>
        </pc:spChg>
        <pc:spChg chg="mod">
          <ac:chgData name="Brittany Hauck" userId="66ad16fa-3904-4f7e-9744-76fe3812ec95" providerId="ADAL" clId="{F5943393-F496-4EEA-80C8-17D45D93A395}" dt="2025-04-09T18:21:05.842" v="6321" actId="1076"/>
          <ac:spMkLst>
            <pc:docMk/>
            <pc:sldMk cId="1032886316" sldId="269"/>
            <ac:spMk id="4" creationId="{E5D67F82-4E0B-D3AE-14ED-27A7C89E89CE}"/>
          </ac:spMkLst>
        </pc:spChg>
        <pc:spChg chg="mod">
          <ac:chgData name="Brittany Hauck" userId="66ad16fa-3904-4f7e-9744-76fe3812ec95" providerId="ADAL" clId="{F5943393-F496-4EEA-80C8-17D45D93A395}" dt="2025-04-09T18:10:03.513" v="5589" actId="20577"/>
          <ac:spMkLst>
            <pc:docMk/>
            <pc:sldMk cId="1032886316" sldId="269"/>
            <ac:spMk id="5" creationId="{1EC1356E-C6CE-268B-5F7B-D3C184ACBB82}"/>
          </ac:spMkLst>
        </pc:spChg>
      </pc:sldChg>
      <pc:sldChg chg="del">
        <pc:chgData name="Brittany Hauck" userId="66ad16fa-3904-4f7e-9744-76fe3812ec95" providerId="ADAL" clId="{F5943393-F496-4EEA-80C8-17D45D93A395}" dt="2025-04-09T18:21:24.777" v="6322" actId="47"/>
        <pc:sldMkLst>
          <pc:docMk/>
          <pc:sldMk cId="3339845838" sldId="270"/>
        </pc:sldMkLst>
      </pc:sldChg>
      <pc:sldChg chg="addSp delSp modSp add mod modClrScheme chgLayout modNotesTx">
        <pc:chgData name="Brittany Hauck" userId="66ad16fa-3904-4f7e-9744-76fe3812ec95" providerId="ADAL" clId="{F5943393-F496-4EEA-80C8-17D45D93A395}" dt="2025-04-09T18:25:00.067" v="6814" actId="20577"/>
        <pc:sldMkLst>
          <pc:docMk/>
          <pc:sldMk cId="3387251081" sldId="333"/>
        </pc:sldMkLst>
        <pc:spChg chg="mod ord">
          <ac:chgData name="Brittany Hauck" userId="66ad16fa-3904-4f7e-9744-76fe3812ec95" providerId="ADAL" clId="{F5943393-F496-4EEA-80C8-17D45D93A395}" dt="2025-04-09T17:21:21.144" v="2627" actId="700"/>
          <ac:spMkLst>
            <pc:docMk/>
            <pc:sldMk cId="3387251081" sldId="333"/>
            <ac:spMk id="2" creationId="{7A60CB4D-BC8E-4875-9509-0EF4A1F2CD56}"/>
          </ac:spMkLst>
        </pc:spChg>
        <pc:spChg chg="add mod ord">
          <ac:chgData name="Brittany Hauck" userId="66ad16fa-3904-4f7e-9744-76fe3812ec95" providerId="ADAL" clId="{F5943393-F496-4EEA-80C8-17D45D93A395}" dt="2025-04-09T17:21:21.144" v="2627" actId="700"/>
          <ac:spMkLst>
            <pc:docMk/>
            <pc:sldMk cId="3387251081" sldId="333"/>
            <ac:spMk id="3" creationId="{947FE9B6-7C82-4A65-7CF1-113D90B717FA}"/>
          </ac:spMkLst>
        </pc:spChg>
        <pc:spChg chg="add mod ord">
          <ac:chgData name="Brittany Hauck" userId="66ad16fa-3904-4f7e-9744-76fe3812ec95" providerId="ADAL" clId="{F5943393-F496-4EEA-80C8-17D45D93A395}" dt="2025-04-09T17:21:37.510" v="2640" actId="20577"/>
          <ac:spMkLst>
            <pc:docMk/>
            <pc:sldMk cId="3387251081" sldId="333"/>
            <ac:spMk id="5" creationId="{32995B3F-A4B8-468A-1924-844991186A6D}"/>
          </ac:spMkLst>
        </pc:spChg>
        <pc:spChg chg="mod ord">
          <ac:chgData name="Brittany Hauck" userId="66ad16fa-3904-4f7e-9744-76fe3812ec95" providerId="ADAL" clId="{F5943393-F496-4EEA-80C8-17D45D93A395}" dt="2025-04-09T18:24:55.212" v="6813" actId="12"/>
          <ac:spMkLst>
            <pc:docMk/>
            <pc:sldMk cId="3387251081" sldId="333"/>
            <ac:spMk id="6" creationId="{00000000-0000-0000-0000-000000000000}"/>
          </ac:spMkLst>
        </pc:spChg>
      </pc:sldChg>
    </pc:docChg>
  </pc:docChgLst>
  <pc:docChgLst>
    <pc:chgData name="Brittany Hauck" userId="66ad16fa-3904-4f7e-9744-76fe3812ec95" providerId="ADAL" clId="{43D1C98A-0E28-486E-ACCE-113426F62B65}"/>
    <pc:docChg chg="custSel modSld">
      <pc:chgData name="Brittany Hauck" userId="66ad16fa-3904-4f7e-9744-76fe3812ec95" providerId="ADAL" clId="{43D1C98A-0E28-486E-ACCE-113426F62B65}" dt="2025-04-27T02:49:13.323" v="580" actId="20577"/>
      <pc:docMkLst>
        <pc:docMk/>
      </pc:docMkLst>
      <pc:sldChg chg="modSp mod modCm">
        <pc:chgData name="Brittany Hauck" userId="66ad16fa-3904-4f7e-9744-76fe3812ec95" providerId="ADAL" clId="{43D1C98A-0E28-486E-ACCE-113426F62B65}" dt="2025-04-26T22:24:39.005" v="2" actId="20577"/>
        <pc:sldMkLst>
          <pc:docMk/>
          <pc:sldMk cId="860132721" sldId="256"/>
        </pc:sldMkLst>
        <pc:spChg chg="mod">
          <ac:chgData name="Brittany Hauck" userId="66ad16fa-3904-4f7e-9744-76fe3812ec95" providerId="ADAL" clId="{43D1C98A-0E28-486E-ACCE-113426F62B65}" dt="2025-04-26T22:24:39.005" v="2" actId="20577"/>
          <ac:spMkLst>
            <pc:docMk/>
            <pc:sldMk cId="860132721" sldId="256"/>
            <ac:spMk id="3" creationId="{4A6A7BF0-1591-A3EE-40DF-9EA9F3D9C3AE}"/>
          </ac:spMkLst>
        </pc:spChg>
        <pc:spChg chg="mod">
          <ac:chgData name="Brittany Hauck" userId="66ad16fa-3904-4f7e-9744-76fe3812ec95" providerId="ADAL" clId="{43D1C98A-0E28-486E-ACCE-113426F62B65}" dt="2025-04-26T22:24:28.936" v="1" actId="20577"/>
          <ac:spMkLst>
            <pc:docMk/>
            <pc:sldMk cId="860132721" sldId="256"/>
            <ac:spMk id="5" creationId="{418B45BD-EEFB-FF82-EF13-01E4A46A3F94}"/>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6T22:24:28.936" v="1" actId="20577"/>
              <pc2:cmMkLst xmlns:pc2="http://schemas.microsoft.com/office/powerpoint/2019/9/main/command">
                <pc:docMk/>
                <pc:sldMk cId="860132721" sldId="256"/>
                <pc2:cmMk id="{4BEC9A24-8A56-4F08-A3E5-DE6E29CD12F6}"/>
              </pc2:cmMkLst>
            </pc226:cmChg>
          </p:ext>
        </pc:extLst>
      </pc:sldChg>
      <pc:sldChg chg="modSp mod modCm">
        <pc:chgData name="Brittany Hauck" userId="66ad16fa-3904-4f7e-9744-76fe3812ec95" providerId="ADAL" clId="{43D1C98A-0E28-486E-ACCE-113426F62B65}" dt="2025-04-26T22:34:08.660" v="31" actId="20577"/>
        <pc:sldMkLst>
          <pc:docMk/>
          <pc:sldMk cId="3278940955" sldId="257"/>
        </pc:sldMkLst>
        <pc:spChg chg="mod">
          <ac:chgData name="Brittany Hauck" userId="66ad16fa-3904-4f7e-9744-76fe3812ec95" providerId="ADAL" clId="{43D1C98A-0E28-486E-ACCE-113426F62B65}" dt="2025-04-26T22:34:08.660" v="31" actId="20577"/>
          <ac:spMkLst>
            <pc:docMk/>
            <pc:sldMk cId="3278940955" sldId="257"/>
            <ac:spMk id="3" creationId="{25100561-CE55-36DC-818F-5039ADDD37A7}"/>
          </ac:spMkLst>
        </pc:spChg>
        <pc:spChg chg="mod">
          <ac:chgData name="Brittany Hauck" userId="66ad16fa-3904-4f7e-9744-76fe3812ec95" providerId="ADAL" clId="{43D1C98A-0E28-486E-ACCE-113426F62B65}" dt="2025-04-26T22:34:03.887" v="27" actId="1076"/>
          <ac:spMkLst>
            <pc:docMk/>
            <pc:sldMk cId="3278940955" sldId="257"/>
            <ac:spMk id="6" creationId="{23CE6574-B477-684A-1D5A-0732985687C2}"/>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6T22:34:08.660" v="31" actId="20577"/>
              <pc2:cmMkLst xmlns:pc2="http://schemas.microsoft.com/office/powerpoint/2019/9/main/command">
                <pc:docMk/>
                <pc:sldMk cId="3278940955" sldId="257"/>
                <pc2:cmMk id="{250BF81F-FCAA-4E2E-9642-FE86A3A6EB87}"/>
              </pc2:cmMkLst>
            </pc226:cmChg>
            <pc226:cmChg xmlns:pc226="http://schemas.microsoft.com/office/powerpoint/2022/06/main/command" chg="mod">
              <pc226:chgData name="Brittany Hauck" userId="66ad16fa-3904-4f7e-9744-76fe3812ec95" providerId="ADAL" clId="{43D1C98A-0E28-486E-ACCE-113426F62B65}" dt="2025-04-26T22:33:11.104" v="24" actId="20577"/>
              <pc2:cmMkLst xmlns:pc2="http://schemas.microsoft.com/office/powerpoint/2019/9/main/command">
                <pc:docMk/>
                <pc:sldMk cId="3278940955" sldId="257"/>
                <pc2:cmMk id="{22FD1141-8C2F-4D0A-9405-E3975AC8A79C}"/>
              </pc2:cmMkLst>
            </pc226:cmChg>
          </p:ext>
        </pc:extLst>
      </pc:sldChg>
      <pc:sldChg chg="modSp mod modCm">
        <pc:chgData name="Brittany Hauck" userId="66ad16fa-3904-4f7e-9744-76fe3812ec95" providerId="ADAL" clId="{43D1C98A-0E28-486E-ACCE-113426F62B65}" dt="2025-04-27T01:49:06.645" v="296" actId="20577"/>
        <pc:sldMkLst>
          <pc:docMk/>
          <pc:sldMk cId="4094849214" sldId="258"/>
        </pc:sldMkLst>
        <pc:spChg chg="mod">
          <ac:chgData name="Brittany Hauck" userId="66ad16fa-3904-4f7e-9744-76fe3812ec95" providerId="ADAL" clId="{43D1C98A-0E28-486E-ACCE-113426F62B65}" dt="2025-04-26T22:44:01.514" v="248" actId="20577"/>
          <ac:spMkLst>
            <pc:docMk/>
            <pc:sldMk cId="4094849214" sldId="258"/>
            <ac:spMk id="3" creationId="{274FB489-B280-CC22-D0B8-D8BA8A45DCE1}"/>
          </ac:spMkLst>
        </pc:spChg>
        <pc:spChg chg="mod">
          <ac:chgData name="Brittany Hauck" userId="66ad16fa-3904-4f7e-9744-76fe3812ec95" providerId="ADAL" clId="{43D1C98A-0E28-486E-ACCE-113426F62B65}" dt="2025-04-27T01:49:06.645" v="296" actId="20577"/>
          <ac:spMkLst>
            <pc:docMk/>
            <pc:sldMk cId="4094849214" sldId="258"/>
            <ac:spMk id="5" creationId="{27458A2A-0FCA-43A3-8845-CA34671DE415}"/>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6T22:44:01.514" v="248" actId="20577"/>
              <pc2:cmMkLst xmlns:pc2="http://schemas.microsoft.com/office/powerpoint/2019/9/main/command">
                <pc:docMk/>
                <pc:sldMk cId="4094849214" sldId="258"/>
                <pc2:cmMk id="{ED42232F-0E79-4629-BBBC-28CD0137D3B6}"/>
              </pc2:cmMkLst>
            </pc226:cmChg>
            <pc226:cmChg xmlns:pc226="http://schemas.microsoft.com/office/powerpoint/2022/06/main/command" chg="mod">
              <pc226:chgData name="Brittany Hauck" userId="66ad16fa-3904-4f7e-9744-76fe3812ec95" providerId="ADAL" clId="{43D1C98A-0E28-486E-ACCE-113426F62B65}" dt="2025-04-26T22:44:01.514" v="248" actId="20577"/>
              <pc2:cmMkLst xmlns:pc2="http://schemas.microsoft.com/office/powerpoint/2019/9/main/command">
                <pc:docMk/>
                <pc:sldMk cId="4094849214" sldId="258"/>
                <pc2:cmMk id="{1DAE8347-46CA-431B-BF68-65AA0035D61D}"/>
              </pc2:cmMkLst>
            </pc226:cmChg>
            <pc226:cmChg xmlns:pc226="http://schemas.microsoft.com/office/powerpoint/2022/06/main/command" chg="mod">
              <pc226:chgData name="Brittany Hauck" userId="66ad16fa-3904-4f7e-9744-76fe3812ec95" providerId="ADAL" clId="{43D1C98A-0E28-486E-ACCE-113426F62B65}" dt="2025-04-26T22:44:01.514" v="248" actId="20577"/>
              <pc2:cmMkLst xmlns:pc2="http://schemas.microsoft.com/office/powerpoint/2019/9/main/command">
                <pc:docMk/>
                <pc:sldMk cId="4094849214" sldId="258"/>
                <pc2:cmMk id="{A07B1DA2-939B-4D96-9131-8A43454A4019}"/>
              </pc2:cmMkLst>
            </pc226:cmChg>
            <pc226:cmChg xmlns:pc226="http://schemas.microsoft.com/office/powerpoint/2022/06/main/command" chg="mod">
              <pc226:chgData name="Brittany Hauck" userId="66ad16fa-3904-4f7e-9744-76fe3812ec95" providerId="ADAL" clId="{43D1C98A-0E28-486E-ACCE-113426F62B65}" dt="2025-04-26T22:44:01.514" v="248" actId="20577"/>
              <pc2:cmMkLst xmlns:pc2="http://schemas.microsoft.com/office/powerpoint/2019/9/main/command">
                <pc:docMk/>
                <pc:sldMk cId="4094849214" sldId="258"/>
                <pc2:cmMk id="{79FFB0B7-F73C-4324-A0AC-C371E837FF64}"/>
              </pc2:cmMkLst>
            </pc226:cmChg>
            <pc226:cmChg xmlns:pc226="http://schemas.microsoft.com/office/powerpoint/2022/06/main/command" chg="mod">
              <pc226:chgData name="Brittany Hauck" userId="66ad16fa-3904-4f7e-9744-76fe3812ec95" providerId="ADAL" clId="{43D1C98A-0E28-486E-ACCE-113426F62B65}" dt="2025-04-26T22:44:01.514" v="248" actId="20577"/>
              <pc2:cmMkLst xmlns:pc2="http://schemas.microsoft.com/office/powerpoint/2019/9/main/command">
                <pc:docMk/>
                <pc:sldMk cId="4094849214" sldId="258"/>
                <pc2:cmMk id="{6D4C96E6-96AC-4D01-96BC-5AA209FB31A5}"/>
              </pc2:cmMkLst>
            </pc226:cmChg>
          </p:ext>
        </pc:extLst>
      </pc:sldChg>
      <pc:sldChg chg="modSp mod modCm">
        <pc:chgData name="Brittany Hauck" userId="66ad16fa-3904-4f7e-9744-76fe3812ec95" providerId="ADAL" clId="{43D1C98A-0E28-486E-ACCE-113426F62B65}" dt="2025-04-27T01:48:36.300" v="295" actId="20577"/>
        <pc:sldMkLst>
          <pc:docMk/>
          <pc:sldMk cId="220382189" sldId="259"/>
        </pc:sldMkLst>
        <pc:spChg chg="mod">
          <ac:chgData name="Brittany Hauck" userId="66ad16fa-3904-4f7e-9744-76fe3812ec95" providerId="ADAL" clId="{43D1C98A-0E28-486E-ACCE-113426F62B65}" dt="2025-04-27T01:48:36.300" v="295" actId="20577"/>
          <ac:spMkLst>
            <pc:docMk/>
            <pc:sldMk cId="220382189" sldId="259"/>
            <ac:spMk id="3" creationId="{76A70A06-83D5-9E0F-9C0A-82FEDBF352C9}"/>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1:48:36.300" v="295" actId="20577"/>
              <pc2:cmMkLst xmlns:pc2="http://schemas.microsoft.com/office/powerpoint/2019/9/main/command">
                <pc:docMk/>
                <pc:sldMk cId="220382189" sldId="259"/>
                <pc2:cmMk id="{675EF604-C5EC-437A-9458-7F5E7813977B}"/>
              </pc2:cmMkLst>
            </pc226:cmChg>
            <pc226:cmChg xmlns:pc226="http://schemas.microsoft.com/office/powerpoint/2022/06/main/command" chg="mod">
              <pc226:chgData name="Brittany Hauck" userId="66ad16fa-3904-4f7e-9744-76fe3812ec95" providerId="ADAL" clId="{43D1C98A-0E28-486E-ACCE-113426F62B65}" dt="2025-04-27T01:48:36.300" v="295" actId="20577"/>
              <pc2:cmMkLst xmlns:pc2="http://schemas.microsoft.com/office/powerpoint/2019/9/main/command">
                <pc:docMk/>
                <pc:sldMk cId="220382189" sldId="259"/>
                <pc2:cmMk id="{C995F60F-E0BF-4E34-8E9A-EF729BB62ADC}"/>
              </pc2:cmMkLst>
            </pc226:cmChg>
            <pc226:cmChg xmlns:pc226="http://schemas.microsoft.com/office/powerpoint/2022/06/main/command" chg="mod">
              <pc226:chgData name="Brittany Hauck" userId="66ad16fa-3904-4f7e-9744-76fe3812ec95" providerId="ADAL" clId="{43D1C98A-0E28-486E-ACCE-113426F62B65}" dt="2025-04-27T01:48:36.300" v="295" actId="20577"/>
              <pc2:cmMkLst xmlns:pc2="http://schemas.microsoft.com/office/powerpoint/2019/9/main/command">
                <pc:docMk/>
                <pc:sldMk cId="220382189" sldId="259"/>
                <pc2:cmMk id="{F4FDBF3C-D641-450F-9979-EF1834F1DFB2}"/>
              </pc2:cmMkLst>
            </pc226:cmChg>
            <pc226:cmChg xmlns:pc226="http://schemas.microsoft.com/office/powerpoint/2022/06/main/command" chg="mod">
              <pc226:chgData name="Brittany Hauck" userId="66ad16fa-3904-4f7e-9744-76fe3812ec95" providerId="ADAL" clId="{43D1C98A-0E28-486E-ACCE-113426F62B65}" dt="2025-04-27T01:48:36.300" v="295" actId="20577"/>
              <pc2:cmMkLst xmlns:pc2="http://schemas.microsoft.com/office/powerpoint/2019/9/main/command">
                <pc:docMk/>
                <pc:sldMk cId="220382189" sldId="259"/>
                <pc2:cmMk id="{7E4A5142-E798-455A-986D-90F358A83715}"/>
              </pc2:cmMkLst>
            </pc226:cmChg>
            <pc226:cmChg xmlns:pc226="http://schemas.microsoft.com/office/powerpoint/2022/06/main/command" chg="mod">
              <pc226:chgData name="Brittany Hauck" userId="66ad16fa-3904-4f7e-9744-76fe3812ec95" providerId="ADAL" clId="{43D1C98A-0E28-486E-ACCE-113426F62B65}" dt="2025-04-27T01:48:36.300" v="295" actId="20577"/>
              <pc2:cmMkLst xmlns:pc2="http://schemas.microsoft.com/office/powerpoint/2019/9/main/command">
                <pc:docMk/>
                <pc:sldMk cId="220382189" sldId="259"/>
                <pc2:cmMk id="{078E09AA-54E4-4AC4-8F47-6199E2EB8C4F}"/>
              </pc2:cmMkLst>
            </pc226:cmChg>
            <pc226:cmChg xmlns:pc226="http://schemas.microsoft.com/office/powerpoint/2022/06/main/command" chg="mod">
              <pc226:chgData name="Brittany Hauck" userId="66ad16fa-3904-4f7e-9744-76fe3812ec95" providerId="ADAL" clId="{43D1C98A-0E28-486E-ACCE-113426F62B65}" dt="2025-04-27T01:48:36.300" v="295" actId="20577"/>
              <pc2:cmMkLst xmlns:pc2="http://schemas.microsoft.com/office/powerpoint/2019/9/main/command">
                <pc:docMk/>
                <pc:sldMk cId="220382189" sldId="259"/>
                <pc2:cmMk id="{75FB88CC-0FEC-4BF6-A60A-0B7403DDD460}"/>
              </pc2:cmMkLst>
            </pc226:cmChg>
            <pc226:cmChg xmlns:pc226="http://schemas.microsoft.com/office/powerpoint/2022/06/main/command" chg="mod">
              <pc226:chgData name="Brittany Hauck" userId="66ad16fa-3904-4f7e-9744-76fe3812ec95" providerId="ADAL" clId="{43D1C98A-0E28-486E-ACCE-113426F62B65}" dt="2025-04-27T01:48:36.300" v="295" actId="20577"/>
              <pc2:cmMkLst xmlns:pc2="http://schemas.microsoft.com/office/powerpoint/2019/9/main/command">
                <pc:docMk/>
                <pc:sldMk cId="220382189" sldId="259"/>
                <pc2:cmMk id="{709CEEEC-ABA1-4C61-9088-D1811438CEA9}"/>
              </pc2:cmMkLst>
            </pc226:cmChg>
          </p:ext>
        </pc:extLst>
      </pc:sldChg>
      <pc:sldChg chg="modSp mod modCm">
        <pc:chgData name="Brittany Hauck" userId="66ad16fa-3904-4f7e-9744-76fe3812ec95" providerId="ADAL" clId="{43D1C98A-0E28-486E-ACCE-113426F62B65}" dt="2025-04-27T01:54:13.107" v="409" actId="20577"/>
        <pc:sldMkLst>
          <pc:docMk/>
          <pc:sldMk cId="2074586267" sldId="260"/>
        </pc:sldMkLst>
        <pc:spChg chg="mod">
          <ac:chgData name="Brittany Hauck" userId="66ad16fa-3904-4f7e-9744-76fe3812ec95" providerId="ADAL" clId="{43D1C98A-0E28-486E-ACCE-113426F62B65}" dt="2025-04-27T01:54:13.107" v="409" actId="20577"/>
          <ac:spMkLst>
            <pc:docMk/>
            <pc:sldMk cId="2074586267" sldId="260"/>
            <ac:spMk id="2" creationId="{3E631C75-3AD9-789C-8E99-FFB5A97E1D4A}"/>
          </ac:spMkLst>
        </pc:spChg>
        <pc:spChg chg="mod">
          <ac:chgData name="Brittany Hauck" userId="66ad16fa-3904-4f7e-9744-76fe3812ec95" providerId="ADAL" clId="{43D1C98A-0E28-486E-ACCE-113426F62B65}" dt="2025-04-27T01:53:46.329" v="388" actId="20577"/>
          <ac:spMkLst>
            <pc:docMk/>
            <pc:sldMk cId="2074586267" sldId="260"/>
            <ac:spMk id="3" creationId="{2DAFB14F-542E-0234-1737-85162AEABEED}"/>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1:53:46.329" v="388" actId="20577"/>
              <pc2:cmMkLst xmlns:pc2="http://schemas.microsoft.com/office/powerpoint/2019/9/main/command">
                <pc:docMk/>
                <pc:sldMk cId="2074586267" sldId="260"/>
                <pc2:cmMk id="{2E7F0C32-5D4F-4AA7-82C2-2A743D61B5D4}"/>
              </pc2:cmMkLst>
            </pc226:cmChg>
            <pc226:cmChg xmlns:pc226="http://schemas.microsoft.com/office/powerpoint/2022/06/main/command" chg="mod">
              <pc226:chgData name="Brittany Hauck" userId="66ad16fa-3904-4f7e-9744-76fe3812ec95" providerId="ADAL" clId="{43D1C98A-0E28-486E-ACCE-113426F62B65}" dt="2025-04-27T01:54:13.107" v="409" actId="20577"/>
              <pc2:cmMkLst xmlns:pc2="http://schemas.microsoft.com/office/powerpoint/2019/9/main/command">
                <pc:docMk/>
                <pc:sldMk cId="2074586267" sldId="260"/>
                <pc2:cmMk id="{B62C4D36-F699-4F34-9D02-23F3D001F8C8}"/>
              </pc2:cmMkLst>
            </pc226:cmChg>
          </p:ext>
        </pc:extLst>
      </pc:sldChg>
      <pc:sldChg chg="modSp mod modCm">
        <pc:chgData name="Brittany Hauck" userId="66ad16fa-3904-4f7e-9744-76fe3812ec95" providerId="ADAL" clId="{43D1C98A-0E28-486E-ACCE-113426F62B65}" dt="2025-04-27T01:51:36.940" v="380" actId="20577"/>
        <pc:sldMkLst>
          <pc:docMk/>
          <pc:sldMk cId="83594742" sldId="261"/>
        </pc:sldMkLst>
        <pc:spChg chg="mod">
          <ac:chgData name="Brittany Hauck" userId="66ad16fa-3904-4f7e-9744-76fe3812ec95" providerId="ADAL" clId="{43D1C98A-0E28-486E-ACCE-113426F62B65}" dt="2025-04-27T01:51:36.940" v="380" actId="20577"/>
          <ac:spMkLst>
            <pc:docMk/>
            <pc:sldMk cId="83594742" sldId="261"/>
            <ac:spMk id="3" creationId="{09887719-0548-2B71-891A-24E52018FF3B}"/>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1:51:36.940" v="380" actId="20577"/>
              <pc2:cmMkLst xmlns:pc2="http://schemas.microsoft.com/office/powerpoint/2019/9/main/command">
                <pc:docMk/>
                <pc:sldMk cId="83594742" sldId="261"/>
                <pc2:cmMk id="{7E30FD46-CEC3-488E-BE06-3E558EFAB360}"/>
              </pc2:cmMkLst>
            </pc226:cmChg>
            <pc226:cmChg xmlns:pc226="http://schemas.microsoft.com/office/powerpoint/2022/06/main/command" chg="mod">
              <pc226:chgData name="Brittany Hauck" userId="66ad16fa-3904-4f7e-9744-76fe3812ec95" providerId="ADAL" clId="{43D1C98A-0E28-486E-ACCE-113426F62B65}" dt="2025-04-27T01:51:36.940" v="380" actId="20577"/>
              <pc2:cmMkLst xmlns:pc2="http://schemas.microsoft.com/office/powerpoint/2019/9/main/command">
                <pc:docMk/>
                <pc:sldMk cId="83594742" sldId="261"/>
                <pc2:cmMk id="{5E2DD089-7E75-48EB-9F46-19D4224E4B5B}"/>
              </pc2:cmMkLst>
            </pc226:cmChg>
            <pc226:cmChg xmlns:pc226="http://schemas.microsoft.com/office/powerpoint/2022/06/main/command" chg="mod">
              <pc226:chgData name="Brittany Hauck" userId="66ad16fa-3904-4f7e-9744-76fe3812ec95" providerId="ADAL" clId="{43D1C98A-0E28-486E-ACCE-113426F62B65}" dt="2025-04-27T01:51:36.940" v="380" actId="20577"/>
              <pc2:cmMkLst xmlns:pc2="http://schemas.microsoft.com/office/powerpoint/2019/9/main/command">
                <pc:docMk/>
                <pc:sldMk cId="83594742" sldId="261"/>
                <pc2:cmMk id="{C6AD378B-9648-4957-9556-FA6EE4E9F0F7}"/>
              </pc2:cmMkLst>
            </pc226:cmChg>
            <pc226:cmChg xmlns:pc226="http://schemas.microsoft.com/office/powerpoint/2022/06/main/command" chg="mod">
              <pc226:chgData name="Brittany Hauck" userId="66ad16fa-3904-4f7e-9744-76fe3812ec95" providerId="ADAL" clId="{43D1C98A-0E28-486E-ACCE-113426F62B65}" dt="2025-04-27T01:51:36.940" v="380" actId="20577"/>
              <pc2:cmMkLst xmlns:pc2="http://schemas.microsoft.com/office/powerpoint/2019/9/main/command">
                <pc:docMk/>
                <pc:sldMk cId="83594742" sldId="261"/>
                <pc2:cmMk id="{B6040090-0CAE-43D0-B563-4C321329717F}"/>
              </pc2:cmMkLst>
            </pc226:cmChg>
            <pc226:cmChg xmlns:pc226="http://schemas.microsoft.com/office/powerpoint/2022/06/main/command" chg="mod">
              <pc226:chgData name="Brittany Hauck" userId="66ad16fa-3904-4f7e-9744-76fe3812ec95" providerId="ADAL" clId="{43D1C98A-0E28-486E-ACCE-113426F62B65}" dt="2025-04-27T01:51:36.940" v="380" actId="20577"/>
              <pc2:cmMkLst xmlns:pc2="http://schemas.microsoft.com/office/powerpoint/2019/9/main/command">
                <pc:docMk/>
                <pc:sldMk cId="83594742" sldId="261"/>
                <pc2:cmMk id="{857D6EAD-A649-4CBB-9E9A-CD25DB73EAA3}"/>
              </pc2:cmMkLst>
            </pc226:cmChg>
            <pc226:cmChg xmlns:pc226="http://schemas.microsoft.com/office/powerpoint/2022/06/main/command" chg="mod">
              <pc226:chgData name="Brittany Hauck" userId="66ad16fa-3904-4f7e-9744-76fe3812ec95" providerId="ADAL" clId="{43D1C98A-0E28-486E-ACCE-113426F62B65}" dt="2025-04-27T01:51:36.940" v="380" actId="20577"/>
              <pc2:cmMkLst xmlns:pc2="http://schemas.microsoft.com/office/powerpoint/2019/9/main/command">
                <pc:docMk/>
                <pc:sldMk cId="83594742" sldId="261"/>
                <pc2:cmMk id="{C87B6ED3-2509-45B4-A4F2-884E5EED9D0A}"/>
              </pc2:cmMkLst>
            </pc226:cmChg>
          </p:ext>
        </pc:extLst>
      </pc:sldChg>
      <pc:sldChg chg="modSp mod modCm">
        <pc:chgData name="Brittany Hauck" userId="66ad16fa-3904-4f7e-9744-76fe3812ec95" providerId="ADAL" clId="{43D1C98A-0E28-486E-ACCE-113426F62B65}" dt="2025-04-27T01:56:49.773" v="464" actId="20577"/>
        <pc:sldMkLst>
          <pc:docMk/>
          <pc:sldMk cId="2864895636" sldId="262"/>
        </pc:sldMkLst>
        <pc:spChg chg="mod">
          <ac:chgData name="Brittany Hauck" userId="66ad16fa-3904-4f7e-9744-76fe3812ec95" providerId="ADAL" clId="{43D1C98A-0E28-486E-ACCE-113426F62B65}" dt="2025-04-27T01:56:29.778" v="457" actId="20577"/>
          <ac:spMkLst>
            <pc:docMk/>
            <pc:sldMk cId="2864895636" sldId="262"/>
            <ac:spMk id="3" creationId="{C6F15761-0078-8BA7-6DD4-03563AD08DB9}"/>
          </ac:spMkLst>
        </pc:spChg>
        <pc:spChg chg="mod">
          <ac:chgData name="Brittany Hauck" userId="66ad16fa-3904-4f7e-9744-76fe3812ec95" providerId="ADAL" clId="{43D1C98A-0E28-486E-ACCE-113426F62B65}" dt="2025-04-27T01:56:49.773" v="464" actId="20577"/>
          <ac:spMkLst>
            <pc:docMk/>
            <pc:sldMk cId="2864895636" sldId="262"/>
            <ac:spMk id="7" creationId="{D0853907-B5F5-6CED-8BDA-7ED1EF9D51BA}"/>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1:56:29.778" v="457" actId="20577"/>
              <pc2:cmMkLst xmlns:pc2="http://schemas.microsoft.com/office/powerpoint/2019/9/main/command">
                <pc:docMk/>
                <pc:sldMk cId="2864895636" sldId="262"/>
                <pc2:cmMk id="{26DC8407-8366-4EE3-B912-9488E357D76B}"/>
              </pc2:cmMkLst>
            </pc226:cmChg>
            <pc226:cmChg xmlns:pc226="http://schemas.microsoft.com/office/powerpoint/2022/06/main/command" chg="mod">
              <pc226:chgData name="Brittany Hauck" userId="66ad16fa-3904-4f7e-9744-76fe3812ec95" providerId="ADAL" clId="{43D1C98A-0E28-486E-ACCE-113426F62B65}" dt="2025-04-27T01:56:29.778" v="457" actId="20577"/>
              <pc2:cmMkLst xmlns:pc2="http://schemas.microsoft.com/office/powerpoint/2019/9/main/command">
                <pc:docMk/>
                <pc:sldMk cId="2864895636" sldId="262"/>
                <pc2:cmMk id="{98778769-D42C-42F1-B0A6-BF70EB8331EE}"/>
              </pc2:cmMkLst>
            </pc226:cmChg>
            <pc226:cmChg xmlns:pc226="http://schemas.microsoft.com/office/powerpoint/2022/06/main/command" chg="mod">
              <pc226:chgData name="Brittany Hauck" userId="66ad16fa-3904-4f7e-9744-76fe3812ec95" providerId="ADAL" clId="{43D1C98A-0E28-486E-ACCE-113426F62B65}" dt="2025-04-27T01:56:29.778" v="457" actId="20577"/>
              <pc2:cmMkLst xmlns:pc2="http://schemas.microsoft.com/office/powerpoint/2019/9/main/command">
                <pc:docMk/>
                <pc:sldMk cId="2864895636" sldId="262"/>
                <pc2:cmMk id="{84E3E08C-D594-4CFE-A2F8-84FF14D860C2}"/>
              </pc2:cmMkLst>
            </pc226:cmChg>
            <pc226:cmChg xmlns:pc226="http://schemas.microsoft.com/office/powerpoint/2022/06/main/command" chg="mod">
              <pc226:chgData name="Brittany Hauck" userId="66ad16fa-3904-4f7e-9744-76fe3812ec95" providerId="ADAL" clId="{43D1C98A-0E28-486E-ACCE-113426F62B65}" dt="2025-04-27T01:56:49.773" v="464" actId="20577"/>
              <pc2:cmMkLst xmlns:pc2="http://schemas.microsoft.com/office/powerpoint/2019/9/main/command">
                <pc:docMk/>
                <pc:sldMk cId="2864895636" sldId="262"/>
                <pc2:cmMk id="{5054F48C-780A-4E23-BFD5-8EE797F972A5}"/>
              </pc2:cmMkLst>
            </pc226:cmChg>
            <pc226:cmChg xmlns:pc226="http://schemas.microsoft.com/office/powerpoint/2022/06/main/command" chg="mod">
              <pc226:chgData name="Brittany Hauck" userId="66ad16fa-3904-4f7e-9744-76fe3812ec95" providerId="ADAL" clId="{43D1C98A-0E28-486E-ACCE-113426F62B65}" dt="2025-04-27T01:56:49.773" v="464" actId="20577"/>
              <pc2:cmMkLst xmlns:pc2="http://schemas.microsoft.com/office/powerpoint/2019/9/main/command">
                <pc:docMk/>
                <pc:sldMk cId="2864895636" sldId="262"/>
                <pc2:cmMk id="{0079F4BF-F52E-4F0D-9BEB-E936561ACC1E}"/>
              </pc2:cmMkLst>
            </pc226:cmChg>
            <pc226:cmChg xmlns:pc226="http://schemas.microsoft.com/office/powerpoint/2022/06/main/command" chg="mod">
              <pc226:chgData name="Brittany Hauck" userId="66ad16fa-3904-4f7e-9744-76fe3812ec95" providerId="ADAL" clId="{43D1C98A-0E28-486E-ACCE-113426F62B65}" dt="2025-04-27T01:56:29.778" v="457" actId="20577"/>
              <pc2:cmMkLst xmlns:pc2="http://schemas.microsoft.com/office/powerpoint/2019/9/main/command">
                <pc:docMk/>
                <pc:sldMk cId="2864895636" sldId="262"/>
                <pc2:cmMk id="{908F27E4-4A7A-44EC-B28D-E543322D6861}"/>
              </pc2:cmMkLst>
            </pc226:cmChg>
            <pc226:cmChg xmlns:pc226="http://schemas.microsoft.com/office/powerpoint/2022/06/main/command" chg="mod">
              <pc226:chgData name="Brittany Hauck" userId="66ad16fa-3904-4f7e-9744-76fe3812ec95" providerId="ADAL" clId="{43D1C98A-0E28-486E-ACCE-113426F62B65}" dt="2025-04-27T01:56:29.778" v="457" actId="20577"/>
              <pc2:cmMkLst xmlns:pc2="http://schemas.microsoft.com/office/powerpoint/2019/9/main/command">
                <pc:docMk/>
                <pc:sldMk cId="2864895636" sldId="262"/>
                <pc2:cmMk id="{3445EBED-ADD0-4CB9-BE52-19A7C8F70690}"/>
              </pc2:cmMkLst>
            </pc226:cmChg>
          </p:ext>
        </pc:extLst>
      </pc:sldChg>
      <pc:sldChg chg="modSp mod modCm">
        <pc:chgData name="Brittany Hauck" userId="66ad16fa-3904-4f7e-9744-76fe3812ec95" providerId="ADAL" clId="{43D1C98A-0E28-486E-ACCE-113426F62B65}" dt="2025-04-27T02:00:15.042" v="526" actId="20577"/>
        <pc:sldMkLst>
          <pc:docMk/>
          <pc:sldMk cId="2225718273" sldId="263"/>
        </pc:sldMkLst>
        <pc:spChg chg="mod">
          <ac:chgData name="Brittany Hauck" userId="66ad16fa-3904-4f7e-9744-76fe3812ec95" providerId="ADAL" clId="{43D1C98A-0E28-486E-ACCE-113426F62B65}" dt="2025-04-27T02:00:15.042" v="526" actId="20577"/>
          <ac:spMkLst>
            <pc:docMk/>
            <pc:sldMk cId="2225718273" sldId="263"/>
            <ac:spMk id="3" creationId="{BF20B1E1-A5E8-D776-6F6F-54E582A4A8F6}"/>
          </ac:spMkLst>
        </pc:spChg>
        <pc:spChg chg="mod">
          <ac:chgData name="Brittany Hauck" userId="66ad16fa-3904-4f7e-9744-76fe3812ec95" providerId="ADAL" clId="{43D1C98A-0E28-486E-ACCE-113426F62B65}" dt="2025-04-27T02:00:00.937" v="522" actId="1076"/>
          <ac:spMkLst>
            <pc:docMk/>
            <pc:sldMk cId="2225718273" sldId="263"/>
            <ac:spMk id="4" creationId="{6ADFB64E-E12D-C28F-6370-018308F1423F}"/>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2:00:15.042" v="526" actId="20577"/>
              <pc2:cmMkLst xmlns:pc2="http://schemas.microsoft.com/office/powerpoint/2019/9/main/command">
                <pc:docMk/>
                <pc:sldMk cId="2225718273" sldId="263"/>
                <pc2:cmMk id="{3820415F-6C6F-4B09-B58D-7FF064CF1AF9}"/>
              </pc2:cmMkLst>
            </pc226:cmChg>
            <pc226:cmChg xmlns:pc226="http://schemas.microsoft.com/office/powerpoint/2022/06/main/command" chg="mod">
              <pc226:chgData name="Brittany Hauck" userId="66ad16fa-3904-4f7e-9744-76fe3812ec95" providerId="ADAL" clId="{43D1C98A-0E28-486E-ACCE-113426F62B65}" dt="2025-04-27T01:57:37.948" v="465" actId="20577"/>
              <pc2:cmMkLst xmlns:pc2="http://schemas.microsoft.com/office/powerpoint/2019/9/main/command">
                <pc:docMk/>
                <pc:sldMk cId="2225718273" sldId="263"/>
                <pc2:cmMk id="{AEDAA781-E7B3-4608-938A-F03EB39115B4}"/>
              </pc2:cmMkLst>
            </pc226:cmChg>
            <pc226:cmChg xmlns:pc226="http://schemas.microsoft.com/office/powerpoint/2022/06/main/command" chg="mod">
              <pc226:chgData name="Brittany Hauck" userId="66ad16fa-3904-4f7e-9744-76fe3812ec95" providerId="ADAL" clId="{43D1C98A-0E28-486E-ACCE-113426F62B65}" dt="2025-04-27T02:00:15.042" v="526" actId="20577"/>
              <pc2:cmMkLst xmlns:pc2="http://schemas.microsoft.com/office/powerpoint/2019/9/main/command">
                <pc:docMk/>
                <pc:sldMk cId="2225718273" sldId="263"/>
                <pc2:cmMk id="{7C763AF9-78FE-4EB2-9398-291357B0F353}"/>
              </pc2:cmMkLst>
            </pc226:cmChg>
          </p:ext>
        </pc:extLst>
      </pc:sldChg>
      <pc:sldChg chg="modSp mod modCm">
        <pc:chgData name="Brittany Hauck" userId="66ad16fa-3904-4f7e-9744-76fe3812ec95" providerId="ADAL" clId="{43D1C98A-0E28-486E-ACCE-113426F62B65}" dt="2025-04-27T02:01:43.854" v="536" actId="20577"/>
        <pc:sldMkLst>
          <pc:docMk/>
          <pc:sldMk cId="17082133" sldId="264"/>
        </pc:sldMkLst>
        <pc:spChg chg="mod">
          <ac:chgData name="Brittany Hauck" userId="66ad16fa-3904-4f7e-9744-76fe3812ec95" providerId="ADAL" clId="{43D1C98A-0E28-486E-ACCE-113426F62B65}" dt="2025-04-27T02:01:43.854" v="536" actId="20577"/>
          <ac:spMkLst>
            <pc:docMk/>
            <pc:sldMk cId="17082133" sldId="264"/>
            <ac:spMk id="3" creationId="{5D8CCB61-BE83-0879-04F9-4CB2FCEF98AA}"/>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2:01:43.854" v="536" actId="20577"/>
              <pc2:cmMkLst xmlns:pc2="http://schemas.microsoft.com/office/powerpoint/2019/9/main/command">
                <pc:docMk/>
                <pc:sldMk cId="17082133" sldId="264"/>
                <pc2:cmMk id="{6FD63B43-130E-4331-B0C6-293B547BE604}"/>
              </pc2:cmMkLst>
            </pc226:cmChg>
            <pc226:cmChg xmlns:pc226="http://schemas.microsoft.com/office/powerpoint/2022/06/main/command" chg="mod">
              <pc226:chgData name="Brittany Hauck" userId="66ad16fa-3904-4f7e-9744-76fe3812ec95" providerId="ADAL" clId="{43D1C98A-0E28-486E-ACCE-113426F62B65}" dt="2025-04-27T02:01:43.854" v="536" actId="20577"/>
              <pc2:cmMkLst xmlns:pc2="http://schemas.microsoft.com/office/powerpoint/2019/9/main/command">
                <pc:docMk/>
                <pc:sldMk cId="17082133" sldId="264"/>
                <pc2:cmMk id="{C2BD6D54-0E89-4FE6-A1A5-4065B02D3305}"/>
              </pc2:cmMkLst>
            </pc226:cmChg>
          </p:ext>
        </pc:extLst>
      </pc:sldChg>
      <pc:sldChg chg="modSp mod modCm">
        <pc:chgData name="Brittany Hauck" userId="66ad16fa-3904-4f7e-9744-76fe3812ec95" providerId="ADAL" clId="{43D1C98A-0E28-486E-ACCE-113426F62B65}" dt="2025-04-27T02:03:10.048" v="550" actId="108"/>
        <pc:sldMkLst>
          <pc:docMk/>
          <pc:sldMk cId="903471767" sldId="265"/>
        </pc:sldMkLst>
        <pc:spChg chg="mod">
          <ac:chgData name="Brittany Hauck" userId="66ad16fa-3904-4f7e-9744-76fe3812ec95" providerId="ADAL" clId="{43D1C98A-0E28-486E-ACCE-113426F62B65}" dt="2025-04-27T02:02:32.918" v="548" actId="20577"/>
          <ac:spMkLst>
            <pc:docMk/>
            <pc:sldMk cId="903471767" sldId="265"/>
            <ac:spMk id="2" creationId="{3B80B765-8E89-7E9C-741F-105AB133A584}"/>
          </ac:spMkLst>
        </pc:spChg>
        <pc:spChg chg="mod">
          <ac:chgData name="Brittany Hauck" userId="66ad16fa-3904-4f7e-9744-76fe3812ec95" providerId="ADAL" clId="{43D1C98A-0E28-486E-ACCE-113426F62B65}" dt="2025-04-27T02:03:10.048" v="550" actId="108"/>
          <ac:spMkLst>
            <pc:docMk/>
            <pc:sldMk cId="903471767" sldId="265"/>
            <ac:spMk id="3" creationId="{2E9643A7-CAF6-2C70-F7D5-372519292476}"/>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2:03:04.479" v="549"/>
              <pc2:cmMkLst xmlns:pc2="http://schemas.microsoft.com/office/powerpoint/2019/9/main/command">
                <pc:docMk/>
                <pc:sldMk cId="903471767" sldId="265"/>
                <pc2:cmMk id="{6FCE224D-499F-4ABA-BC39-A8C9093045BB}"/>
              </pc2:cmMkLst>
            </pc226:cmChg>
            <pc226:cmChg xmlns:pc226="http://schemas.microsoft.com/office/powerpoint/2022/06/main/command" chg="mod">
              <pc226:chgData name="Brittany Hauck" userId="66ad16fa-3904-4f7e-9744-76fe3812ec95" providerId="ADAL" clId="{43D1C98A-0E28-486E-ACCE-113426F62B65}" dt="2025-04-27T02:02:32.918" v="548" actId="20577"/>
              <pc2:cmMkLst xmlns:pc2="http://schemas.microsoft.com/office/powerpoint/2019/9/main/command">
                <pc:docMk/>
                <pc:sldMk cId="903471767" sldId="265"/>
                <pc2:cmMk id="{8C5A794F-C6BE-4C42-822F-EC17807267BF}"/>
              </pc2:cmMkLst>
            </pc226:cmChg>
            <pc226:cmChg xmlns:pc226="http://schemas.microsoft.com/office/powerpoint/2022/06/main/command" chg="mod">
              <pc226:chgData name="Brittany Hauck" userId="66ad16fa-3904-4f7e-9744-76fe3812ec95" providerId="ADAL" clId="{43D1C98A-0E28-486E-ACCE-113426F62B65}" dt="2025-04-27T02:02:32.918" v="548" actId="20577"/>
              <pc2:cmMkLst xmlns:pc2="http://schemas.microsoft.com/office/powerpoint/2019/9/main/command">
                <pc:docMk/>
                <pc:sldMk cId="903471767" sldId="265"/>
                <pc2:cmMk id="{8D41EB70-E269-46F2-A202-F4E4BE5DA0E7}"/>
              </pc2:cmMkLst>
            </pc226:cmChg>
            <pc226:cmChg xmlns:pc226="http://schemas.microsoft.com/office/powerpoint/2022/06/main/command" chg="mod">
              <pc226:chgData name="Brittany Hauck" userId="66ad16fa-3904-4f7e-9744-76fe3812ec95" providerId="ADAL" clId="{43D1C98A-0E28-486E-ACCE-113426F62B65}" dt="2025-04-27T02:02:32.918" v="548" actId="20577"/>
              <pc2:cmMkLst xmlns:pc2="http://schemas.microsoft.com/office/powerpoint/2019/9/main/command">
                <pc:docMk/>
                <pc:sldMk cId="903471767" sldId="265"/>
                <pc2:cmMk id="{9FE5A3CA-7475-47A2-9040-93E5C8303CF6}"/>
              </pc2:cmMkLst>
            </pc226:cmChg>
            <pc226:cmChg xmlns:pc226="http://schemas.microsoft.com/office/powerpoint/2022/06/main/command" chg="mod">
              <pc226:chgData name="Brittany Hauck" userId="66ad16fa-3904-4f7e-9744-76fe3812ec95" providerId="ADAL" clId="{43D1C98A-0E28-486E-ACCE-113426F62B65}" dt="2025-04-27T02:01:58.248" v="537" actId="20577"/>
              <pc2:cmMkLst xmlns:pc2="http://schemas.microsoft.com/office/powerpoint/2019/9/main/command">
                <pc:docMk/>
                <pc:sldMk cId="903471767" sldId="265"/>
                <pc2:cmMk id="{7D2BEAE5-8515-47CA-8F2E-9E522B4DC73E}"/>
              </pc2:cmMkLst>
            </pc226:cmChg>
          </p:ext>
        </pc:extLst>
      </pc:sldChg>
      <pc:sldChg chg="modSp mod modCm">
        <pc:chgData name="Brittany Hauck" userId="66ad16fa-3904-4f7e-9744-76fe3812ec95" providerId="ADAL" clId="{43D1C98A-0E28-486E-ACCE-113426F62B65}" dt="2025-04-27T02:48:39.438" v="577"/>
        <pc:sldMkLst>
          <pc:docMk/>
          <pc:sldMk cId="366497990" sldId="267"/>
        </pc:sldMkLst>
        <pc:spChg chg="mod">
          <ac:chgData name="Brittany Hauck" userId="66ad16fa-3904-4f7e-9744-76fe3812ec95" providerId="ADAL" clId="{43D1C98A-0E28-486E-ACCE-113426F62B65}" dt="2025-04-27T02:48:21.744" v="576" actId="5793"/>
          <ac:spMkLst>
            <pc:docMk/>
            <pc:sldMk cId="366497990" sldId="267"/>
            <ac:spMk id="3" creationId="{C4386629-822E-8712-3410-9CF1B6775610}"/>
          </ac:spMkLst>
        </pc:spChg>
        <pc:spChg chg="mod">
          <ac:chgData name="Brittany Hauck" userId="66ad16fa-3904-4f7e-9744-76fe3812ec95" providerId="ADAL" clId="{43D1C98A-0E28-486E-ACCE-113426F62B65}" dt="2025-04-27T02:48:39.438" v="577"/>
          <ac:spMkLst>
            <pc:docMk/>
            <pc:sldMk cId="366497990" sldId="267"/>
            <ac:spMk id="4" creationId="{E8D9259C-0A94-75C3-EBA2-8AE33D2E4DD5}"/>
          </ac:spMkLst>
        </pc:spChg>
        <pc:picChg chg="mod">
          <ac:chgData name="Brittany Hauck" userId="66ad16fa-3904-4f7e-9744-76fe3812ec95" providerId="ADAL" clId="{43D1C98A-0E28-486E-ACCE-113426F62B65}" dt="2025-04-27T02:46:10.076" v="551" actId="14826"/>
          <ac:picMkLst>
            <pc:docMk/>
            <pc:sldMk cId="366497990" sldId="267"/>
            <ac:picMk id="1026" creationId="{6BC05332-4F53-2089-97D0-B3A6C2AA5829}"/>
          </ac:picMkLst>
        </pc:pic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2:48:21.744" v="576" actId="5793"/>
              <pc2:cmMkLst xmlns:pc2="http://schemas.microsoft.com/office/powerpoint/2019/9/main/command">
                <pc:docMk/>
                <pc:sldMk cId="366497990" sldId="267"/>
                <pc2:cmMk id="{C4BAE363-C9EB-438F-9FF6-0005EA53A15B}"/>
              </pc2:cmMkLst>
            </pc226:cmChg>
            <pc226:cmChg xmlns:pc226="http://schemas.microsoft.com/office/powerpoint/2022/06/main/command" chg="mod">
              <pc226:chgData name="Brittany Hauck" userId="66ad16fa-3904-4f7e-9744-76fe3812ec95" providerId="ADAL" clId="{43D1C98A-0E28-486E-ACCE-113426F62B65}" dt="2025-04-27T02:48:21.744" v="576" actId="5793"/>
              <pc2:cmMkLst xmlns:pc2="http://schemas.microsoft.com/office/powerpoint/2019/9/main/command">
                <pc:docMk/>
                <pc:sldMk cId="366497990" sldId="267"/>
                <pc2:cmMk id="{2B4FD87A-B129-42F4-A070-4BDAC97E1103}"/>
              </pc2:cmMkLst>
            </pc226:cmChg>
          </p:ext>
        </pc:extLst>
      </pc:sldChg>
      <pc:sldChg chg="modSp mod modCm">
        <pc:chgData name="Brittany Hauck" userId="66ad16fa-3904-4f7e-9744-76fe3812ec95" providerId="ADAL" clId="{43D1C98A-0E28-486E-ACCE-113426F62B65}" dt="2025-04-27T02:49:13.323" v="580" actId="20577"/>
        <pc:sldMkLst>
          <pc:docMk/>
          <pc:sldMk cId="3447296614" sldId="268"/>
        </pc:sldMkLst>
        <pc:spChg chg="mod">
          <ac:chgData name="Brittany Hauck" userId="66ad16fa-3904-4f7e-9744-76fe3812ec95" providerId="ADAL" clId="{43D1C98A-0E28-486E-ACCE-113426F62B65}" dt="2025-04-27T02:49:13.323" v="580" actId="20577"/>
          <ac:spMkLst>
            <pc:docMk/>
            <pc:sldMk cId="3447296614" sldId="268"/>
            <ac:spMk id="3" creationId="{9A675142-AC9A-8185-7D12-22107F9F1977}"/>
          </ac:spMkLst>
        </pc:spChg>
        <pc:extLst>
          <p:ext xmlns:p="http://schemas.openxmlformats.org/presentationml/2006/main" uri="{D6D511B9-2390-475A-947B-AFAB55BFBCF1}">
            <pc226:cmChg xmlns:pc226="http://schemas.microsoft.com/office/powerpoint/2022/06/main/command" chg="mod">
              <pc226:chgData name="Brittany Hauck" userId="66ad16fa-3904-4f7e-9744-76fe3812ec95" providerId="ADAL" clId="{43D1C98A-0E28-486E-ACCE-113426F62B65}" dt="2025-04-27T02:49:13.323" v="580" actId="20577"/>
              <pc2:cmMkLst xmlns:pc2="http://schemas.microsoft.com/office/powerpoint/2019/9/main/command">
                <pc:docMk/>
                <pc:sldMk cId="3447296614" sldId="268"/>
                <pc2:cmMk id="{2A308414-C2F0-4DDF-8489-B4DEE8F4497B}"/>
              </pc2:cmMkLst>
            </pc226:cmChg>
          </p:ext>
        </pc:extLst>
      </pc:sldChg>
    </pc:docChg>
  </pc:docChgLst>
  <pc:docChgLst>
    <pc:chgData name="Brittany Lawson" userId="S::brittany.a.lawson@gsk.com::3fdaca8b-47b4-4ee0-b8e1-38e5445c3eb5" providerId="AD" clId="Web-{BEFB70FE-D1B6-4F90-9EB0-2C3F5E5FEA75}"/>
    <pc:docChg chg="mod modSld">
      <pc:chgData name="Brittany Lawson" userId="S::brittany.a.lawson@gsk.com::3fdaca8b-47b4-4ee0-b8e1-38e5445c3eb5" providerId="AD" clId="Web-{BEFB70FE-D1B6-4F90-9EB0-2C3F5E5FEA75}" dt="2025-04-24T15:05:53.584" v="2" actId="1076"/>
      <pc:docMkLst>
        <pc:docMk/>
      </pc:docMkLst>
      <pc:sldChg chg="modSp">
        <pc:chgData name="Brittany Lawson" userId="S::brittany.a.lawson@gsk.com::3fdaca8b-47b4-4ee0-b8e1-38e5445c3eb5" providerId="AD" clId="Web-{BEFB70FE-D1B6-4F90-9EB0-2C3F5E5FEA75}" dt="2025-04-24T15:05:53.584" v="2" actId="1076"/>
        <pc:sldMkLst>
          <pc:docMk/>
          <pc:sldMk cId="220382189" sldId="259"/>
        </pc:sldMkLst>
        <pc:spChg chg="mod">
          <ac:chgData name="Brittany Lawson" userId="S::brittany.a.lawson@gsk.com::3fdaca8b-47b4-4ee0-b8e1-38e5445c3eb5" providerId="AD" clId="Web-{BEFB70FE-D1B6-4F90-9EB0-2C3F5E5FEA75}" dt="2025-04-24T15:05:53.584" v="2" actId="1076"/>
          <ac:spMkLst>
            <pc:docMk/>
            <pc:sldMk cId="220382189" sldId="259"/>
            <ac:spMk id="3" creationId="{76A70A06-83D5-9E0F-9C0A-82FEDBF352C9}"/>
          </ac:spMkLst>
        </pc:spChg>
      </pc:sldChg>
    </pc:docChg>
  </pc:docChgLst>
  <pc:docChgLst>
    <pc:chgData name="Grant Thompson" userId="afa40756-60a9-4f09-b456-b486db6a1f42" providerId="ADAL" clId="{A0F8BE70-704C-3F46-864C-F54EC81F76E3}"/>
    <pc:docChg chg="undo redo custSel addSld delSld modSld">
      <pc:chgData name="Grant Thompson" userId="afa40756-60a9-4f09-b456-b486db6a1f42" providerId="ADAL" clId="{A0F8BE70-704C-3F46-864C-F54EC81F76E3}" dt="2025-04-11T20:18:01.687" v="825" actId="207"/>
      <pc:docMkLst>
        <pc:docMk/>
      </pc:docMkLst>
      <pc:sldChg chg="addSp modSp mod">
        <pc:chgData name="Grant Thompson" userId="afa40756-60a9-4f09-b456-b486db6a1f42" providerId="ADAL" clId="{A0F8BE70-704C-3F46-864C-F54EC81F76E3}" dt="2025-04-11T20:15:29.259" v="809" actId="1076"/>
        <pc:sldMkLst>
          <pc:docMk/>
          <pc:sldMk cId="860132721" sldId="256"/>
        </pc:sldMkLst>
        <pc:spChg chg="mod">
          <ac:chgData name="Grant Thompson" userId="afa40756-60a9-4f09-b456-b486db6a1f42" providerId="ADAL" clId="{A0F8BE70-704C-3F46-864C-F54EC81F76E3}" dt="2025-04-11T20:15:29.259" v="809" actId="1076"/>
          <ac:spMkLst>
            <pc:docMk/>
            <pc:sldMk cId="860132721" sldId="256"/>
            <ac:spMk id="5" creationId="{418B45BD-EEFB-FF82-EF13-01E4A46A3F94}"/>
          </ac:spMkLst>
        </pc:spChg>
        <pc:spChg chg="mod">
          <ac:chgData name="Grant Thompson" userId="afa40756-60a9-4f09-b456-b486db6a1f42" providerId="ADAL" clId="{A0F8BE70-704C-3F46-864C-F54EC81F76E3}" dt="2025-04-10T14:43:49.428" v="45" actId="14100"/>
          <ac:spMkLst>
            <pc:docMk/>
            <pc:sldMk cId="860132721" sldId="256"/>
            <ac:spMk id="6" creationId="{A4D98C45-6199-D9BB-16E3-63ACF1AE1AAE}"/>
          </ac:spMkLst>
        </pc:spChg>
        <pc:picChg chg="add mod modCrop">
          <ac:chgData name="Grant Thompson" userId="afa40756-60a9-4f09-b456-b486db6a1f42" providerId="ADAL" clId="{A0F8BE70-704C-3F46-864C-F54EC81F76E3}" dt="2025-04-10T19:14:29.976" v="763" actId="1076"/>
          <ac:picMkLst>
            <pc:docMk/>
            <pc:sldMk cId="860132721" sldId="256"/>
            <ac:picMk id="7" creationId="{9654BFD1-75D2-2F5D-DE57-6002C1B12EFD}"/>
          </ac:picMkLst>
        </pc:picChg>
        <pc:picChg chg="add mod modCrop">
          <ac:chgData name="Grant Thompson" userId="afa40756-60a9-4f09-b456-b486db6a1f42" providerId="ADAL" clId="{A0F8BE70-704C-3F46-864C-F54EC81F76E3}" dt="2025-04-10T19:14:29.976" v="763" actId="1076"/>
          <ac:picMkLst>
            <pc:docMk/>
            <pc:sldMk cId="860132721" sldId="256"/>
            <ac:picMk id="8" creationId="{91B32C31-93C5-03B0-4A2C-45835444EC37}"/>
          </ac:picMkLst>
        </pc:picChg>
      </pc:sldChg>
      <pc:sldChg chg="addSp delSp modSp mod modCm">
        <pc:chgData name="Grant Thompson" userId="afa40756-60a9-4f09-b456-b486db6a1f42" providerId="ADAL" clId="{A0F8BE70-704C-3F46-864C-F54EC81F76E3}" dt="2025-04-11T20:18:01.687" v="825" actId="207"/>
        <pc:sldMkLst>
          <pc:docMk/>
          <pc:sldMk cId="3278940955" sldId="257"/>
        </pc:sldMkLst>
        <pc:spChg chg="mod">
          <ac:chgData name="Grant Thompson" userId="afa40756-60a9-4f09-b456-b486db6a1f42" providerId="ADAL" clId="{A0F8BE70-704C-3F46-864C-F54EC81F76E3}" dt="2025-04-10T18:38:05.264" v="567" actId="14100"/>
          <ac:spMkLst>
            <pc:docMk/>
            <pc:sldMk cId="3278940955" sldId="257"/>
            <ac:spMk id="3" creationId="{25100561-CE55-36DC-818F-5039ADDD37A7}"/>
          </ac:spMkLst>
        </pc:spChg>
        <pc:spChg chg="mod">
          <ac:chgData name="Grant Thompson" userId="afa40756-60a9-4f09-b456-b486db6a1f42" providerId="ADAL" clId="{A0F8BE70-704C-3F46-864C-F54EC81F76E3}" dt="2025-04-10T14:43:40.886" v="43" actId="14100"/>
          <ac:spMkLst>
            <pc:docMk/>
            <pc:sldMk cId="3278940955" sldId="257"/>
            <ac:spMk id="4" creationId="{6DE63DB1-0868-31EF-1226-0C934DBDF19A}"/>
          </ac:spMkLst>
        </pc:spChg>
        <pc:spChg chg="mod">
          <ac:chgData name="Grant Thompson" userId="afa40756-60a9-4f09-b456-b486db6a1f42" providerId="ADAL" clId="{A0F8BE70-704C-3F46-864C-F54EC81F76E3}" dt="2025-04-11T20:18:01.687" v="825" actId="207"/>
          <ac:spMkLst>
            <pc:docMk/>
            <pc:sldMk cId="3278940955" sldId="257"/>
            <ac:spMk id="6" creationId="{23CE6574-B477-684A-1D5A-0732985687C2}"/>
          </ac:spMkLst>
        </pc:spChg>
        <pc:spChg chg="add mod">
          <ac:chgData name="Grant Thompson" userId="afa40756-60a9-4f09-b456-b486db6a1f42" providerId="ADAL" clId="{A0F8BE70-704C-3F46-864C-F54EC81F76E3}" dt="2025-04-10T18:50:34.754" v="633" actId="11530"/>
          <ac:spMkLst>
            <pc:docMk/>
            <pc:sldMk cId="3278940955" sldId="257"/>
            <ac:spMk id="7" creationId="{5E1610C3-2CD2-92AE-B1EC-49E3913492BD}"/>
          </ac:spMkLst>
        </pc:spChg>
        <pc:picChg chg="add mod">
          <ac:chgData name="Grant Thompson" userId="afa40756-60a9-4f09-b456-b486db6a1f42" providerId="ADAL" clId="{A0F8BE70-704C-3F46-864C-F54EC81F76E3}" dt="2025-04-10T15:00:40.303" v="243" actId="1036"/>
          <ac:picMkLst>
            <pc:docMk/>
            <pc:sldMk cId="3278940955" sldId="257"/>
            <ac:picMk id="10" creationId="{AB8AA7B7-E1DD-3644-9A76-A695DF6DED18}"/>
          </ac:picMkLst>
        </pc:picChg>
        <pc:extLst>
          <p:ext xmlns:p="http://schemas.openxmlformats.org/presentationml/2006/main" uri="{D6D511B9-2390-475A-947B-AFAB55BFBCF1}">
            <pc226:cmChg xmlns:pc226="http://schemas.microsoft.com/office/powerpoint/2022/06/main/command" chg="mod">
              <pc226:chgData name="Grant Thompson" userId="afa40756-60a9-4f09-b456-b486db6a1f42" providerId="ADAL" clId="{A0F8BE70-704C-3F46-864C-F54EC81F76E3}" dt="2025-04-10T14:51:26.090" v="186" actId="20577"/>
              <pc2:cmMkLst xmlns:pc2="http://schemas.microsoft.com/office/powerpoint/2019/9/main/command">
                <pc:docMk/>
                <pc:sldMk cId="3278940955" sldId="257"/>
                <pc2:cmMk id="{22FD1141-8C2F-4D0A-9405-E3975AC8A79C}"/>
              </pc2:cmMkLst>
            </pc226:cmChg>
          </p:ext>
        </pc:extLst>
      </pc:sldChg>
      <pc:sldChg chg="modSp mod">
        <pc:chgData name="Grant Thompson" userId="afa40756-60a9-4f09-b456-b486db6a1f42" providerId="ADAL" clId="{A0F8BE70-704C-3F46-864C-F54EC81F76E3}" dt="2025-04-10T18:44:15.621" v="612" actId="20577"/>
        <pc:sldMkLst>
          <pc:docMk/>
          <pc:sldMk cId="4094849214" sldId="258"/>
        </pc:sldMkLst>
        <pc:spChg chg="mod">
          <ac:chgData name="Grant Thompson" userId="afa40756-60a9-4f09-b456-b486db6a1f42" providerId="ADAL" clId="{A0F8BE70-704C-3F46-864C-F54EC81F76E3}" dt="2025-04-10T18:44:15.621" v="612" actId="20577"/>
          <ac:spMkLst>
            <pc:docMk/>
            <pc:sldMk cId="4094849214" sldId="258"/>
            <ac:spMk id="3" creationId="{274FB489-B280-CC22-D0B8-D8BA8A45DCE1}"/>
          </ac:spMkLst>
        </pc:spChg>
        <pc:spChg chg="mod">
          <ac:chgData name="Grant Thompson" userId="afa40756-60a9-4f09-b456-b486db6a1f42" providerId="ADAL" clId="{A0F8BE70-704C-3F46-864C-F54EC81F76E3}" dt="2025-04-10T14:43:58.029" v="47" actId="403"/>
          <ac:spMkLst>
            <pc:docMk/>
            <pc:sldMk cId="4094849214" sldId="258"/>
            <ac:spMk id="4" creationId="{8C4C8074-0DF1-CAE3-D2E0-87565E635A21}"/>
          </ac:spMkLst>
        </pc:spChg>
      </pc:sldChg>
      <pc:sldChg chg="addSp modSp mod">
        <pc:chgData name="Grant Thompson" userId="afa40756-60a9-4f09-b456-b486db6a1f42" providerId="ADAL" clId="{A0F8BE70-704C-3F46-864C-F54EC81F76E3}" dt="2025-04-10T18:37:42.697" v="564" actId="113"/>
        <pc:sldMkLst>
          <pc:docMk/>
          <pc:sldMk cId="220382189" sldId="259"/>
        </pc:sldMkLst>
        <pc:spChg chg="add mod">
          <ac:chgData name="Grant Thompson" userId="afa40756-60a9-4f09-b456-b486db6a1f42" providerId="ADAL" clId="{A0F8BE70-704C-3F46-864C-F54EC81F76E3}" dt="2025-04-10T18:37:42.697" v="564" actId="113"/>
          <ac:spMkLst>
            <pc:docMk/>
            <pc:sldMk cId="220382189" sldId="259"/>
            <ac:spMk id="2" creationId="{6E808B0B-717C-B30A-DBD8-0D42CFBD2F95}"/>
          </ac:spMkLst>
        </pc:spChg>
        <pc:spChg chg="mod">
          <ac:chgData name="Grant Thompson" userId="afa40756-60a9-4f09-b456-b486db6a1f42" providerId="ADAL" clId="{A0F8BE70-704C-3F46-864C-F54EC81F76E3}" dt="2025-04-10T14:55:12.883" v="222" actId="207"/>
          <ac:spMkLst>
            <pc:docMk/>
            <pc:sldMk cId="220382189" sldId="259"/>
            <ac:spMk id="3" creationId="{76A70A06-83D5-9E0F-9C0A-82FEDBF352C9}"/>
          </ac:spMkLst>
        </pc:spChg>
        <pc:spChg chg="mod">
          <ac:chgData name="Grant Thompson" userId="afa40756-60a9-4f09-b456-b486db6a1f42" providerId="ADAL" clId="{A0F8BE70-704C-3F46-864C-F54EC81F76E3}" dt="2025-04-10T14:44:10.258" v="49" actId="14100"/>
          <ac:spMkLst>
            <pc:docMk/>
            <pc:sldMk cId="220382189" sldId="259"/>
            <ac:spMk id="4" creationId="{49A52EA3-5854-E287-83F7-381FD88FBF72}"/>
          </ac:spMkLst>
        </pc:spChg>
        <pc:picChg chg="add mod">
          <ac:chgData name="Grant Thompson" userId="afa40756-60a9-4f09-b456-b486db6a1f42" providerId="ADAL" clId="{A0F8BE70-704C-3F46-864C-F54EC81F76E3}" dt="2025-04-10T15:00:47.407" v="252" actId="1037"/>
          <ac:picMkLst>
            <pc:docMk/>
            <pc:sldMk cId="220382189" sldId="259"/>
            <ac:picMk id="6" creationId="{5479B843-F213-DE34-E629-8176EB6931A8}"/>
          </ac:picMkLst>
        </pc:picChg>
      </pc:sldChg>
      <pc:sldChg chg="addSp modSp mod modCm">
        <pc:chgData name="Grant Thompson" userId="afa40756-60a9-4f09-b456-b486db6a1f42" providerId="ADAL" clId="{A0F8BE70-704C-3F46-864C-F54EC81F76E3}" dt="2025-04-10T19:15:38.975" v="771" actId="12"/>
        <pc:sldMkLst>
          <pc:docMk/>
          <pc:sldMk cId="2074586267" sldId="260"/>
        </pc:sldMkLst>
        <pc:spChg chg="add mod">
          <ac:chgData name="Grant Thompson" userId="afa40756-60a9-4f09-b456-b486db6a1f42" providerId="ADAL" clId="{A0F8BE70-704C-3F46-864C-F54EC81F76E3}" dt="2025-04-10T18:38:17.566" v="574" actId="113"/>
          <ac:spMkLst>
            <pc:docMk/>
            <pc:sldMk cId="2074586267" sldId="260"/>
            <ac:spMk id="2" creationId="{3E631C75-3AD9-789C-8E99-FFB5A97E1D4A}"/>
          </ac:spMkLst>
        </pc:spChg>
        <pc:spChg chg="mod">
          <ac:chgData name="Grant Thompson" userId="afa40756-60a9-4f09-b456-b486db6a1f42" providerId="ADAL" clId="{A0F8BE70-704C-3F46-864C-F54EC81F76E3}" dt="2025-04-10T19:15:38.975" v="771" actId="12"/>
          <ac:spMkLst>
            <pc:docMk/>
            <pc:sldMk cId="2074586267" sldId="260"/>
            <ac:spMk id="3" creationId="{2DAFB14F-542E-0234-1737-85162AEABEED}"/>
          </ac:spMkLst>
        </pc:spChg>
        <pc:spChg chg="mod">
          <ac:chgData name="Grant Thompson" userId="afa40756-60a9-4f09-b456-b486db6a1f42" providerId="ADAL" clId="{A0F8BE70-704C-3F46-864C-F54EC81F76E3}" dt="2025-04-10T14:44:18.770" v="51" actId="403"/>
          <ac:spMkLst>
            <pc:docMk/>
            <pc:sldMk cId="2074586267" sldId="260"/>
            <ac:spMk id="4" creationId="{4246766C-EC9C-5B72-CA01-C1B3D79B3639}"/>
          </ac:spMkLst>
        </pc:spChg>
        <pc:picChg chg="add mod">
          <ac:chgData name="Grant Thompson" userId="afa40756-60a9-4f09-b456-b486db6a1f42" providerId="ADAL" clId="{A0F8BE70-704C-3F46-864C-F54EC81F76E3}" dt="2025-04-10T15:01:00.690" v="253"/>
          <ac:picMkLst>
            <pc:docMk/>
            <pc:sldMk cId="2074586267" sldId="260"/>
            <ac:picMk id="6" creationId="{34604977-B2CF-64E2-F3BB-E8980F6BB73A}"/>
          </ac:picMkLst>
        </pc:picChg>
        <pc:extLst>
          <p:ext xmlns:p="http://schemas.openxmlformats.org/presentationml/2006/main" uri="{D6D511B9-2390-475A-947B-AFAB55BFBCF1}">
            <pc226:cmChg xmlns:pc226="http://schemas.microsoft.com/office/powerpoint/2022/06/main/command" chg="mod">
              <pc226:chgData name="Grant Thompson" userId="afa40756-60a9-4f09-b456-b486db6a1f42" providerId="ADAL" clId="{A0F8BE70-704C-3F46-864C-F54EC81F76E3}" dt="2025-04-10T19:15:23.696" v="769" actId="20577"/>
              <pc2:cmMkLst xmlns:pc2="http://schemas.microsoft.com/office/powerpoint/2019/9/main/command">
                <pc:docMk/>
                <pc:sldMk cId="2074586267" sldId="260"/>
                <pc2:cmMk id="{290795DF-9F61-4AB5-8867-B93F735EFFD7}"/>
              </pc2:cmMkLst>
            </pc226:cmChg>
          </p:ext>
        </pc:extLst>
      </pc:sldChg>
      <pc:sldChg chg="addSp delSp modSp mod">
        <pc:chgData name="Grant Thompson" userId="afa40756-60a9-4f09-b456-b486db6a1f42" providerId="ADAL" clId="{A0F8BE70-704C-3F46-864C-F54EC81F76E3}" dt="2025-04-11T20:17:04.334" v="822" actId="948"/>
        <pc:sldMkLst>
          <pc:docMk/>
          <pc:sldMk cId="83594742" sldId="261"/>
        </pc:sldMkLst>
        <pc:spChg chg="mod">
          <ac:chgData name="Grant Thompson" userId="afa40756-60a9-4f09-b456-b486db6a1f42" providerId="ADAL" clId="{A0F8BE70-704C-3F46-864C-F54EC81F76E3}" dt="2025-04-11T20:17:04.334" v="822" actId="948"/>
          <ac:spMkLst>
            <pc:docMk/>
            <pc:sldMk cId="83594742" sldId="261"/>
            <ac:spMk id="3" creationId="{09887719-0548-2B71-891A-24E52018FF3B}"/>
          </ac:spMkLst>
        </pc:spChg>
        <pc:spChg chg="mod">
          <ac:chgData name="Grant Thompson" userId="afa40756-60a9-4f09-b456-b486db6a1f42" providerId="ADAL" clId="{A0F8BE70-704C-3F46-864C-F54EC81F76E3}" dt="2025-04-10T14:44:29.058" v="52" actId="2711"/>
          <ac:spMkLst>
            <pc:docMk/>
            <pc:sldMk cId="83594742" sldId="261"/>
            <ac:spMk id="4" creationId="{5CAAE4DC-5469-28B8-E844-4CB7D4E1BFF1}"/>
          </ac:spMkLst>
        </pc:spChg>
        <pc:picChg chg="add mod">
          <ac:chgData name="Grant Thompson" userId="afa40756-60a9-4f09-b456-b486db6a1f42" providerId="ADAL" clId="{A0F8BE70-704C-3F46-864C-F54EC81F76E3}" dt="2025-04-11T20:16:49.397" v="819" actId="1076"/>
          <ac:picMkLst>
            <pc:docMk/>
            <pc:sldMk cId="83594742" sldId="261"/>
            <ac:picMk id="6" creationId="{6CF35923-02FE-44FE-F440-E43501E20612}"/>
          </ac:picMkLst>
        </pc:picChg>
      </pc:sldChg>
      <pc:sldChg chg="addSp modSp mod">
        <pc:chgData name="Grant Thompson" userId="afa40756-60a9-4f09-b456-b486db6a1f42" providerId="ADAL" clId="{A0F8BE70-704C-3F46-864C-F54EC81F76E3}" dt="2025-04-10T19:18:13.594" v="795" actId="1076"/>
        <pc:sldMkLst>
          <pc:docMk/>
          <pc:sldMk cId="2864895636" sldId="262"/>
        </pc:sldMkLst>
        <pc:spChg chg="mod">
          <ac:chgData name="Grant Thompson" userId="afa40756-60a9-4f09-b456-b486db6a1f42" providerId="ADAL" clId="{A0F8BE70-704C-3F46-864C-F54EC81F76E3}" dt="2025-04-10T19:12:05.450" v="730" actId="179"/>
          <ac:spMkLst>
            <pc:docMk/>
            <pc:sldMk cId="2864895636" sldId="262"/>
            <ac:spMk id="3" creationId="{C6F15761-0078-8BA7-6DD4-03563AD08DB9}"/>
          </ac:spMkLst>
        </pc:spChg>
        <pc:spChg chg="add mod">
          <ac:chgData name="Grant Thompson" userId="afa40756-60a9-4f09-b456-b486db6a1f42" providerId="ADAL" clId="{A0F8BE70-704C-3F46-864C-F54EC81F76E3}" dt="2025-04-10T19:11:19.992" v="723" actId="1035"/>
          <ac:spMkLst>
            <pc:docMk/>
            <pc:sldMk cId="2864895636" sldId="262"/>
            <ac:spMk id="7" creationId="{D0853907-B5F5-6CED-8BDA-7ED1EF9D51BA}"/>
          </ac:spMkLst>
        </pc:spChg>
        <pc:picChg chg="add mod modCrop">
          <ac:chgData name="Grant Thompson" userId="afa40756-60a9-4f09-b456-b486db6a1f42" providerId="ADAL" clId="{A0F8BE70-704C-3F46-864C-F54EC81F76E3}" dt="2025-04-10T19:18:13.594" v="795" actId="1076"/>
          <ac:picMkLst>
            <pc:docMk/>
            <pc:sldMk cId="2864895636" sldId="262"/>
            <ac:picMk id="6" creationId="{2259452E-58C9-E556-5155-CCA571BB8C56}"/>
          </ac:picMkLst>
        </pc:picChg>
      </pc:sldChg>
      <pc:sldChg chg="addSp modSp mod modCm">
        <pc:chgData name="Grant Thompson" userId="afa40756-60a9-4f09-b456-b486db6a1f42" providerId="ADAL" clId="{A0F8BE70-704C-3F46-864C-F54EC81F76E3}" dt="2025-04-10T18:38:24.380" v="575" actId="113"/>
        <pc:sldMkLst>
          <pc:docMk/>
          <pc:sldMk cId="2225718273" sldId="263"/>
        </pc:sldMkLst>
        <pc:spChg chg="add mod">
          <ac:chgData name="Grant Thompson" userId="afa40756-60a9-4f09-b456-b486db6a1f42" providerId="ADAL" clId="{A0F8BE70-704C-3F46-864C-F54EC81F76E3}" dt="2025-04-10T18:38:24.380" v="575" actId="113"/>
          <ac:spMkLst>
            <pc:docMk/>
            <pc:sldMk cId="2225718273" sldId="263"/>
            <ac:spMk id="2" creationId="{9E53B610-AF98-596D-DD39-AE2787670D37}"/>
          </ac:spMkLst>
        </pc:spChg>
        <pc:spChg chg="mod">
          <ac:chgData name="Grant Thompson" userId="afa40756-60a9-4f09-b456-b486db6a1f42" providerId="ADAL" clId="{A0F8BE70-704C-3F46-864C-F54EC81F76E3}" dt="2025-04-10T15:04:23.483" v="295" actId="948"/>
          <ac:spMkLst>
            <pc:docMk/>
            <pc:sldMk cId="2225718273" sldId="263"/>
            <ac:spMk id="3" creationId="{BF20B1E1-A5E8-D776-6F6F-54E582A4A8F6}"/>
          </ac:spMkLst>
        </pc:spChg>
        <pc:picChg chg="add mod">
          <ac:chgData name="Grant Thompson" userId="afa40756-60a9-4f09-b456-b486db6a1f42" providerId="ADAL" clId="{A0F8BE70-704C-3F46-864C-F54EC81F76E3}" dt="2025-04-10T15:03:24.610" v="278"/>
          <ac:picMkLst>
            <pc:docMk/>
            <pc:sldMk cId="2225718273" sldId="263"/>
            <ac:picMk id="6" creationId="{3EBE0013-3DD9-FBFD-A5C2-D8CCDB064EDD}"/>
          </ac:picMkLst>
        </pc:picChg>
        <pc:extLst>
          <p:ext xmlns:p="http://schemas.openxmlformats.org/presentationml/2006/main" uri="{D6D511B9-2390-475A-947B-AFAB55BFBCF1}">
            <pc226:cmChg xmlns:pc226="http://schemas.microsoft.com/office/powerpoint/2022/06/main/command" chg="mod">
              <pc226:chgData name="Grant Thompson" userId="afa40756-60a9-4f09-b456-b486db6a1f42" providerId="ADAL" clId="{A0F8BE70-704C-3F46-864C-F54EC81F76E3}" dt="2025-04-10T15:04:14.293" v="293" actId="20577"/>
              <pc2:cmMkLst xmlns:pc2="http://schemas.microsoft.com/office/powerpoint/2019/9/main/command">
                <pc:docMk/>
                <pc:sldMk cId="2225718273" sldId="263"/>
                <pc2:cmMk id="{FABBB9B4-AF93-4A66-80CA-FCEDB02A28D3}"/>
              </pc2:cmMkLst>
            </pc226:cmChg>
          </p:ext>
        </pc:extLst>
      </pc:sldChg>
      <pc:sldChg chg="addSp modSp mod modCm">
        <pc:chgData name="Grant Thompson" userId="afa40756-60a9-4f09-b456-b486db6a1f42" providerId="ADAL" clId="{A0F8BE70-704C-3F46-864C-F54EC81F76E3}" dt="2025-04-11T20:17:22.355" v="823" actId="113"/>
        <pc:sldMkLst>
          <pc:docMk/>
          <pc:sldMk cId="17082133" sldId="264"/>
        </pc:sldMkLst>
        <pc:spChg chg="add mod">
          <ac:chgData name="Grant Thompson" userId="afa40756-60a9-4f09-b456-b486db6a1f42" providerId="ADAL" clId="{A0F8BE70-704C-3F46-864C-F54EC81F76E3}" dt="2025-04-10T18:38:32.732" v="576" actId="113"/>
          <ac:spMkLst>
            <pc:docMk/>
            <pc:sldMk cId="17082133" sldId="264"/>
            <ac:spMk id="2" creationId="{5C0A9F26-1E22-326B-6A9E-12B7A425088C}"/>
          </ac:spMkLst>
        </pc:spChg>
        <pc:spChg chg="mod">
          <ac:chgData name="Grant Thompson" userId="afa40756-60a9-4f09-b456-b486db6a1f42" providerId="ADAL" clId="{A0F8BE70-704C-3F46-864C-F54EC81F76E3}" dt="2025-04-10T15:07:01.536" v="318" actId="14100"/>
          <ac:spMkLst>
            <pc:docMk/>
            <pc:sldMk cId="17082133" sldId="264"/>
            <ac:spMk id="3" creationId="{5D8CCB61-BE83-0879-04F9-4CB2FCEF98AA}"/>
          </ac:spMkLst>
        </pc:spChg>
        <pc:spChg chg="mod">
          <ac:chgData name="Grant Thompson" userId="afa40756-60a9-4f09-b456-b486db6a1f42" providerId="ADAL" clId="{A0F8BE70-704C-3F46-864C-F54EC81F76E3}" dt="2025-04-10T18:58:21.934" v="646" actId="14100"/>
          <ac:spMkLst>
            <pc:docMk/>
            <pc:sldMk cId="17082133" sldId="264"/>
            <ac:spMk id="4" creationId="{58FB1E7B-F965-93DF-4EF9-52234322F331}"/>
          </ac:spMkLst>
        </pc:spChg>
        <pc:spChg chg="mod">
          <ac:chgData name="Grant Thompson" userId="afa40756-60a9-4f09-b456-b486db6a1f42" providerId="ADAL" clId="{A0F8BE70-704C-3F46-864C-F54EC81F76E3}" dt="2025-04-11T20:17:22.355" v="823" actId="113"/>
          <ac:spMkLst>
            <pc:docMk/>
            <pc:sldMk cId="17082133" sldId="264"/>
            <ac:spMk id="5" creationId="{52592FB4-4B1C-63BF-E75A-119DAC0A824E}"/>
          </ac:spMkLst>
        </pc:spChg>
        <pc:picChg chg="add mod">
          <ac:chgData name="Grant Thompson" userId="afa40756-60a9-4f09-b456-b486db6a1f42" providerId="ADAL" clId="{A0F8BE70-704C-3F46-864C-F54EC81F76E3}" dt="2025-04-10T15:05:23.922" v="300"/>
          <ac:picMkLst>
            <pc:docMk/>
            <pc:sldMk cId="17082133" sldId="264"/>
            <ac:picMk id="6" creationId="{201976E7-168A-93A1-E095-9A6D9CB7FCF9}"/>
          </ac:picMkLst>
        </pc:picChg>
        <pc:picChg chg="add mod modCrop">
          <ac:chgData name="Grant Thompson" userId="afa40756-60a9-4f09-b456-b486db6a1f42" providerId="ADAL" clId="{A0F8BE70-704C-3F46-864C-F54EC81F76E3}" dt="2025-04-10T18:58:16.326" v="645" actId="1076"/>
          <ac:picMkLst>
            <pc:docMk/>
            <pc:sldMk cId="17082133" sldId="264"/>
            <ac:picMk id="8" creationId="{BA4C5B18-2409-844F-A362-9981C70EDF59}"/>
          </ac:picMkLst>
        </pc:picChg>
        <pc:extLst>
          <p:ext xmlns:p="http://schemas.openxmlformats.org/presentationml/2006/main" uri="{D6D511B9-2390-475A-947B-AFAB55BFBCF1}">
            <pc226:cmChg xmlns:pc226="http://schemas.microsoft.com/office/powerpoint/2022/06/main/command" chg="mod">
              <pc226:chgData name="Grant Thompson" userId="afa40756-60a9-4f09-b456-b486db6a1f42" providerId="ADAL" clId="{A0F8BE70-704C-3F46-864C-F54EC81F76E3}" dt="2025-04-10T15:06:39.875" v="316" actId="20577"/>
              <pc2:cmMkLst xmlns:pc2="http://schemas.microsoft.com/office/powerpoint/2019/9/main/command">
                <pc:docMk/>
                <pc:sldMk cId="17082133" sldId="264"/>
                <pc2:cmMk id="{5425E971-C926-48FC-BFB1-84F1B3989972}"/>
              </pc2:cmMkLst>
            </pc226:cmChg>
          </p:ext>
        </pc:extLst>
      </pc:sldChg>
      <pc:sldChg chg="addSp modSp mod modCm">
        <pc:chgData name="Grant Thompson" userId="afa40756-60a9-4f09-b456-b486db6a1f42" providerId="ADAL" clId="{A0F8BE70-704C-3F46-864C-F54EC81F76E3}" dt="2025-04-10T18:38:52.186" v="582" actId="1035"/>
        <pc:sldMkLst>
          <pc:docMk/>
          <pc:sldMk cId="903471767" sldId="265"/>
        </pc:sldMkLst>
        <pc:spChg chg="add mod">
          <ac:chgData name="Grant Thompson" userId="afa40756-60a9-4f09-b456-b486db6a1f42" providerId="ADAL" clId="{A0F8BE70-704C-3F46-864C-F54EC81F76E3}" dt="2025-04-10T18:38:41.548" v="577" actId="113"/>
          <ac:spMkLst>
            <pc:docMk/>
            <pc:sldMk cId="903471767" sldId="265"/>
            <ac:spMk id="2" creationId="{3B80B765-8E89-7E9C-741F-105AB133A584}"/>
          </ac:spMkLst>
        </pc:spChg>
        <pc:spChg chg="mod">
          <ac:chgData name="Grant Thompson" userId="afa40756-60a9-4f09-b456-b486db6a1f42" providerId="ADAL" clId="{A0F8BE70-704C-3F46-864C-F54EC81F76E3}" dt="2025-04-10T18:38:52.186" v="582" actId="1035"/>
          <ac:spMkLst>
            <pc:docMk/>
            <pc:sldMk cId="903471767" sldId="265"/>
            <ac:spMk id="3" creationId="{2E9643A7-CAF6-2C70-F7D5-372519292476}"/>
          </ac:spMkLst>
        </pc:spChg>
        <pc:spChg chg="mod">
          <ac:chgData name="Grant Thompson" userId="afa40756-60a9-4f09-b456-b486db6a1f42" providerId="ADAL" clId="{A0F8BE70-704C-3F46-864C-F54EC81F76E3}" dt="2025-04-10T15:11:08.775" v="426" actId="1038"/>
          <ac:spMkLst>
            <pc:docMk/>
            <pc:sldMk cId="903471767" sldId="265"/>
            <ac:spMk id="7" creationId="{CAC70553-31DD-C95C-10E8-81450EB2DA1F}"/>
          </ac:spMkLst>
        </pc:spChg>
        <pc:spChg chg="mod">
          <ac:chgData name="Grant Thompson" userId="afa40756-60a9-4f09-b456-b486db6a1f42" providerId="ADAL" clId="{A0F8BE70-704C-3F46-864C-F54EC81F76E3}" dt="2025-04-10T15:11:26.979" v="456" actId="1036"/>
          <ac:spMkLst>
            <pc:docMk/>
            <pc:sldMk cId="903471767" sldId="265"/>
            <ac:spMk id="9" creationId="{F7392890-7BAF-2AC9-95D9-820E89EEAA46}"/>
          </ac:spMkLst>
        </pc:spChg>
        <pc:spChg chg="mod">
          <ac:chgData name="Grant Thompson" userId="afa40756-60a9-4f09-b456-b486db6a1f42" providerId="ADAL" clId="{A0F8BE70-704C-3F46-864C-F54EC81F76E3}" dt="2025-04-10T15:08:44.577" v="338" actId="2711"/>
          <ac:spMkLst>
            <pc:docMk/>
            <pc:sldMk cId="903471767" sldId="265"/>
            <ac:spMk id="11" creationId="{0F45F870-066F-47C8-C2DD-F7EC149B9FFA}"/>
          </ac:spMkLst>
        </pc:spChg>
        <pc:spChg chg="mod">
          <ac:chgData name="Grant Thompson" userId="afa40756-60a9-4f09-b456-b486db6a1f42" providerId="ADAL" clId="{A0F8BE70-704C-3F46-864C-F54EC81F76E3}" dt="2025-04-10T15:08:44.577" v="338" actId="2711"/>
          <ac:spMkLst>
            <pc:docMk/>
            <pc:sldMk cId="903471767" sldId="265"/>
            <ac:spMk id="16" creationId="{537A218C-D719-C601-58DE-8E628A63D958}"/>
          </ac:spMkLst>
        </pc:spChg>
        <pc:spChg chg="mod">
          <ac:chgData name="Grant Thompson" userId="afa40756-60a9-4f09-b456-b486db6a1f42" providerId="ADAL" clId="{A0F8BE70-704C-3F46-864C-F54EC81F76E3}" dt="2025-04-10T15:08:44.577" v="338" actId="2711"/>
          <ac:spMkLst>
            <pc:docMk/>
            <pc:sldMk cId="903471767" sldId="265"/>
            <ac:spMk id="17" creationId="{BF358447-A714-5AFD-6070-2AE1EE35E40F}"/>
          </ac:spMkLst>
        </pc:spChg>
        <pc:spChg chg="mod">
          <ac:chgData name="Grant Thompson" userId="afa40756-60a9-4f09-b456-b486db6a1f42" providerId="ADAL" clId="{A0F8BE70-704C-3F46-864C-F54EC81F76E3}" dt="2025-04-10T15:08:44.577" v="338" actId="2711"/>
          <ac:spMkLst>
            <pc:docMk/>
            <pc:sldMk cId="903471767" sldId="265"/>
            <ac:spMk id="18" creationId="{6491CD3F-19C3-EC65-B848-8D875E3AF431}"/>
          </ac:spMkLst>
        </pc:spChg>
        <pc:spChg chg="mod">
          <ac:chgData name="Grant Thompson" userId="afa40756-60a9-4f09-b456-b486db6a1f42" providerId="ADAL" clId="{A0F8BE70-704C-3F46-864C-F54EC81F76E3}" dt="2025-04-10T15:08:44.577" v="338" actId="2711"/>
          <ac:spMkLst>
            <pc:docMk/>
            <pc:sldMk cId="903471767" sldId="265"/>
            <ac:spMk id="30" creationId="{37E4FEB0-1AE1-AF7A-E211-F584C9A6D4E4}"/>
          </ac:spMkLst>
        </pc:spChg>
        <pc:spChg chg="mod">
          <ac:chgData name="Grant Thompson" userId="afa40756-60a9-4f09-b456-b486db6a1f42" providerId="ADAL" clId="{A0F8BE70-704C-3F46-864C-F54EC81F76E3}" dt="2025-04-10T15:08:44.577" v="338" actId="2711"/>
          <ac:spMkLst>
            <pc:docMk/>
            <pc:sldMk cId="903471767" sldId="265"/>
            <ac:spMk id="31" creationId="{A10A6F5E-8B81-373E-5CA9-7E406B4B72CD}"/>
          </ac:spMkLst>
        </pc:spChg>
        <pc:spChg chg="mod">
          <ac:chgData name="Grant Thompson" userId="afa40756-60a9-4f09-b456-b486db6a1f42" providerId="ADAL" clId="{A0F8BE70-704C-3F46-864C-F54EC81F76E3}" dt="2025-04-10T15:08:44.577" v="338" actId="2711"/>
          <ac:spMkLst>
            <pc:docMk/>
            <pc:sldMk cId="903471767" sldId="265"/>
            <ac:spMk id="33" creationId="{ECA31DB3-D468-9E4E-57BB-DF37CEA528B7}"/>
          </ac:spMkLst>
        </pc:spChg>
        <pc:spChg chg="mod">
          <ac:chgData name="Grant Thompson" userId="afa40756-60a9-4f09-b456-b486db6a1f42" providerId="ADAL" clId="{A0F8BE70-704C-3F46-864C-F54EC81F76E3}" dt="2025-04-10T15:08:44.577" v="338" actId="2711"/>
          <ac:spMkLst>
            <pc:docMk/>
            <pc:sldMk cId="903471767" sldId="265"/>
            <ac:spMk id="36" creationId="{8EE59714-A32C-B86C-0D19-C2E63A84E27B}"/>
          </ac:spMkLst>
        </pc:spChg>
        <pc:spChg chg="mod">
          <ac:chgData name="Grant Thompson" userId="afa40756-60a9-4f09-b456-b486db6a1f42" providerId="ADAL" clId="{A0F8BE70-704C-3F46-864C-F54EC81F76E3}" dt="2025-04-10T15:08:44.577" v="338" actId="2711"/>
          <ac:spMkLst>
            <pc:docMk/>
            <pc:sldMk cId="903471767" sldId="265"/>
            <ac:spMk id="38" creationId="{C614D542-AD43-7B80-FA9E-A3778C7E4FCB}"/>
          </ac:spMkLst>
        </pc:spChg>
        <pc:spChg chg="mod">
          <ac:chgData name="Grant Thompson" userId="afa40756-60a9-4f09-b456-b486db6a1f42" providerId="ADAL" clId="{A0F8BE70-704C-3F46-864C-F54EC81F76E3}" dt="2025-04-10T15:08:44.577" v="338" actId="2711"/>
          <ac:spMkLst>
            <pc:docMk/>
            <pc:sldMk cId="903471767" sldId="265"/>
            <ac:spMk id="40" creationId="{0BFD466B-B061-246C-3EAB-722E7BBE9088}"/>
          </ac:spMkLst>
        </pc:spChg>
        <pc:spChg chg="mod">
          <ac:chgData name="Grant Thompson" userId="afa40756-60a9-4f09-b456-b486db6a1f42" providerId="ADAL" clId="{A0F8BE70-704C-3F46-864C-F54EC81F76E3}" dt="2025-04-10T15:10:47.214" v="385" actId="1036"/>
          <ac:spMkLst>
            <pc:docMk/>
            <pc:sldMk cId="903471767" sldId="265"/>
            <ac:spMk id="41" creationId="{A13CE13A-264F-49C5-0A77-CC4AE117A91B}"/>
          </ac:spMkLst>
        </pc:spChg>
        <pc:spChg chg="mod">
          <ac:chgData name="Grant Thompson" userId="afa40756-60a9-4f09-b456-b486db6a1f42" providerId="ADAL" clId="{A0F8BE70-704C-3F46-864C-F54EC81F76E3}" dt="2025-04-10T15:10:09.355" v="359" actId="255"/>
          <ac:spMkLst>
            <pc:docMk/>
            <pc:sldMk cId="903471767" sldId="265"/>
            <ac:spMk id="42" creationId="{8EE839B9-5838-9995-1C83-CB5A3EEE568D}"/>
          </ac:spMkLst>
        </pc:spChg>
        <pc:spChg chg="mod">
          <ac:chgData name="Grant Thompson" userId="afa40756-60a9-4f09-b456-b486db6a1f42" providerId="ADAL" clId="{A0F8BE70-704C-3F46-864C-F54EC81F76E3}" dt="2025-04-10T15:10:41.938" v="379" actId="1036"/>
          <ac:spMkLst>
            <pc:docMk/>
            <pc:sldMk cId="903471767" sldId="265"/>
            <ac:spMk id="44" creationId="{BCB7A638-E1A5-23CC-FED8-CBAA588CDDA8}"/>
          </ac:spMkLst>
        </pc:spChg>
        <pc:spChg chg="mod">
          <ac:chgData name="Grant Thompson" userId="afa40756-60a9-4f09-b456-b486db6a1f42" providerId="ADAL" clId="{A0F8BE70-704C-3F46-864C-F54EC81F76E3}" dt="2025-04-10T15:10:41.938" v="379" actId="1036"/>
          <ac:spMkLst>
            <pc:docMk/>
            <pc:sldMk cId="903471767" sldId="265"/>
            <ac:spMk id="45" creationId="{B7B1E7F2-85C7-36AF-1CB8-A7F934EEFA2A}"/>
          </ac:spMkLst>
        </pc:spChg>
        <pc:spChg chg="mod">
          <ac:chgData name="Grant Thompson" userId="afa40756-60a9-4f09-b456-b486db6a1f42" providerId="ADAL" clId="{A0F8BE70-704C-3F46-864C-F54EC81F76E3}" dt="2025-04-10T15:10:41.938" v="379" actId="1036"/>
          <ac:spMkLst>
            <pc:docMk/>
            <pc:sldMk cId="903471767" sldId="265"/>
            <ac:spMk id="46" creationId="{A8FC7398-CC1C-51FB-1485-1B61576DA1D4}"/>
          </ac:spMkLst>
        </pc:spChg>
        <pc:spChg chg="mod">
          <ac:chgData name="Grant Thompson" userId="afa40756-60a9-4f09-b456-b486db6a1f42" providerId="ADAL" clId="{A0F8BE70-704C-3F46-864C-F54EC81F76E3}" dt="2025-04-10T15:10:41.938" v="379" actId="1036"/>
          <ac:spMkLst>
            <pc:docMk/>
            <pc:sldMk cId="903471767" sldId="265"/>
            <ac:spMk id="47" creationId="{170C8F3B-5BB5-9C53-E40A-1873F2F7861B}"/>
          </ac:spMkLst>
        </pc:spChg>
        <pc:grpChg chg="mod">
          <ac:chgData name="Grant Thompson" userId="afa40756-60a9-4f09-b456-b486db6a1f42" providerId="ADAL" clId="{A0F8BE70-704C-3F46-864C-F54EC81F76E3}" dt="2025-04-10T15:08:58.111" v="339" actId="164"/>
          <ac:grpSpMkLst>
            <pc:docMk/>
            <pc:sldMk cId="903471767" sldId="265"/>
            <ac:grpSpMk id="8" creationId="{51D54D43-53A7-83CC-D32B-196122C3336C}"/>
          </ac:grpSpMkLst>
        </pc:grpChg>
        <pc:grpChg chg="add mod">
          <ac:chgData name="Grant Thompson" userId="afa40756-60a9-4f09-b456-b486db6a1f42" providerId="ADAL" clId="{A0F8BE70-704C-3F46-864C-F54EC81F76E3}" dt="2025-04-10T15:11:29.335" v="467" actId="1035"/>
          <ac:grpSpMkLst>
            <pc:docMk/>
            <pc:sldMk cId="903471767" sldId="265"/>
            <ac:grpSpMk id="66" creationId="{2D6B7570-4A91-17E1-704C-05CDA53BFABA}"/>
          </ac:grpSpMkLst>
        </pc:grpChg>
        <pc:picChg chg="add mod">
          <ac:chgData name="Grant Thompson" userId="afa40756-60a9-4f09-b456-b486db6a1f42" providerId="ADAL" clId="{A0F8BE70-704C-3F46-864C-F54EC81F76E3}" dt="2025-04-10T15:07:16.795" v="319"/>
          <ac:picMkLst>
            <pc:docMk/>
            <pc:sldMk cId="903471767" sldId="265"/>
            <ac:picMk id="6" creationId="{B67BBB3E-708B-6E7F-EB10-CFB82DEC6A7E}"/>
          </ac:picMkLst>
        </pc:picChg>
        <pc:extLst>
          <p:ext xmlns:p="http://schemas.openxmlformats.org/presentationml/2006/main" uri="{D6D511B9-2390-475A-947B-AFAB55BFBCF1}">
            <pc226:cmChg xmlns:pc226="http://schemas.microsoft.com/office/powerpoint/2022/06/main/command" chg="mod">
              <pc226:chgData name="Grant Thompson" userId="afa40756-60a9-4f09-b456-b486db6a1f42" providerId="ADAL" clId="{A0F8BE70-704C-3F46-864C-F54EC81F76E3}" dt="2025-04-10T15:09:41.274" v="354" actId="20577"/>
              <pc2:cmMkLst xmlns:pc2="http://schemas.microsoft.com/office/powerpoint/2019/9/main/command">
                <pc:docMk/>
                <pc:sldMk cId="903471767" sldId="265"/>
                <pc2:cmMk id="{E043E6FE-FFC3-4466-A927-EA13DEF95216}"/>
              </pc2:cmMkLst>
            </pc226:cmChg>
          </p:ext>
        </pc:extLst>
      </pc:sldChg>
      <pc:sldChg chg="addSp modSp mod">
        <pc:chgData name="Grant Thompson" userId="afa40756-60a9-4f09-b456-b486db6a1f42" providerId="ADAL" clId="{A0F8BE70-704C-3F46-864C-F54EC81F76E3}" dt="2025-04-11T20:17:30.354" v="824" actId="113"/>
        <pc:sldMkLst>
          <pc:docMk/>
          <pc:sldMk cId="366497990" sldId="267"/>
        </pc:sldMkLst>
        <pc:spChg chg="add mod">
          <ac:chgData name="Grant Thompson" userId="afa40756-60a9-4f09-b456-b486db6a1f42" providerId="ADAL" clId="{A0F8BE70-704C-3F46-864C-F54EC81F76E3}" dt="2025-04-10T15:14:21.784" v="514" actId="6559"/>
          <ac:spMkLst>
            <pc:docMk/>
            <pc:sldMk cId="366497990" sldId="267"/>
            <ac:spMk id="2" creationId="{3F02259A-1FA1-6419-3D2F-E1869E7670E0}"/>
          </ac:spMkLst>
        </pc:spChg>
        <pc:spChg chg="mod">
          <ac:chgData name="Grant Thompson" userId="afa40756-60a9-4f09-b456-b486db6a1f42" providerId="ADAL" clId="{A0F8BE70-704C-3F46-864C-F54EC81F76E3}" dt="2025-04-10T15:13:33.923" v="501" actId="14100"/>
          <ac:spMkLst>
            <pc:docMk/>
            <pc:sldMk cId="366497990" sldId="267"/>
            <ac:spMk id="3" creationId="{C4386629-822E-8712-3410-9CF1B6775610}"/>
          </ac:spMkLst>
        </pc:spChg>
        <pc:spChg chg="mod">
          <ac:chgData name="Grant Thompson" userId="afa40756-60a9-4f09-b456-b486db6a1f42" providerId="ADAL" clId="{A0F8BE70-704C-3F46-864C-F54EC81F76E3}" dt="2025-04-11T20:17:30.354" v="824" actId="113"/>
          <ac:spMkLst>
            <pc:docMk/>
            <pc:sldMk cId="366497990" sldId="267"/>
            <ac:spMk id="5" creationId="{6777278C-EDF6-C7DB-FE2B-D3D43141CDE0}"/>
          </ac:spMkLst>
        </pc:spChg>
        <pc:spChg chg="mod">
          <ac:chgData name="Grant Thompson" userId="afa40756-60a9-4f09-b456-b486db6a1f42" providerId="ADAL" clId="{A0F8BE70-704C-3F46-864C-F54EC81F76E3}" dt="2025-04-10T15:13:27.100" v="499" actId="1076"/>
          <ac:spMkLst>
            <pc:docMk/>
            <pc:sldMk cId="366497990" sldId="267"/>
            <ac:spMk id="7" creationId="{39832C1B-1C31-391C-C313-069F8A80A086}"/>
          </ac:spMkLst>
        </pc:spChg>
        <pc:picChg chg="add mod">
          <ac:chgData name="Grant Thompson" userId="afa40756-60a9-4f09-b456-b486db6a1f42" providerId="ADAL" clId="{A0F8BE70-704C-3F46-864C-F54EC81F76E3}" dt="2025-04-10T15:13:37.817" v="508" actId="1036"/>
          <ac:picMkLst>
            <pc:docMk/>
            <pc:sldMk cId="366497990" sldId="267"/>
            <ac:picMk id="6" creationId="{F7D6BC6C-B3D6-DC50-D45A-7E9821966D8F}"/>
          </ac:picMkLst>
        </pc:picChg>
        <pc:picChg chg="mod">
          <ac:chgData name="Grant Thompson" userId="afa40756-60a9-4f09-b456-b486db6a1f42" providerId="ADAL" clId="{A0F8BE70-704C-3F46-864C-F54EC81F76E3}" dt="2025-04-10T15:13:27.100" v="499" actId="1076"/>
          <ac:picMkLst>
            <pc:docMk/>
            <pc:sldMk cId="366497990" sldId="267"/>
            <ac:picMk id="1026" creationId="{6BC05332-4F53-2089-97D0-B3A6C2AA5829}"/>
          </ac:picMkLst>
        </pc:picChg>
      </pc:sldChg>
      <pc:sldChg chg="addSp delSp modSp mod modCm">
        <pc:chgData name="Grant Thompson" userId="afa40756-60a9-4f09-b456-b486db6a1f42" providerId="ADAL" clId="{A0F8BE70-704C-3F46-864C-F54EC81F76E3}" dt="2025-04-10T19:04:18.162" v="686" actId="1036"/>
        <pc:sldMkLst>
          <pc:docMk/>
          <pc:sldMk cId="3447296614" sldId="268"/>
        </pc:sldMkLst>
        <pc:spChg chg="add mod">
          <ac:chgData name="Grant Thompson" userId="afa40756-60a9-4f09-b456-b486db6a1f42" providerId="ADAL" clId="{A0F8BE70-704C-3F46-864C-F54EC81F76E3}" dt="2025-04-10T19:00:14.581" v="657" actId="14100"/>
          <ac:spMkLst>
            <pc:docMk/>
            <pc:sldMk cId="3447296614" sldId="268"/>
            <ac:spMk id="2" creationId="{1CBC62C4-DF9E-A542-57F8-F95A97232739}"/>
          </ac:spMkLst>
        </pc:spChg>
        <pc:spChg chg="mod">
          <ac:chgData name="Grant Thompson" userId="afa40756-60a9-4f09-b456-b486db6a1f42" providerId="ADAL" clId="{A0F8BE70-704C-3F46-864C-F54EC81F76E3}" dt="2025-04-10T18:58:56.236" v="648" actId="14100"/>
          <ac:spMkLst>
            <pc:docMk/>
            <pc:sldMk cId="3447296614" sldId="268"/>
            <ac:spMk id="3" creationId="{9A675142-AC9A-8185-7D12-22107F9F1977}"/>
          </ac:spMkLst>
        </pc:spChg>
        <pc:picChg chg="add mod">
          <ac:chgData name="Grant Thompson" userId="afa40756-60a9-4f09-b456-b486db6a1f42" providerId="ADAL" clId="{A0F8BE70-704C-3F46-864C-F54EC81F76E3}" dt="2025-04-10T19:00:11.222" v="656" actId="1076"/>
          <ac:picMkLst>
            <pc:docMk/>
            <pc:sldMk cId="3447296614" sldId="268"/>
            <ac:picMk id="6" creationId="{636EC763-C0E3-41C4-07D4-EB589A276554}"/>
          </ac:picMkLst>
        </pc:picChg>
        <pc:picChg chg="add mod">
          <ac:chgData name="Grant Thompson" userId="afa40756-60a9-4f09-b456-b486db6a1f42" providerId="ADAL" clId="{A0F8BE70-704C-3F46-864C-F54EC81F76E3}" dt="2025-04-10T19:04:18.162" v="686" actId="1036"/>
          <ac:picMkLst>
            <pc:docMk/>
            <pc:sldMk cId="3447296614" sldId="268"/>
            <ac:picMk id="10" creationId="{EA83235B-B80D-9AD3-914C-DECA4FBBCD8F}"/>
          </ac:picMkLst>
        </pc:picChg>
        <pc:extLst>
          <p:ext xmlns:p="http://schemas.openxmlformats.org/presentationml/2006/main" uri="{D6D511B9-2390-475A-947B-AFAB55BFBCF1}">
            <pc226:cmChg xmlns:pc226="http://schemas.microsoft.com/office/powerpoint/2022/06/main/command" chg="mod">
              <pc226:chgData name="Grant Thompson" userId="afa40756-60a9-4f09-b456-b486db6a1f42" providerId="ADAL" clId="{A0F8BE70-704C-3F46-864C-F54EC81F76E3}" dt="2025-04-10T15:14:06.527" v="511" actId="21"/>
              <pc2:cmMkLst xmlns:pc2="http://schemas.microsoft.com/office/powerpoint/2019/9/main/command">
                <pc:docMk/>
                <pc:sldMk cId="3447296614" sldId="268"/>
                <pc2:cmMk id="{2F5C6FC1-6857-4D94-988C-92FA69624314}"/>
              </pc2:cmMkLst>
            </pc226:cmChg>
          </p:ext>
        </pc:extLst>
      </pc:sldChg>
      <pc:sldChg chg="addSp modSp mod modCm">
        <pc:chgData name="Grant Thompson" userId="afa40756-60a9-4f09-b456-b486db6a1f42" providerId="ADAL" clId="{A0F8BE70-704C-3F46-864C-F54EC81F76E3}" dt="2025-04-10T19:12:26.782" v="747" actId="1035"/>
        <pc:sldMkLst>
          <pc:docMk/>
          <pc:sldMk cId="1032886316" sldId="269"/>
        </pc:sldMkLst>
        <pc:spChg chg="add mod">
          <ac:chgData name="Grant Thompson" userId="afa40756-60a9-4f09-b456-b486db6a1f42" providerId="ADAL" clId="{A0F8BE70-704C-3F46-864C-F54EC81F76E3}" dt="2025-04-10T19:12:23.094" v="737" actId="1035"/>
          <ac:spMkLst>
            <pc:docMk/>
            <pc:sldMk cId="1032886316" sldId="269"/>
            <ac:spMk id="2" creationId="{4374FD21-8FD2-9114-955E-F2E281AEDE65}"/>
          </ac:spMkLst>
        </pc:spChg>
        <pc:spChg chg="mod">
          <ac:chgData name="Grant Thompson" userId="afa40756-60a9-4f09-b456-b486db6a1f42" providerId="ADAL" clId="{A0F8BE70-704C-3F46-864C-F54EC81F76E3}" dt="2025-04-10T18:41:06.835" v="597" actId="14100"/>
          <ac:spMkLst>
            <pc:docMk/>
            <pc:sldMk cId="1032886316" sldId="269"/>
            <ac:spMk id="3" creationId="{4C6EC7B3-CC30-0CEC-4F65-7AB9C3D011A8}"/>
          </ac:spMkLst>
        </pc:spChg>
        <pc:spChg chg="add mod">
          <ac:chgData name="Grant Thompson" userId="afa40756-60a9-4f09-b456-b486db6a1f42" providerId="ADAL" clId="{A0F8BE70-704C-3F46-864C-F54EC81F76E3}" dt="2025-04-10T19:12:26.782" v="747" actId="1035"/>
          <ac:spMkLst>
            <pc:docMk/>
            <pc:sldMk cId="1032886316" sldId="269"/>
            <ac:spMk id="7" creationId="{9EDBE355-CA5F-C947-4012-B039F5E81547}"/>
          </ac:spMkLst>
        </pc:spChg>
        <pc:picChg chg="add mod">
          <ac:chgData name="Grant Thompson" userId="afa40756-60a9-4f09-b456-b486db6a1f42" providerId="ADAL" clId="{A0F8BE70-704C-3F46-864C-F54EC81F76E3}" dt="2025-04-10T19:12:23.094" v="737" actId="1035"/>
          <ac:picMkLst>
            <pc:docMk/>
            <pc:sldMk cId="1032886316" sldId="269"/>
            <ac:picMk id="6" creationId="{6BAFDC18-31EE-384B-9806-114EAE779038}"/>
          </ac:picMkLst>
        </pc:picChg>
        <pc:extLst>
          <p:ext xmlns:p="http://schemas.openxmlformats.org/presentationml/2006/main" uri="{D6D511B9-2390-475A-947B-AFAB55BFBCF1}">
            <pc226:cmChg xmlns:pc226="http://schemas.microsoft.com/office/powerpoint/2022/06/main/command" chg="mod">
              <pc226:chgData name="Grant Thompson" userId="afa40756-60a9-4f09-b456-b486db6a1f42" providerId="ADAL" clId="{A0F8BE70-704C-3F46-864C-F54EC81F76E3}" dt="2025-04-10T18:41:01.947" v="595" actId="20577"/>
              <pc2:cmMkLst xmlns:pc2="http://schemas.microsoft.com/office/powerpoint/2019/9/main/command">
                <pc:docMk/>
                <pc:sldMk cId="1032886316" sldId="269"/>
                <pc2:cmMk id="{A2B68865-DA0C-4CA9-A052-796C92B1E04A}"/>
              </pc2:cmMkLst>
            </pc226:cmChg>
          </p:ext>
        </pc:extLst>
      </pc:sldChg>
      <pc:sldChg chg="modSp mod">
        <pc:chgData name="Grant Thompson" userId="afa40756-60a9-4f09-b456-b486db6a1f42" providerId="ADAL" clId="{A0F8BE70-704C-3F46-864C-F54EC81F76E3}" dt="2025-04-10T15:17:23.122" v="545" actId="12"/>
        <pc:sldMkLst>
          <pc:docMk/>
          <pc:sldMk cId="3387251081" sldId="333"/>
        </pc:sldMkLst>
        <pc:spChg chg="mod">
          <ac:chgData name="Grant Thompson" userId="afa40756-60a9-4f09-b456-b486db6a1f42" providerId="ADAL" clId="{A0F8BE70-704C-3F46-864C-F54EC81F76E3}" dt="2025-04-10T15:17:23.122" v="545" actId="12"/>
          <ac:spMkLst>
            <pc:docMk/>
            <pc:sldMk cId="3387251081" sldId="333"/>
            <ac:spMk id="6" creationId="{00000000-0000-0000-0000-000000000000}"/>
          </ac:spMkLst>
        </pc:spChg>
      </pc:sldChg>
      <pc:sldChg chg="addSp delSp modSp mod chgLayout">
        <pc:chgData name="Grant Thompson" userId="afa40756-60a9-4f09-b456-b486db6a1f42" providerId="ADAL" clId="{A0F8BE70-704C-3F46-864C-F54EC81F76E3}" dt="2025-04-11T18:53:31.299" v="805" actId="255"/>
        <pc:sldMkLst>
          <pc:docMk/>
          <pc:sldMk cId="2372953205" sldId="2147482980"/>
        </pc:sldMkLst>
        <pc:spChg chg="mod ord">
          <ac:chgData name="Grant Thompson" userId="afa40756-60a9-4f09-b456-b486db6a1f42" providerId="ADAL" clId="{A0F8BE70-704C-3F46-864C-F54EC81F76E3}" dt="2025-04-11T18:53:31.299" v="805" actId="255"/>
          <ac:spMkLst>
            <pc:docMk/>
            <pc:sldMk cId="2372953205" sldId="2147482980"/>
            <ac:spMk id="5" creationId="{ED6E1074-D735-7F6C-0CDA-7A542EDBCB9E}"/>
          </ac:spMkLst>
        </pc:spChg>
      </pc:sldChg>
      <pc:sldChg chg="add del">
        <pc:chgData name="Grant Thompson" userId="afa40756-60a9-4f09-b456-b486db6a1f42" providerId="ADAL" clId="{A0F8BE70-704C-3F46-864C-F54EC81F76E3}" dt="2025-04-10T14:52:46.865" v="203" actId="2696"/>
        <pc:sldMkLst>
          <pc:docMk/>
          <pc:sldMk cId="915033233" sldId="214748298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DEC95-AA1F-4928-BF31-418187ED3281}" type="datetimeFigureOut">
              <a:rPr lang="en-GB" smtClean="0"/>
              <a:t>28/04/2025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DEF22B-9A79-4C26-976C-B5CED4BB150E}" type="slidenum">
              <a:rPr lang="en-GB" smtClean="0"/>
              <a:t>‹#›</a:t>
            </a:fld>
            <a:endParaRPr lang="en-GB"/>
          </a:p>
        </p:txBody>
      </p:sp>
    </p:spTree>
    <p:extLst>
      <p:ext uri="{BB962C8B-B14F-4D97-AF65-F5344CB8AC3E}">
        <p14:creationId xmlns:p14="http://schemas.microsoft.com/office/powerpoint/2010/main" val="3941477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57172-BC8C-924A-8875-5AF02A436113}"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8D311-A15E-D747-87D9-326963096DF2}" type="slidenum">
              <a:rPr lang="en-US" smtClean="0"/>
              <a:t>‹#›</a:t>
            </a:fld>
            <a:endParaRPr lang="en-US"/>
          </a:p>
        </p:txBody>
      </p:sp>
    </p:spTree>
    <p:extLst>
      <p:ext uri="{BB962C8B-B14F-4D97-AF65-F5344CB8AC3E}">
        <p14:creationId xmlns:p14="http://schemas.microsoft.com/office/powerpoint/2010/main" val="24640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2</a:t>
            </a:fld>
            <a:endParaRPr lang="en-US"/>
          </a:p>
        </p:txBody>
      </p:sp>
    </p:spTree>
    <p:extLst>
      <p:ext uri="{BB962C8B-B14F-4D97-AF65-F5344CB8AC3E}">
        <p14:creationId xmlns:p14="http://schemas.microsoft.com/office/powerpoint/2010/main" val="1314274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11</a:t>
            </a:fld>
            <a:endParaRPr lang="en-US"/>
          </a:p>
        </p:txBody>
      </p:sp>
    </p:spTree>
    <p:extLst>
      <p:ext uri="{BB962C8B-B14F-4D97-AF65-F5344CB8AC3E}">
        <p14:creationId xmlns:p14="http://schemas.microsoft.com/office/powerpoint/2010/main" val="1564253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12</a:t>
            </a:fld>
            <a:endParaRPr lang="en-US"/>
          </a:p>
        </p:txBody>
      </p:sp>
    </p:spTree>
    <p:extLst>
      <p:ext uri="{BB962C8B-B14F-4D97-AF65-F5344CB8AC3E}">
        <p14:creationId xmlns:p14="http://schemas.microsoft.com/office/powerpoint/2010/main" val="72294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13</a:t>
            </a:fld>
            <a:endParaRPr lang="en-US"/>
          </a:p>
        </p:txBody>
      </p:sp>
    </p:spTree>
    <p:extLst>
      <p:ext uri="{BB962C8B-B14F-4D97-AF65-F5344CB8AC3E}">
        <p14:creationId xmlns:p14="http://schemas.microsoft.com/office/powerpoint/2010/main" val="341372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14</a:t>
            </a:fld>
            <a:endParaRPr lang="en-US"/>
          </a:p>
        </p:txBody>
      </p:sp>
    </p:spTree>
    <p:extLst>
      <p:ext uri="{BB962C8B-B14F-4D97-AF65-F5344CB8AC3E}">
        <p14:creationId xmlns:p14="http://schemas.microsoft.com/office/powerpoint/2010/main" val="2839286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C77D0-067B-4786-A276-5275BF6A2B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46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3</a:t>
            </a:fld>
            <a:endParaRPr lang="en-US"/>
          </a:p>
        </p:txBody>
      </p:sp>
    </p:spTree>
    <p:extLst>
      <p:ext uri="{BB962C8B-B14F-4D97-AF65-F5344CB8AC3E}">
        <p14:creationId xmlns:p14="http://schemas.microsoft.com/office/powerpoint/2010/main" val="129629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4</a:t>
            </a:fld>
            <a:endParaRPr lang="en-US"/>
          </a:p>
        </p:txBody>
      </p:sp>
    </p:spTree>
    <p:extLst>
      <p:ext uri="{BB962C8B-B14F-4D97-AF65-F5344CB8AC3E}">
        <p14:creationId xmlns:p14="http://schemas.microsoft.com/office/powerpoint/2010/main" val="645808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5</a:t>
            </a:fld>
            <a:endParaRPr lang="en-US"/>
          </a:p>
        </p:txBody>
      </p:sp>
    </p:spTree>
    <p:extLst>
      <p:ext uri="{BB962C8B-B14F-4D97-AF65-F5344CB8AC3E}">
        <p14:creationId xmlns:p14="http://schemas.microsoft.com/office/powerpoint/2010/main" val="396343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6</a:t>
            </a:fld>
            <a:endParaRPr lang="en-US"/>
          </a:p>
        </p:txBody>
      </p:sp>
    </p:spTree>
    <p:extLst>
      <p:ext uri="{BB962C8B-B14F-4D97-AF65-F5344CB8AC3E}">
        <p14:creationId xmlns:p14="http://schemas.microsoft.com/office/powerpoint/2010/main" val="203083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7</a:t>
            </a:fld>
            <a:endParaRPr lang="en-US"/>
          </a:p>
        </p:txBody>
      </p:sp>
    </p:spTree>
    <p:extLst>
      <p:ext uri="{BB962C8B-B14F-4D97-AF65-F5344CB8AC3E}">
        <p14:creationId xmlns:p14="http://schemas.microsoft.com/office/powerpoint/2010/main" val="81720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8</a:t>
            </a:fld>
            <a:endParaRPr lang="en-US"/>
          </a:p>
        </p:txBody>
      </p:sp>
    </p:spTree>
    <p:extLst>
      <p:ext uri="{BB962C8B-B14F-4D97-AF65-F5344CB8AC3E}">
        <p14:creationId xmlns:p14="http://schemas.microsoft.com/office/powerpoint/2010/main" val="256094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8D311-A15E-D747-87D9-326963096DF2}" type="slidenum">
              <a:rPr lang="en-US" smtClean="0"/>
              <a:t>9</a:t>
            </a:fld>
            <a:endParaRPr lang="en-US"/>
          </a:p>
        </p:txBody>
      </p:sp>
    </p:spTree>
    <p:extLst>
      <p:ext uri="{BB962C8B-B14F-4D97-AF65-F5344CB8AC3E}">
        <p14:creationId xmlns:p14="http://schemas.microsoft.com/office/powerpoint/2010/main" val="183053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22422-2F7E-49BD-86C2-87D43753DA3E}" type="slidenum">
              <a:rPr lang="en-US" smtClean="0"/>
              <a:t>10</a:t>
            </a:fld>
            <a:endParaRPr lang="en-US"/>
          </a:p>
        </p:txBody>
      </p:sp>
    </p:spTree>
    <p:extLst>
      <p:ext uri="{BB962C8B-B14F-4D97-AF65-F5344CB8AC3E}">
        <p14:creationId xmlns:p14="http://schemas.microsoft.com/office/powerpoint/2010/main" val="784532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gskbrandhub.com/b/hub/c/en-GB/Asset/Details/27368?pageSize=30&amp;showadvancedsearch=True&amp;showkeywordfilters=True&amp;showselectedkeywordfilters=False&amp;largeLayout=False&amp;b=hub&amp;bs=hub&amp;view=Standard&amp;page=1&amp;k=842&amp;fullTextQuery=font" TargetMode="Externa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Gu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
        <p:nvSpPr>
          <p:cNvPr id="16" name="Footer Placeholder 3">
            <a:extLst>
              <a:ext uri="{FF2B5EF4-FFF2-40B4-BE49-F238E27FC236}">
                <a16:creationId xmlns:a16="http://schemas.microsoft.com/office/drawing/2014/main" id="{49D1DF81-5267-6DAB-F8E2-0DC15BDA3635}"/>
              </a:ext>
            </a:extLst>
          </p:cNvPr>
          <p:cNvSpPr>
            <a:spLocks noGrp="1"/>
          </p:cNvSpPr>
          <p:nvPr>
            <p:ph type="ftr" sz="quarter" idx="3"/>
          </p:nvPr>
        </p:nvSpPr>
        <p:spPr>
          <a:xfrm>
            <a:off x="673200" y="324000"/>
            <a:ext cx="4114800" cy="187573"/>
          </a:xfrm>
        </p:spPr>
        <p:txBody>
          <a:bodyPr/>
          <a:lstStyle/>
          <a:p>
            <a:r>
              <a:rPr lang="en-GB"/>
              <a:t>PowerPoint document title (Global update in Header and Footer)</a:t>
            </a:r>
            <a:endParaRPr lang="en-GB" dirty="0"/>
          </a:p>
        </p:txBody>
      </p:sp>
      <p:sp>
        <p:nvSpPr>
          <p:cNvPr id="30" name="Text Placeholder 1">
            <a:extLst>
              <a:ext uri="{FF2B5EF4-FFF2-40B4-BE49-F238E27FC236}">
                <a16:creationId xmlns:a16="http://schemas.microsoft.com/office/drawing/2014/main" id="{2B786C3C-985C-D2DC-ACF1-591B9068F375}"/>
              </a:ext>
            </a:extLst>
          </p:cNvPr>
          <p:cNvSpPr txBox="1">
            <a:spLocks/>
          </p:cNvSpPr>
          <p:nvPr userDrawn="1"/>
        </p:nvSpPr>
        <p:spPr>
          <a:xfrm>
            <a:off x="673100" y="806195"/>
            <a:ext cx="10230126" cy="703222"/>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E9CEEEF3-FA2E-3B85-E184-25A376E4D92C}"/>
              </a:ext>
            </a:extLst>
          </p:cNvPr>
          <p:cNvCxnSpPr>
            <a:cxnSpLocks/>
          </p:cNvCxnSpPr>
          <p:nvPr userDrawn="1"/>
        </p:nvCxnSpPr>
        <p:spPr>
          <a:xfrm flipV="1">
            <a:off x="8072447"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665EFC3-C875-A571-B317-21AC002561B6}"/>
              </a:ext>
            </a:extLst>
          </p:cNvPr>
          <p:cNvCxnSpPr>
            <a:cxnSpLocks/>
          </p:cNvCxnSpPr>
          <p:nvPr userDrawn="1"/>
        </p:nvCxnSpPr>
        <p:spPr>
          <a:xfrm flipV="1">
            <a:off x="4323138"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AA6FF9E-4A4D-EC80-7872-4D3526E1A289}"/>
              </a:ext>
            </a:extLst>
          </p:cNvPr>
          <p:cNvSpPr txBox="1"/>
          <p:nvPr userDrawn="1"/>
        </p:nvSpPr>
        <p:spPr>
          <a:xfrm>
            <a:off x="8355517" y="1692000"/>
            <a:ext cx="3380871" cy="2900317"/>
          </a:xfrm>
          <a:prstGeom prst="rect">
            <a:avLst/>
          </a:prstGeom>
          <a:noFill/>
        </p:spPr>
        <p:txBody>
          <a:bodyPr wrap="square" lIns="0" tIns="0" rIns="0" bIns="0" rtlCol="0">
            <a:noAutofit/>
          </a:bodyPr>
          <a:lstStyle/>
          <a:p>
            <a:pPr>
              <a:lnSpc>
                <a:spcPct val="110000"/>
              </a:lnSpc>
              <a:spcBef>
                <a:spcPts val="1200"/>
              </a:spcBef>
              <a:spcAft>
                <a:spcPts val="300"/>
              </a:spcAft>
            </a:pPr>
            <a:r>
              <a:rPr lang="en-GB" sz="1000" b="1" dirty="0">
                <a:solidFill>
                  <a:schemeClr val="accent2"/>
                </a:solidFill>
                <a:latin typeface="Raleway" charset="0"/>
                <a:ea typeface="Raleway" charset="0"/>
                <a:cs typeface="Raleway" charset="0"/>
              </a:rPr>
              <a:t>Typography – Special Instructions</a:t>
            </a:r>
          </a:p>
          <a:p>
            <a:pPr marL="0" marR="0" lvl="0" indent="0" algn="l" defTabSz="914400" rtl="0" eaLnBrk="1" fontAlgn="auto" latinLnBrk="0" hangingPunct="1">
              <a:lnSpc>
                <a:spcPct val="110000"/>
              </a:lnSpc>
              <a:spcBef>
                <a:spcPts val="0"/>
              </a:spcBef>
              <a:spcAft>
                <a:spcPts val="900"/>
              </a:spcAft>
              <a:buClr>
                <a:schemeClr val="accent1"/>
              </a:buClr>
              <a:buSzTx/>
              <a:buFontTx/>
              <a:buNone/>
              <a:tabLst/>
              <a:defRPr/>
            </a:pPr>
            <a:r>
              <a:rPr lang="en-GB" sz="1000" kern="1200" dirty="0">
                <a:solidFill>
                  <a:schemeClr val="accent2"/>
                </a:solidFill>
                <a:latin typeface="Raleway" charset="0"/>
                <a:ea typeface="Times New Roman" panose="02020603050405020304" pitchFamily="18" charset="0"/>
                <a:cs typeface="+mn-cs"/>
              </a:rPr>
              <a:t>Once the font has been replaced you will need to review the document and manually replace any uppercase I’s in </a:t>
            </a:r>
            <a:r>
              <a:rPr lang="en-GB" sz="1000" kern="1200" dirty="0" err="1">
                <a:solidFill>
                  <a:schemeClr val="accent2"/>
                </a:solidFill>
                <a:latin typeface="Raleway" charset="0"/>
                <a:ea typeface="Times New Roman" panose="02020603050405020304" pitchFamily="18" charset="0"/>
                <a:cs typeface="+mn-cs"/>
              </a:rPr>
              <a:t>ViiV</a:t>
            </a:r>
            <a:r>
              <a:rPr lang="en-GB" sz="1000" kern="1200" dirty="0">
                <a:solidFill>
                  <a:schemeClr val="accent2"/>
                </a:solidFill>
                <a:latin typeface="Raleway" charset="0"/>
                <a:ea typeface="Times New Roman" panose="02020603050405020304" pitchFamily="18" charset="0"/>
                <a:cs typeface="+mn-cs"/>
              </a:rPr>
              <a:t> with lowercase ones by following the instructions shown below.</a:t>
            </a:r>
            <a:endParaRPr lang="en-GB" sz="1000" kern="1200" dirty="0">
              <a:solidFill>
                <a:schemeClr val="accent2"/>
              </a:solidFill>
              <a:latin typeface="Raleway" charset="0"/>
              <a:ea typeface="Calibri" panose="020F0502020204030204" pitchFamily="34" charset="0"/>
              <a:cs typeface="+mn-cs"/>
            </a:endParaRP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Only the word ‘</a:t>
            </a:r>
            <a:r>
              <a:rPr lang="en-GB" sz="1000" dirty="0" err="1">
                <a:solidFill>
                  <a:schemeClr val="accent2"/>
                </a:solidFill>
                <a:latin typeface="Raleway" charset="0"/>
                <a:ea typeface="Raleway" charset="0"/>
                <a:cs typeface="Raleway" charset="0"/>
              </a:rPr>
              <a:t>ViiV</a:t>
            </a:r>
            <a:r>
              <a:rPr lang="en-GB" sz="1000" dirty="0">
                <a:solidFill>
                  <a:schemeClr val="accent2"/>
                </a:solidFill>
                <a:latin typeface="Raleway" charset="0"/>
                <a:ea typeface="Raleway" charset="0"/>
                <a:cs typeface="Raleway" charset="0"/>
              </a:rPr>
              <a:t>’ should use lower case ‘i’s (</a:t>
            </a:r>
            <a:r>
              <a:rPr lang="en-GB" sz="1000" b="1" i="0" dirty="0">
                <a:solidFill>
                  <a:schemeClr val="accent2"/>
                </a:solidFill>
                <a:latin typeface="Breakthrough 2022" panose="02060603040202040303"/>
                <a:ea typeface="Raleway" charset="0"/>
                <a:cs typeface="Raleway" charset="0"/>
              </a:rPr>
              <a:t>v||v</a:t>
            </a:r>
            <a:r>
              <a:rPr lang="en-GB" sz="1000"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 can create this by typing shift and vertical bar^ keys (</a:t>
            </a:r>
            <a:r>
              <a:rPr lang="en-GB" sz="1000" b="1" dirty="0">
                <a:solidFill>
                  <a:schemeClr val="accent2"/>
                </a:solidFill>
                <a:latin typeface="Raleway" charset="0"/>
                <a:ea typeface="Raleway" charset="0"/>
                <a:cs typeface="Raleway" charset="0"/>
              </a:rPr>
              <a:t>shift + |) </a:t>
            </a:r>
            <a:r>
              <a:rPr lang="en-GB" sz="1000" dirty="0">
                <a:solidFill>
                  <a:schemeClr val="accent2"/>
                </a:solidFill>
                <a:latin typeface="Raleway" charset="0"/>
                <a:ea typeface="Raleway" charset="0"/>
                <a:cs typeface="Raleway" charset="0"/>
              </a:rPr>
              <a:t>simultaneously</a:t>
            </a:r>
            <a:r>
              <a:rPr lang="en-GB" sz="1000" b="1"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a:t>
            </a:r>
            <a:r>
              <a:rPr lang="en-GB" sz="1000" b="1" u="sng" dirty="0">
                <a:solidFill>
                  <a:schemeClr val="accent2"/>
                </a:solidFill>
                <a:latin typeface="Raleway" charset="0"/>
                <a:ea typeface="Raleway" charset="0"/>
                <a:cs typeface="Raleway" charset="0"/>
              </a:rPr>
              <a:t>All</a:t>
            </a:r>
            <a:r>
              <a:rPr lang="en-GB" sz="1000" dirty="0">
                <a:solidFill>
                  <a:schemeClr val="accent2"/>
                </a:solidFill>
                <a:latin typeface="Raleway" charset="0"/>
                <a:ea typeface="Raleway" charset="0"/>
                <a:cs typeface="Raleway" charset="0"/>
              </a:rPr>
              <a:t> other circumstances the font should remain uppercase</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Visually check the rest of the doc to ensure all instances are correct</a:t>
            </a:r>
          </a:p>
          <a:p>
            <a:pPr>
              <a:lnSpc>
                <a:spcPct val="110000"/>
              </a:lnSpc>
              <a:spcBef>
                <a:spcPts val="700"/>
              </a:spcBef>
              <a:spcAft>
                <a:spcPts val="100"/>
              </a:spcAft>
              <a:buClr>
                <a:schemeClr val="accent1"/>
              </a:buClr>
            </a:pPr>
            <a:r>
              <a:rPr lang="en-GB" sz="1000" b="1" dirty="0">
                <a:solidFill>
                  <a:schemeClr val="accent2"/>
                </a:solidFill>
                <a:latin typeface="Raleway" charset="0"/>
                <a:ea typeface="Raleway" charset="0"/>
                <a:cs typeface="Raleway" charset="0"/>
              </a:rPr>
              <a:t>^The vertical bar key (|) can be found on a PC keyboard between the shift (↑) and Z keys. For the Mac, it is between the apostrophe (‘) and enter (⏎) keys.</a:t>
            </a:r>
          </a:p>
          <a:p>
            <a:pPr marL="0" indent="0">
              <a:lnSpc>
                <a:spcPct val="110000"/>
              </a:lnSpc>
              <a:spcAft>
                <a:spcPts val="100"/>
              </a:spcAft>
              <a:buClr>
                <a:schemeClr val="accent1"/>
              </a:buClr>
              <a:buFont typeface="Helvetica" pitchFamily="2" charset="0"/>
              <a:buNone/>
            </a:pPr>
            <a:endParaRPr lang="en-GB" sz="100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100"/>
              </a:spcAft>
              <a:buClr>
                <a:schemeClr val="accent1"/>
              </a:buClr>
            </a:pPr>
            <a:endParaRPr lang="en-GB" sz="1000" dirty="0">
              <a:solidFill>
                <a:schemeClr val="accent2"/>
              </a:solidFill>
              <a:latin typeface="Raleway" charset="0"/>
              <a:ea typeface="Raleway" charset="0"/>
              <a:cs typeface="Raleway" charset="0"/>
            </a:endParaRPr>
          </a:p>
        </p:txBody>
      </p:sp>
      <p:sp>
        <p:nvSpPr>
          <p:cNvPr id="12" name="TextBox 11">
            <a:extLst>
              <a:ext uri="{FF2B5EF4-FFF2-40B4-BE49-F238E27FC236}">
                <a16:creationId xmlns:a16="http://schemas.microsoft.com/office/drawing/2014/main" id="{755AB8AB-A8DA-80E8-FA78-1AF4D7EDBFE2}"/>
              </a:ext>
            </a:extLst>
          </p:cNvPr>
          <p:cNvSpPr txBox="1"/>
          <p:nvPr userDrawn="1"/>
        </p:nvSpPr>
        <p:spPr>
          <a:xfrm>
            <a:off x="4557600" y="1692000"/>
            <a:ext cx="3304608" cy="4442111"/>
          </a:xfrm>
          <a:prstGeom prst="rect">
            <a:avLst/>
          </a:prstGeom>
          <a:noFill/>
        </p:spPr>
        <p:txBody>
          <a:bodyPr wrap="square" lIns="0" tIns="0" rIns="0" bIns="0" rtlCol="0">
            <a:noAutofit/>
          </a:bodyPr>
          <a:lstStyle/>
          <a:p>
            <a:pPr>
              <a:lnSpc>
                <a:spcPct val="110000"/>
              </a:lnSpc>
              <a:spcAft>
                <a:spcPts val="300"/>
              </a:spcAft>
            </a:pPr>
            <a:r>
              <a:rPr lang="en-GB" sz="1000" b="1" dirty="0">
                <a:solidFill>
                  <a:schemeClr val="accent2"/>
                </a:solidFill>
                <a:latin typeface="Raleway" charset="0"/>
                <a:ea typeface="Raleway" charset="0"/>
                <a:cs typeface="Raleway" charset="0"/>
              </a:rPr>
              <a:t>Legacy documents</a:t>
            </a:r>
          </a:p>
          <a:p>
            <a:pPr>
              <a:lnSpc>
                <a:spcPct val="110000"/>
              </a:lnSpc>
              <a:spcAft>
                <a:spcPts val="900"/>
              </a:spcAft>
              <a:buClr>
                <a:schemeClr val="accent1"/>
              </a:buClr>
            </a:pPr>
            <a:r>
              <a:rPr lang="en-GB" sz="1000" dirty="0">
                <a:solidFill>
                  <a:schemeClr val="accent2"/>
                </a:solidFill>
                <a:latin typeface="Raleway" charset="0"/>
                <a:ea typeface="Raleway" charset="0"/>
                <a:cs typeface="Raleway" charset="0"/>
              </a:rPr>
              <a:t>If using </a:t>
            </a:r>
            <a:r>
              <a:rPr lang="en-GB" sz="1000" dirty="0">
                <a:solidFill>
                  <a:schemeClr val="accent2"/>
                </a:solidFill>
                <a:latin typeface="Raleway" charset="0"/>
                <a:ea typeface="Raleway" charset="0"/>
                <a:cs typeface="+mn-cs"/>
              </a:rPr>
              <a:t>previous</a:t>
            </a:r>
            <a:r>
              <a:rPr lang="en-GB" sz="1000" dirty="0">
                <a:solidFill>
                  <a:schemeClr val="accent2"/>
                </a:solidFill>
                <a:latin typeface="Raleway" charset="0"/>
                <a:ea typeface="Raleway" charset="0"/>
                <a:cs typeface="Raleway" charset="0"/>
              </a:rPr>
              <a:t> ’legacy’ documents it will need updating to the latest </a:t>
            </a:r>
            <a:r>
              <a:rPr lang="en-GB" sz="1000" b="1" i="0" dirty="0">
                <a:solidFill>
                  <a:schemeClr val="accent2"/>
                </a:solidFill>
                <a:latin typeface="Raleway" panose="020B0503030101060003" pitchFamily="34" charset="77"/>
                <a:ea typeface="Raleway" charset="0"/>
                <a:cs typeface="Raleway" charset="0"/>
              </a:rPr>
              <a:t>Breakthrough 2022 </a:t>
            </a:r>
            <a:r>
              <a:rPr lang="en-GB" sz="1000" dirty="0">
                <a:solidFill>
                  <a:schemeClr val="accent2"/>
                </a:solidFill>
                <a:latin typeface="Raleway" charset="0"/>
                <a:ea typeface="Raleway" charset="0"/>
                <a:cs typeface="Raleway" charset="0"/>
              </a:rPr>
              <a:t>font</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(install first). </a:t>
            </a:r>
          </a:p>
          <a:p>
            <a:pPr marL="0" marR="0" lvl="0" indent="0" algn="l" defTabSz="914400" rtl="0" eaLnBrk="1" fontAlgn="auto" latinLnBrk="0" hangingPunct="1">
              <a:lnSpc>
                <a:spcPct val="110000"/>
              </a:lnSpc>
              <a:spcBef>
                <a:spcPts val="0"/>
              </a:spcBef>
              <a:spcAft>
                <a:spcPts val="100"/>
              </a:spcAft>
              <a:buClr>
                <a:schemeClr val="accent1"/>
              </a:buClr>
              <a:buSzTx/>
              <a:buFontTx/>
              <a:buNone/>
              <a:tabLst/>
              <a:defRPr/>
            </a:pPr>
            <a:r>
              <a:rPr lang="en-GB" sz="1000" b="1" i="0" dirty="0">
                <a:solidFill>
                  <a:schemeClr val="accent2"/>
                </a:solidFill>
                <a:latin typeface="Raleway" panose="020B0503030101060003" pitchFamily="34" charset="77"/>
                <a:ea typeface="Raleway" charset="0"/>
                <a:cs typeface="Raleway" charset="0"/>
              </a:rPr>
              <a:t>For PC users</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Go to </a:t>
            </a:r>
            <a:r>
              <a:rPr lang="en-GB" sz="1000" b="1" dirty="0">
                <a:solidFill>
                  <a:schemeClr val="accent2"/>
                </a:solidFill>
                <a:latin typeface="Raleway" charset="0"/>
                <a:ea typeface="Raleway" charset="0"/>
                <a:cs typeface="Raleway" charset="0"/>
              </a:rPr>
              <a:t>Home</a:t>
            </a:r>
            <a:r>
              <a:rPr lang="en-GB" sz="1000" dirty="0">
                <a:solidFill>
                  <a:schemeClr val="accent2"/>
                </a:solidFill>
                <a:latin typeface="Raleway" charset="0"/>
                <a:ea typeface="Raleway" charset="0"/>
                <a:cs typeface="Raleway" charset="0"/>
              </a:rPr>
              <a:t>, then to </a:t>
            </a:r>
            <a:r>
              <a:rPr lang="en-GB" sz="1000" b="1" dirty="0">
                <a:solidFill>
                  <a:schemeClr val="accent2"/>
                </a:solidFill>
                <a:latin typeface="Raleway" charset="0"/>
                <a:ea typeface="Raleway" charset="0"/>
                <a:cs typeface="Raleway" charset="0"/>
              </a:rPr>
              <a:t>Replace</a:t>
            </a:r>
            <a:r>
              <a:rPr lang="en-GB" sz="1000" dirty="0">
                <a:solidFill>
                  <a:schemeClr val="accent2"/>
                </a:solidFill>
                <a:latin typeface="Raleway" charset="0"/>
                <a:ea typeface="Raleway" charset="0"/>
                <a:cs typeface="Raleway" charset="0"/>
              </a:rPr>
              <a:t>,</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and select  </a:t>
            </a:r>
            <a:r>
              <a:rPr lang="en-GB" sz="1000" b="1" dirty="0">
                <a:solidFill>
                  <a:schemeClr val="accent2"/>
                </a:solidFill>
                <a:latin typeface="Raleway" charset="0"/>
                <a:ea typeface="Raleway" charset="0"/>
                <a:cs typeface="Raleway" charset="0"/>
              </a:rPr>
              <a:t>Replace fonts</a:t>
            </a:r>
            <a:br>
              <a:rPr lang="en-GB" sz="1000" b="1"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from the dropdown menu</a:t>
            </a:r>
          </a:p>
          <a:p>
            <a:pPr marL="144000" indent="-144000">
              <a:lnSpc>
                <a:spcPct val="110000"/>
              </a:lnSpc>
              <a:spcAft>
                <a:spcPts val="100"/>
              </a:spcAft>
              <a:buClr>
                <a:schemeClr val="accent1"/>
              </a:buClr>
              <a:buFont typeface="Helvetica" pitchFamily="2" charset="0"/>
              <a:buChar char="●"/>
            </a:pPr>
            <a:endParaRPr lang="en-GB" sz="1000" b="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Under </a:t>
            </a:r>
            <a:r>
              <a:rPr lang="en-GB" sz="1000" b="1" dirty="0">
                <a:solidFill>
                  <a:schemeClr val="accent2"/>
                </a:solidFill>
                <a:latin typeface="Raleway" charset="0"/>
                <a:ea typeface="Raleway" charset="0"/>
                <a:cs typeface="Raleway" charset="0"/>
              </a:rPr>
              <a:t>Replace: </a:t>
            </a:r>
            <a:r>
              <a:rPr lang="en-GB" sz="1000" dirty="0">
                <a:solidFill>
                  <a:schemeClr val="accent2"/>
                </a:solidFill>
                <a:latin typeface="Raleway" charset="0"/>
                <a:ea typeface="Raleway" charset="0"/>
                <a:cs typeface="Raleway" charset="0"/>
              </a:rPr>
              <a:t>select Breakthrough and under </a:t>
            </a:r>
            <a:br>
              <a:rPr lang="en-GB" sz="1000" dirty="0">
                <a:solidFill>
                  <a:schemeClr val="accent2"/>
                </a:solidFill>
                <a:latin typeface="Raleway" charset="0"/>
                <a:ea typeface="Raleway" charset="0"/>
                <a:cs typeface="Raleway" charset="0"/>
              </a:rPr>
            </a:br>
            <a:r>
              <a:rPr lang="en-GB" sz="1000" b="1" dirty="0">
                <a:solidFill>
                  <a:schemeClr val="accent2"/>
                </a:solidFill>
                <a:latin typeface="Raleway" charset="0"/>
                <a:ea typeface="Raleway" charset="0"/>
                <a:cs typeface="Raleway" charset="0"/>
              </a:rPr>
              <a:t>With:</a:t>
            </a:r>
            <a:r>
              <a:rPr lang="en-GB" sz="1000" dirty="0">
                <a:solidFill>
                  <a:schemeClr val="accent2"/>
                </a:solidFill>
                <a:latin typeface="Raleway" charset="0"/>
                <a:ea typeface="Raleway" charset="0"/>
                <a:cs typeface="Raleway" charset="0"/>
              </a:rPr>
              <a:t> select </a:t>
            </a:r>
            <a:r>
              <a:rPr lang="en-GB" sz="1000" b="1" dirty="0">
                <a:solidFill>
                  <a:schemeClr val="accent2"/>
                </a:solidFill>
                <a:latin typeface="Raleway" charset="0"/>
                <a:ea typeface="Raleway" charset="0"/>
                <a:cs typeface="Raleway" charset="0"/>
              </a:rPr>
              <a:t>Breakthrough 2022</a:t>
            </a: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900"/>
              </a:spcAft>
              <a:buClr>
                <a:schemeClr val="accent1"/>
              </a:buClr>
              <a:buFont typeface="Helvetica" pitchFamily="2" charset="0"/>
              <a:buChar char="●"/>
            </a:pPr>
            <a:r>
              <a:rPr lang="en-GB" sz="1000" spc="-20" baseline="0" dirty="0">
                <a:solidFill>
                  <a:schemeClr val="accent2"/>
                </a:solidFill>
                <a:latin typeface="Raleway" charset="0"/>
                <a:ea typeface="Raleway" charset="0"/>
                <a:cs typeface="Raleway" charset="0"/>
              </a:rPr>
              <a:t>Click </a:t>
            </a:r>
            <a:r>
              <a:rPr lang="en-GB" sz="1000" b="1" spc="-20" baseline="0" dirty="0">
                <a:solidFill>
                  <a:schemeClr val="accent2"/>
                </a:solidFill>
                <a:latin typeface="Raleway" charset="0"/>
                <a:ea typeface="Raleway" charset="0"/>
                <a:cs typeface="Raleway" charset="0"/>
              </a:rPr>
              <a:t>Replace</a:t>
            </a:r>
            <a:r>
              <a:rPr lang="en-GB" sz="1000" spc="-20" baseline="0" dirty="0">
                <a:solidFill>
                  <a:schemeClr val="accent2"/>
                </a:solidFill>
                <a:latin typeface="Raleway" charset="0"/>
                <a:ea typeface="Raleway" charset="0"/>
                <a:cs typeface="Raleway" charset="0"/>
              </a:rPr>
              <a:t> and the old font version will be substituted for the new version throughout the document </a:t>
            </a:r>
          </a:p>
        </p:txBody>
      </p:sp>
      <p:sp>
        <p:nvSpPr>
          <p:cNvPr id="2" name="TextBox 1">
            <a:extLst>
              <a:ext uri="{FF2B5EF4-FFF2-40B4-BE49-F238E27FC236}">
                <a16:creationId xmlns:a16="http://schemas.microsoft.com/office/drawing/2014/main" id="{EEE07D7F-224F-A025-7F48-278B9839F3F0}"/>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
        <p:nvSpPr>
          <p:cNvPr id="3" name="TextBox 2">
            <a:extLst>
              <a:ext uri="{FF2B5EF4-FFF2-40B4-BE49-F238E27FC236}">
                <a16:creationId xmlns:a16="http://schemas.microsoft.com/office/drawing/2014/main" id="{42B1A945-BB83-5A3F-169B-8452242AEB54}"/>
              </a:ext>
            </a:extLst>
          </p:cNvPr>
          <p:cNvSpPr txBox="1"/>
          <p:nvPr userDrawn="1"/>
        </p:nvSpPr>
        <p:spPr>
          <a:xfrm>
            <a:off x="673099" y="1692000"/>
            <a:ext cx="3609395" cy="4841999"/>
          </a:xfrm>
          <a:prstGeom prst="rect">
            <a:avLst/>
          </a:prstGeom>
          <a:noFill/>
        </p:spPr>
        <p:txBody>
          <a:bodyPr wrap="square" lIns="0" tIns="0" rIns="0" bIns="0" rtlCol="0">
            <a:noAutofit/>
          </a:bodyPr>
          <a:lstStyle/>
          <a:p>
            <a:pPr>
              <a:lnSpc>
                <a:spcPct val="70000"/>
              </a:lnSpc>
            </a:pPr>
            <a:r>
              <a:rPr lang="en-GB" sz="2800" b="0" i="0" spc="-50" baseline="0" dirty="0">
                <a:solidFill>
                  <a:schemeClr val="accent2"/>
                </a:solidFill>
                <a:latin typeface="Breakthrough 2022" panose="02060603040202040303"/>
              </a:rPr>
              <a:t>Please ensure you have the latest version of the </a:t>
            </a:r>
            <a:r>
              <a:rPr lang="en-GB" sz="2800" b="0" i="0" spc="-50" baseline="0" dirty="0">
                <a:solidFill>
                  <a:schemeClr val="accent1"/>
                </a:solidFill>
                <a:latin typeface="Breakthrough 2022" panose="02060603040202040303"/>
              </a:rPr>
              <a:t>breakthrough 2022 font</a:t>
            </a:r>
            <a:r>
              <a:rPr lang="en-GB" sz="2800" b="0" i="0" spc="-50" baseline="0" dirty="0">
                <a:solidFill>
                  <a:schemeClr val="accent2"/>
                </a:solidFill>
                <a:latin typeface="Breakthrough 2022" panose="02060603040202040303"/>
              </a:rPr>
              <a:t> installed on your computer before using this template</a:t>
            </a:r>
          </a:p>
          <a:p>
            <a:pPr>
              <a:lnSpc>
                <a:spcPct val="70000"/>
              </a:lnSpc>
            </a:pPr>
            <a:endParaRPr lang="en-GB" sz="2200" b="0" i="0" spc="-50" baseline="0" dirty="0">
              <a:solidFill>
                <a:schemeClr val="accent2"/>
              </a:solidFill>
              <a:latin typeface="Breakthrough 2022" panose="02060603040202040303"/>
            </a:endParaRP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Font installation instructions – Breakthrough 2022</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on the link to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Brand Hub</a:t>
            </a:r>
            <a:b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b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(note: you will need to enter Slide Show mode)</a:t>
            </a:r>
          </a:p>
          <a:p>
            <a:pPr marL="144000" marR="0" lvl="0" indent="0" algn="l" defTabSz="914400" rtl="0" eaLnBrk="1" fontAlgn="auto" latinLnBrk="0" hangingPunct="1">
              <a:lnSpc>
                <a:spcPct val="110000"/>
              </a:lnSpc>
              <a:spcBef>
                <a:spcPts val="200"/>
              </a:spcBef>
              <a:spcAft>
                <a:spcPts val="500"/>
              </a:spcAft>
              <a:buClr>
                <a:srgbClr val="E30046"/>
              </a:buClr>
              <a:buSzTx/>
              <a:buFontTx/>
              <a:buNone/>
              <a:tabLst/>
              <a:defRPr/>
            </a:pPr>
            <a:r>
              <a:rPr kumimoji="0" lang="en-GB" sz="1000" b="1" i="0" u="sng" strike="noStrike" kern="1200" cap="none" spc="0" normalizeH="0" baseline="0" noProof="0" dirty="0">
                <a:ln>
                  <a:noFill/>
                </a:ln>
                <a:solidFill>
                  <a:schemeClr val="accent1"/>
                </a:solidFill>
                <a:effectLst/>
                <a:uLnTx/>
                <a:uFillTx/>
                <a:latin typeface="Raleway" panose="020B0503030101060003" pitchFamily="34" charset="77"/>
                <a:ea typeface="Raleway" charset="0"/>
                <a:cs typeface="Raleway" charset="0"/>
                <a:hlinkClick r:id="rId5">
                  <a:extLst>
                    <a:ext uri="{A12FA001-AC4F-418D-AE19-62706E023703}">
                      <ahyp:hlinkClr xmlns:ahyp="http://schemas.microsoft.com/office/drawing/2018/hyperlinkcolor" val="tx"/>
                    </a:ext>
                  </a:extLst>
                </a:hlinkClick>
              </a:rPr>
              <a:t>Asset search | GSK Brand Hub</a:t>
            </a:r>
            <a:endParaRPr kumimoji="0" lang="en-GB" sz="1000" b="1" i="0" u="sng" strike="noStrike" kern="1200" cap="none" spc="0" normalizeH="0" baseline="0" noProof="0" dirty="0">
              <a:ln>
                <a:noFill/>
              </a:ln>
              <a:solidFill>
                <a:schemeClr val="accent1"/>
              </a:solidFill>
              <a:effectLst/>
              <a:uLnTx/>
              <a:uFillTx/>
              <a:latin typeface="Raleway" panose="020B0503030101060003" pitchFamily="34" charset="77"/>
              <a:ea typeface="Raleway" charset="0"/>
              <a:cs typeface="Raleway" charset="0"/>
            </a:endParaRP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on </a:t>
            </a:r>
            <a:r>
              <a:rPr kumimoji="0" lang="en-GB" sz="1000" b="1" i="0" u="none" strike="noStrike" kern="1200" cap="none" spc="0" normalizeH="0" baseline="0" noProof="0" dirty="0" err="1">
                <a:ln>
                  <a:noFill/>
                </a:ln>
                <a:solidFill>
                  <a:srgbClr val="071D49"/>
                </a:solidFill>
                <a:effectLst/>
                <a:uLnTx/>
                <a:uFillTx/>
                <a:latin typeface="Raleway" panose="020B0503030101060003" pitchFamily="34" charset="77"/>
                <a:ea typeface="Raleway" charset="0"/>
                <a:cs typeface="Raleway" charset="0"/>
              </a:rPr>
              <a:t>ViiV</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 Breakthrough 2022</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download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accept and download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Open the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Breakthrough 2022 </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file from your downloads folder, unzip the font folder if they are zipped</a:t>
            </a:r>
          </a:p>
          <a:p>
            <a:pPr marL="144000" marR="0" lvl="0" indent="-144000" algn="l" defTabSz="914400" rtl="0" eaLnBrk="1" fontAlgn="auto" latinLnBrk="0" hangingPunct="1">
              <a:lnSpc>
                <a:spcPct val="110000"/>
              </a:lnSpc>
              <a:spcBef>
                <a:spcPts val="0"/>
              </a:spcBef>
              <a:spcAft>
                <a:spcPts val="1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Locate the </a:t>
            </a:r>
            <a:r>
              <a:rPr kumimoji="0" lang="en-GB" sz="1000" b="0" i="0" u="none" strike="noStrike" kern="1200" cap="none" spc="0" normalizeH="0" baseline="0" noProof="0" dirty="0" err="1">
                <a:ln>
                  <a:noFill/>
                </a:ln>
                <a:solidFill>
                  <a:srgbClr val="071D49"/>
                </a:solidFill>
                <a:effectLst/>
                <a:uLnTx/>
                <a:uFillTx/>
                <a:latin typeface="Raleway" charset="0"/>
                <a:ea typeface="Raleway" charset="0"/>
                <a:cs typeface="Raleway" charset="0"/>
              </a:rPr>
              <a:t>Truetype</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 version of the font, path below: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Breakthrough_2022 &gt; </a:t>
            </a:r>
            <a:r>
              <a:rPr kumimoji="0" lang="en-GB" sz="1000" b="1" i="0" u="none" strike="noStrike" kern="1200" cap="none" spc="0" normalizeH="0" baseline="0" noProof="0" dirty="0" err="1">
                <a:ln>
                  <a:noFill/>
                </a:ln>
                <a:solidFill>
                  <a:srgbClr val="071D49"/>
                </a:solidFill>
                <a:effectLst/>
                <a:uLnTx/>
                <a:uFillTx/>
                <a:latin typeface="Raleway" panose="020B0503030101060003" pitchFamily="34" charset="77"/>
                <a:ea typeface="Raleway" charset="0"/>
                <a:cs typeface="Raleway" charset="0"/>
              </a:rPr>
              <a:t>Desktop_Fonts</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 &gt; TrueType &gt; Breakthrough-2022-Bold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Double click</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 on the font file to open, then click </a:t>
            </a: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Install</a:t>
            </a:r>
            <a:b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b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in the top left hand corner</a:t>
            </a:r>
          </a:p>
        </p:txBody>
      </p:sp>
      <p:pic>
        <p:nvPicPr>
          <p:cNvPr id="7" name="Picture 6">
            <a:extLst>
              <a:ext uri="{FF2B5EF4-FFF2-40B4-BE49-F238E27FC236}">
                <a16:creationId xmlns:a16="http://schemas.microsoft.com/office/drawing/2014/main" id="{ED99D340-9822-F6CC-0D3E-636FD6CF61D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75712" y="2387802"/>
            <a:ext cx="1149014" cy="904316"/>
          </a:xfrm>
          <a:prstGeom prst="rect">
            <a:avLst/>
          </a:prstGeom>
        </p:spPr>
      </p:pic>
      <p:pic>
        <p:nvPicPr>
          <p:cNvPr id="10" name="Picture 9">
            <a:extLst>
              <a:ext uri="{FF2B5EF4-FFF2-40B4-BE49-F238E27FC236}">
                <a16:creationId xmlns:a16="http://schemas.microsoft.com/office/drawing/2014/main" id="{540AEB2E-8446-30EC-DC01-22BBEB307A4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50666" y="3743206"/>
            <a:ext cx="3138712" cy="1402249"/>
          </a:xfrm>
          <a:prstGeom prst="rect">
            <a:avLst/>
          </a:prstGeom>
        </p:spPr>
      </p:pic>
    </p:spTree>
    <p:extLst>
      <p:ext uri="{BB962C8B-B14F-4D97-AF65-F5344CB8AC3E}">
        <p14:creationId xmlns:p14="http://schemas.microsoft.com/office/powerpoint/2010/main" val="2235916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24400" y="0"/>
            <a:ext cx="746760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09968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8">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080" y="0"/>
            <a:ext cx="850392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2343338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9">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2640" y="0"/>
            <a:ext cx="75793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776440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0">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8560" y="0"/>
            <a:ext cx="847344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371282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Im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0F4C07F9-46D0-3BAC-8DDB-6BEC9B390DE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C85F6819-58B7-E1AB-0624-43264AF71566}"/>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166223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Im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640A967A-F249-8EFF-5D93-365A0CD6583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A8759E16-8B79-2468-22AA-F4B4243B66E7}"/>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53752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Imag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D862250C-717E-1693-D96C-F042EDE7F9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397BE6A8-131F-94FA-FC08-5CE97AC18CAD}"/>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068802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Imag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9B7A1CFE-48EF-FEA0-0812-4BF82835727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FABF4D4A-96E5-6FA8-7542-F3EC845BD6B5}"/>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987353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Imag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B647247E-5C3E-4F9C-6DC8-E8F2F9FD95B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C3642EC8-7090-6D57-64EE-24F64112FCD6}"/>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2781942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2 - Grey">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D0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C0F663A6-5DAC-1964-3DE7-D9CEC5F3B73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7568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 Gu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
        <p:nvSpPr>
          <p:cNvPr id="16" name="Footer Placeholder 3">
            <a:extLst>
              <a:ext uri="{FF2B5EF4-FFF2-40B4-BE49-F238E27FC236}">
                <a16:creationId xmlns:a16="http://schemas.microsoft.com/office/drawing/2014/main" id="{49D1DF81-5267-6DAB-F8E2-0DC15BDA3635}"/>
              </a:ext>
            </a:extLst>
          </p:cNvPr>
          <p:cNvSpPr>
            <a:spLocks noGrp="1"/>
          </p:cNvSpPr>
          <p:nvPr>
            <p:ph type="ftr" sz="quarter" idx="3"/>
          </p:nvPr>
        </p:nvSpPr>
        <p:spPr>
          <a:xfrm>
            <a:off x="673200" y="324000"/>
            <a:ext cx="4114800" cy="187573"/>
          </a:xfrm>
        </p:spPr>
        <p:txBody>
          <a:bodyPr/>
          <a:lstStyle/>
          <a:p>
            <a:r>
              <a:rPr lang="en-GB"/>
              <a:t>PowerPoint document title (Global update in Header and Footer)</a:t>
            </a:r>
            <a:endParaRPr lang="en-GB" dirty="0"/>
          </a:p>
        </p:txBody>
      </p:sp>
      <p:sp>
        <p:nvSpPr>
          <p:cNvPr id="30" name="Text Placeholder 1">
            <a:extLst>
              <a:ext uri="{FF2B5EF4-FFF2-40B4-BE49-F238E27FC236}">
                <a16:creationId xmlns:a16="http://schemas.microsoft.com/office/drawing/2014/main" id="{2B786C3C-985C-D2DC-ACF1-591B9068F375}"/>
              </a:ext>
            </a:extLst>
          </p:cNvPr>
          <p:cNvSpPr txBox="1">
            <a:spLocks/>
          </p:cNvSpPr>
          <p:nvPr userDrawn="1"/>
        </p:nvSpPr>
        <p:spPr>
          <a:xfrm>
            <a:off x="673100" y="806195"/>
            <a:ext cx="10230126" cy="387606"/>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929497E-AE59-D187-D8A8-E0704E86652C}"/>
              </a:ext>
            </a:extLst>
          </p:cNvPr>
          <p:cNvSpPr txBox="1"/>
          <p:nvPr userDrawn="1"/>
        </p:nvSpPr>
        <p:spPr>
          <a:xfrm>
            <a:off x="4212186" y="4814645"/>
            <a:ext cx="7575344" cy="373254"/>
          </a:xfrm>
          <a:prstGeom prst="rect">
            <a:avLst/>
          </a:prstGeom>
          <a:noFill/>
        </p:spPr>
        <p:txBody>
          <a:bodyPr wrap="square" lIns="0" tIns="0" rIns="0" bIns="0" rtlCol="0">
            <a:noAutofit/>
          </a:bodyPr>
          <a:lstStyle/>
          <a:p>
            <a:pPr algn="ctr"/>
            <a:r>
              <a:rPr lang="en-US" sz="1000" b="0" i="0" dirty="0">
                <a:solidFill>
                  <a:schemeClr val="accent2"/>
                </a:solidFill>
                <a:latin typeface="Raleway" panose="020B0503030101060003" pitchFamily="34" charset="0"/>
                <a:ea typeface="Verdana" panose="020B0604030504040204" pitchFamily="34" charset="0"/>
                <a:cs typeface="Helvetica" panose="020B0604020202020204" pitchFamily="34" charset="0"/>
              </a:rPr>
              <a:t>Breakthrough 2022 (</a:t>
            </a:r>
            <a:r>
              <a:rPr lang="en-US" sz="1000" b="0" i="0" dirty="0" err="1">
                <a:solidFill>
                  <a:schemeClr val="accent2"/>
                </a:solidFill>
                <a:latin typeface="Raleway" panose="020B0503030101060003" pitchFamily="34" charset="0"/>
                <a:ea typeface="Verdana" panose="020B0604030504040204" pitchFamily="34" charset="0"/>
                <a:cs typeface="Helvetica" panose="020B0604020202020204" pitchFamily="34" charset="0"/>
              </a:rPr>
              <a:t>ViiV</a:t>
            </a:r>
            <a:r>
              <a:rPr lang="en-US" sz="1000" b="0" i="0" dirty="0">
                <a:solidFill>
                  <a:schemeClr val="accent2"/>
                </a:solidFill>
                <a:latin typeface="Raleway" panose="020B0503030101060003" pitchFamily="34" charset="0"/>
                <a:ea typeface="Verdana" panose="020B0604030504040204" pitchFamily="34" charset="0"/>
                <a:cs typeface="Helvetica" panose="020B0604020202020204" pitchFamily="34" charset="0"/>
              </a:rPr>
              <a:t> bespoke font)</a:t>
            </a:r>
          </a:p>
        </p:txBody>
      </p:sp>
      <p:grpSp>
        <p:nvGrpSpPr>
          <p:cNvPr id="3" name="Group 2">
            <a:extLst>
              <a:ext uri="{FF2B5EF4-FFF2-40B4-BE49-F238E27FC236}">
                <a16:creationId xmlns:a16="http://schemas.microsoft.com/office/drawing/2014/main" id="{AE739B11-498F-8974-55F4-8F68F1EE591A}"/>
              </a:ext>
            </a:extLst>
          </p:cNvPr>
          <p:cNvGrpSpPr/>
          <p:nvPr userDrawn="1"/>
        </p:nvGrpSpPr>
        <p:grpSpPr>
          <a:xfrm>
            <a:off x="4359594" y="5180258"/>
            <a:ext cx="7159306" cy="1433487"/>
            <a:chOff x="4423730" y="5330013"/>
            <a:chExt cx="3693644" cy="697309"/>
          </a:xfrm>
        </p:grpSpPr>
        <p:sp>
          <p:nvSpPr>
            <p:cNvPr id="4" name="TextBox 3">
              <a:extLst>
                <a:ext uri="{FF2B5EF4-FFF2-40B4-BE49-F238E27FC236}">
                  <a16:creationId xmlns:a16="http://schemas.microsoft.com/office/drawing/2014/main" id="{5F0BBA1C-2BDD-D062-8A87-9F86C155532B}"/>
                </a:ext>
              </a:extLst>
            </p:cNvPr>
            <p:cNvSpPr txBox="1"/>
            <p:nvPr/>
          </p:nvSpPr>
          <p:spPr>
            <a:xfrm>
              <a:off x="4423730" y="5834188"/>
              <a:ext cx="1812522" cy="131914"/>
            </a:xfrm>
            <a:prstGeom prst="rect">
              <a:avLst/>
            </a:prstGeom>
            <a:noFill/>
          </p:spPr>
          <p:txBody>
            <a:bodyPr wrap="square" lIns="0" tIns="0" rIns="0" bIns="0" rtlCol="0">
              <a:noAutofit/>
            </a:bodyPr>
            <a:lstStyle/>
            <a:p>
              <a:pPr algn="ctr"/>
              <a:r>
                <a:rPr lang="en-US" sz="1000" dirty="0" err="1">
                  <a:solidFill>
                    <a:schemeClr val="accent2"/>
                  </a:solidFill>
                  <a:latin typeface="Raleway" charset="0"/>
                  <a:ea typeface="Raleway" charset="0"/>
                  <a:cs typeface="Raleway" charset="0"/>
                </a:rPr>
                <a:t>Raleway</a:t>
              </a:r>
              <a:r>
                <a:rPr lang="en-US" sz="1000" dirty="0">
                  <a:solidFill>
                    <a:schemeClr val="accent2"/>
                  </a:solidFill>
                  <a:latin typeface="Raleway" charset="0"/>
                  <a:ea typeface="Raleway" charset="0"/>
                  <a:cs typeface="Raleway" charset="0"/>
                </a:rPr>
                <a:t> bold (Google font)</a:t>
              </a:r>
            </a:p>
          </p:txBody>
        </p:sp>
        <p:sp>
          <p:nvSpPr>
            <p:cNvPr id="6" name="Rectangle 5">
              <a:extLst>
                <a:ext uri="{FF2B5EF4-FFF2-40B4-BE49-F238E27FC236}">
                  <a16:creationId xmlns:a16="http://schemas.microsoft.com/office/drawing/2014/main" id="{CF48C4CA-DAB3-EC51-025E-7188B9F7CA44}"/>
                </a:ext>
              </a:extLst>
            </p:cNvPr>
            <p:cNvSpPr/>
            <p:nvPr/>
          </p:nvSpPr>
          <p:spPr>
            <a:xfrm>
              <a:off x="4429119" y="5330014"/>
              <a:ext cx="1784806" cy="552251"/>
            </a:xfrm>
            <a:prstGeom prst="rect">
              <a:avLst/>
            </a:prstGeom>
          </p:spPr>
          <p:txBody>
            <a:bodyPr lIns="0" tIns="0" rIns="0" bIns="0">
              <a:noAutofit/>
            </a:bodyPr>
            <a:lstStyle/>
            <a:p>
              <a:pPr algn="ctr"/>
              <a:r>
                <a:rPr lang="en-US" sz="2000" b="1" dirty="0" err="1">
                  <a:solidFill>
                    <a:srgbClr val="04295B"/>
                  </a:solidFill>
                  <a:latin typeface="Raleway" charset="0"/>
                  <a:ea typeface="Raleway" charset="0"/>
                  <a:cs typeface="Raleway" charset="0"/>
                </a:rPr>
                <a:t>AaBbCbDdEeFfGgHhIiJj</a:t>
              </a:r>
              <a:endParaRPr lang="en-US" sz="2000" b="1" dirty="0">
                <a:solidFill>
                  <a:srgbClr val="04295B"/>
                </a:solidFill>
                <a:latin typeface="Raleway" charset="0"/>
                <a:ea typeface="Raleway" charset="0"/>
                <a:cs typeface="Raleway" charset="0"/>
              </a:endParaRPr>
            </a:p>
            <a:p>
              <a:pPr algn="ctr"/>
              <a:r>
                <a:rPr lang="en-US" sz="2000" b="1" dirty="0" err="1">
                  <a:solidFill>
                    <a:srgbClr val="04295B"/>
                  </a:solidFill>
                  <a:latin typeface="Raleway" charset="0"/>
                  <a:ea typeface="Raleway" charset="0"/>
                  <a:cs typeface="Raleway" charset="0"/>
                </a:rPr>
                <a:t>KkLlMmNnOoPpQqRrSsTt</a:t>
              </a:r>
              <a:endParaRPr lang="en-US" sz="2000" b="1" dirty="0">
                <a:solidFill>
                  <a:srgbClr val="04295B"/>
                </a:solidFill>
                <a:latin typeface="Raleway" charset="0"/>
                <a:ea typeface="Raleway" charset="0"/>
                <a:cs typeface="Raleway" charset="0"/>
              </a:endParaRPr>
            </a:p>
            <a:p>
              <a:pPr algn="ctr"/>
              <a:r>
                <a:rPr lang="en-US" sz="2000" b="1" dirty="0" err="1">
                  <a:solidFill>
                    <a:srgbClr val="04295B"/>
                  </a:solidFill>
                  <a:latin typeface="Raleway" charset="0"/>
                  <a:ea typeface="Raleway" charset="0"/>
                  <a:cs typeface="Raleway" charset="0"/>
                </a:rPr>
                <a:t>UuVvWwXxYyZz</a:t>
              </a:r>
              <a:endParaRPr lang="en-US" sz="2000" dirty="0">
                <a:solidFill>
                  <a:srgbClr val="04295B"/>
                </a:solidFill>
                <a:effectLst/>
                <a:latin typeface="Raleway" charset="0"/>
                <a:ea typeface="Raleway" charset="0"/>
                <a:cs typeface="Raleway" charset="0"/>
              </a:endParaRPr>
            </a:p>
          </p:txBody>
        </p:sp>
        <p:sp>
          <p:nvSpPr>
            <p:cNvPr id="7" name="TextBox 6">
              <a:extLst>
                <a:ext uri="{FF2B5EF4-FFF2-40B4-BE49-F238E27FC236}">
                  <a16:creationId xmlns:a16="http://schemas.microsoft.com/office/drawing/2014/main" id="{38112EF3-AEA1-4085-1EC6-6CBCDDB55772}"/>
                </a:ext>
              </a:extLst>
            </p:cNvPr>
            <p:cNvSpPr txBox="1"/>
            <p:nvPr/>
          </p:nvSpPr>
          <p:spPr>
            <a:xfrm>
              <a:off x="6357839" y="5834188"/>
              <a:ext cx="1497952" cy="193134"/>
            </a:xfrm>
            <a:prstGeom prst="rect">
              <a:avLst/>
            </a:prstGeom>
            <a:noFill/>
          </p:spPr>
          <p:txBody>
            <a:bodyPr wrap="square" lIns="0" tIns="0" rIns="0" bIns="0" rtlCol="0">
              <a:noAutofit/>
            </a:bodyPr>
            <a:lstStyle/>
            <a:p>
              <a:pPr algn="ctr"/>
              <a:r>
                <a:rPr lang="en-US" sz="1000" dirty="0" err="1">
                  <a:solidFill>
                    <a:schemeClr val="accent2"/>
                  </a:solidFill>
                  <a:latin typeface="Raleway" charset="0"/>
                  <a:ea typeface="Raleway" charset="0"/>
                  <a:cs typeface="Raleway" charset="0"/>
                </a:rPr>
                <a:t>Raleway</a:t>
              </a:r>
              <a:r>
                <a:rPr lang="en-US" sz="1000" dirty="0">
                  <a:solidFill>
                    <a:schemeClr val="accent2"/>
                  </a:solidFill>
                  <a:latin typeface="Raleway" charset="0"/>
                  <a:ea typeface="Raleway" charset="0"/>
                  <a:cs typeface="Raleway" charset="0"/>
                </a:rPr>
                <a:t> regular (Google font)</a:t>
              </a:r>
            </a:p>
          </p:txBody>
        </p:sp>
        <p:sp>
          <p:nvSpPr>
            <p:cNvPr id="9" name="Rectangle 8">
              <a:extLst>
                <a:ext uri="{FF2B5EF4-FFF2-40B4-BE49-F238E27FC236}">
                  <a16:creationId xmlns:a16="http://schemas.microsoft.com/office/drawing/2014/main" id="{65DC7C28-6B70-5EC5-52C3-DCBCCE8A898A}"/>
                </a:ext>
              </a:extLst>
            </p:cNvPr>
            <p:cNvSpPr/>
            <p:nvPr/>
          </p:nvSpPr>
          <p:spPr>
            <a:xfrm>
              <a:off x="6092901" y="5330013"/>
              <a:ext cx="2024473" cy="552251"/>
            </a:xfrm>
            <a:prstGeom prst="rect">
              <a:avLst/>
            </a:prstGeom>
          </p:spPr>
          <p:txBody>
            <a:bodyPr lIns="0" tIns="0" rIns="0" bIns="0">
              <a:noAutofit/>
            </a:bodyPr>
            <a:lstStyle/>
            <a:p>
              <a:pPr algn="ctr"/>
              <a:r>
                <a:rPr lang="en-US" sz="2000" dirty="0" err="1">
                  <a:solidFill>
                    <a:srgbClr val="04295B"/>
                  </a:solidFill>
                  <a:latin typeface="Raleway" charset="0"/>
                  <a:ea typeface="Raleway" charset="0"/>
                  <a:cs typeface="Raleway" charset="0"/>
                </a:rPr>
                <a:t>AaBbCbDdEeFfGgHhIiJj</a:t>
              </a:r>
              <a:endParaRPr lang="en-US" sz="2000" dirty="0">
                <a:solidFill>
                  <a:srgbClr val="04295B"/>
                </a:solidFill>
                <a:latin typeface="Raleway" charset="0"/>
                <a:ea typeface="Raleway" charset="0"/>
                <a:cs typeface="Raleway" charset="0"/>
              </a:endParaRPr>
            </a:p>
            <a:p>
              <a:pPr algn="ctr"/>
              <a:r>
                <a:rPr lang="en-US" sz="2000" dirty="0" err="1">
                  <a:solidFill>
                    <a:srgbClr val="04295B"/>
                  </a:solidFill>
                  <a:latin typeface="Raleway" charset="0"/>
                  <a:ea typeface="Raleway" charset="0"/>
                  <a:cs typeface="Raleway" charset="0"/>
                </a:rPr>
                <a:t>KkLlMmNnOoPpQqRrSsTt</a:t>
              </a:r>
              <a:endParaRPr lang="en-US" sz="2000" dirty="0">
                <a:solidFill>
                  <a:srgbClr val="04295B"/>
                </a:solidFill>
                <a:latin typeface="Raleway" charset="0"/>
                <a:ea typeface="Raleway" charset="0"/>
                <a:cs typeface="Raleway" charset="0"/>
              </a:endParaRPr>
            </a:p>
            <a:p>
              <a:pPr algn="ctr"/>
              <a:r>
                <a:rPr lang="en-US" sz="2000" dirty="0" err="1">
                  <a:solidFill>
                    <a:srgbClr val="04295B"/>
                  </a:solidFill>
                  <a:latin typeface="Raleway" charset="0"/>
                  <a:ea typeface="Raleway" charset="0"/>
                  <a:cs typeface="Raleway" charset="0"/>
                </a:rPr>
                <a:t>UuVvWwXxYyZz</a:t>
              </a:r>
              <a:endParaRPr lang="en-US" sz="2000" dirty="0">
                <a:solidFill>
                  <a:srgbClr val="04295B"/>
                </a:solidFill>
                <a:effectLst/>
                <a:latin typeface="Raleway" charset="0"/>
                <a:ea typeface="Raleway" charset="0"/>
                <a:cs typeface="Raleway" charset="0"/>
              </a:endParaRPr>
            </a:p>
          </p:txBody>
        </p:sp>
      </p:grpSp>
      <p:sp>
        <p:nvSpPr>
          <p:cNvPr id="10" name="TextBox 9">
            <a:extLst>
              <a:ext uri="{FF2B5EF4-FFF2-40B4-BE49-F238E27FC236}">
                <a16:creationId xmlns:a16="http://schemas.microsoft.com/office/drawing/2014/main" id="{A07F3FD8-0D6B-9655-1170-503A08E057D5}"/>
              </a:ext>
            </a:extLst>
          </p:cNvPr>
          <p:cNvSpPr txBox="1"/>
          <p:nvPr userDrawn="1"/>
        </p:nvSpPr>
        <p:spPr>
          <a:xfrm>
            <a:off x="673100" y="1692000"/>
            <a:ext cx="3304608" cy="4509103"/>
          </a:xfrm>
          <a:prstGeom prst="rect">
            <a:avLst/>
          </a:prstGeom>
          <a:noFill/>
        </p:spPr>
        <p:txBody>
          <a:bodyPr wrap="square" lIns="0" tIns="0" rIns="0" bIns="0" rtlCol="0">
            <a:noAutofit/>
          </a:bodyPr>
          <a:lstStyle/>
          <a:p>
            <a:pPr marL="0" marR="0" lvl="0" indent="0" algn="l" defTabSz="914400" rtl="0" eaLnBrk="1" fontAlgn="auto" latinLnBrk="0" hangingPunct="1">
              <a:lnSpc>
                <a:spcPct val="70000"/>
              </a:lnSpc>
              <a:spcBef>
                <a:spcPts val="0"/>
              </a:spcBef>
              <a:spcAft>
                <a:spcPts val="900"/>
              </a:spcAft>
              <a:buClrTx/>
              <a:buSzTx/>
              <a:buFontTx/>
              <a:buNone/>
              <a:tabLst/>
              <a:defRPr/>
            </a:pPr>
            <a:r>
              <a:rPr lang="en-GB" sz="2700" b="0" i="0" dirty="0">
                <a:solidFill>
                  <a:schemeClr val="accent2"/>
                </a:solidFill>
                <a:latin typeface="Breakthrough 2022" panose="02060603040202040303"/>
              </a:rPr>
              <a:t>Typography</a:t>
            </a:r>
          </a:p>
          <a:p>
            <a:pPr>
              <a:lnSpc>
                <a:spcPct val="110000"/>
              </a:lnSpc>
              <a:spcAft>
                <a:spcPts val="900"/>
              </a:spcAft>
            </a:pPr>
            <a:r>
              <a:rPr lang="en-GB" sz="1000" b="0" dirty="0">
                <a:solidFill>
                  <a:schemeClr val="accent2"/>
                </a:solidFill>
                <a:latin typeface="Raleway" charset="0"/>
                <a:ea typeface="Raleway" charset="0"/>
                <a:cs typeface="Raleway" charset="0"/>
              </a:rPr>
              <a:t>The headline font for the </a:t>
            </a:r>
            <a:r>
              <a:rPr lang="en-GB" sz="1000" b="0" dirty="0" err="1">
                <a:solidFill>
                  <a:schemeClr val="accent2"/>
                </a:solidFill>
                <a:latin typeface="Raleway" charset="0"/>
                <a:ea typeface="Raleway" charset="0"/>
                <a:cs typeface="Raleway" charset="0"/>
              </a:rPr>
              <a:t>ViiV</a:t>
            </a:r>
            <a:r>
              <a:rPr lang="en-GB" sz="1000" b="0" dirty="0">
                <a:solidFill>
                  <a:schemeClr val="accent2"/>
                </a:solidFill>
                <a:latin typeface="Raleway" charset="0"/>
                <a:ea typeface="Raleway" charset="0"/>
                <a:cs typeface="Raleway" charset="0"/>
              </a:rPr>
              <a:t> Healthcare brand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is </a:t>
            </a:r>
            <a:r>
              <a:rPr lang="en-GB" sz="1000" b="1" i="0" dirty="0">
                <a:solidFill>
                  <a:schemeClr val="accent2"/>
                </a:solidFill>
                <a:latin typeface="Raleway" panose="020B0503030101060003" pitchFamily="34" charset="77"/>
                <a:ea typeface="Raleway" charset="0"/>
                <a:cs typeface="Raleway" charset="0"/>
              </a:rPr>
              <a:t>Breakthrough 2022 </a:t>
            </a:r>
            <a:r>
              <a:rPr lang="en-GB" sz="1000" b="0" dirty="0">
                <a:solidFill>
                  <a:schemeClr val="accent2"/>
                </a:solidFill>
                <a:latin typeface="Raleway" charset="0"/>
                <a:ea typeface="Raleway" charset="0"/>
                <a:cs typeface="Raleway" charset="0"/>
              </a:rPr>
              <a:t>font, a bespoke font created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as part of the brand refresh. This font is to be used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for headlines and bold statements only.</a:t>
            </a:r>
          </a:p>
          <a:p>
            <a:pPr>
              <a:lnSpc>
                <a:spcPct val="110000"/>
              </a:lnSpc>
              <a:spcAft>
                <a:spcPts val="900"/>
              </a:spcAft>
            </a:pPr>
            <a:r>
              <a:rPr lang="en-GB" sz="1000" b="1" i="0" dirty="0" err="1">
                <a:solidFill>
                  <a:schemeClr val="accent2"/>
                </a:solidFill>
                <a:latin typeface="Raleway" panose="020B0503030101060003" pitchFamily="34" charset="77"/>
                <a:ea typeface="Raleway" charset="0"/>
                <a:cs typeface="Raleway" charset="0"/>
              </a:rPr>
              <a:t>Raleway</a:t>
            </a:r>
            <a:r>
              <a:rPr lang="en-GB" sz="1000" b="0" dirty="0">
                <a:solidFill>
                  <a:schemeClr val="accent2"/>
                </a:solidFill>
                <a:latin typeface="Raleway" charset="0"/>
                <a:ea typeface="Raleway" charset="0"/>
                <a:cs typeface="Raleway" charset="0"/>
              </a:rPr>
              <a:t> is the chosen typeface to be used for secondary executions, such as sub-headings and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body copy.</a:t>
            </a:r>
          </a:p>
          <a:p>
            <a:pPr>
              <a:lnSpc>
                <a:spcPct val="110000"/>
              </a:lnSpc>
              <a:spcAft>
                <a:spcPts val="300"/>
              </a:spcAft>
            </a:pPr>
            <a:r>
              <a:rPr lang="en-GB" sz="1000" b="1" dirty="0">
                <a:solidFill>
                  <a:schemeClr val="accent2"/>
                </a:solidFill>
                <a:latin typeface="Raleway" charset="0"/>
                <a:ea typeface="Raleway" charset="0"/>
                <a:cs typeface="Raleway" charset="0"/>
              </a:rPr>
              <a:t>Typography – Special Instructions</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The Breakthrough 2022 font is uppercase</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Your content will display uppercase as default</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Only the word ‘</a:t>
            </a:r>
            <a:r>
              <a:rPr lang="en-GB" sz="1000" dirty="0" err="1">
                <a:solidFill>
                  <a:schemeClr val="accent2"/>
                </a:solidFill>
                <a:latin typeface="Raleway" charset="0"/>
                <a:ea typeface="Raleway" charset="0"/>
                <a:cs typeface="Raleway" charset="0"/>
              </a:rPr>
              <a:t>ViiV</a:t>
            </a:r>
            <a:r>
              <a:rPr lang="en-GB" sz="1000" dirty="0">
                <a:solidFill>
                  <a:schemeClr val="accent2"/>
                </a:solidFill>
                <a:latin typeface="Raleway" charset="0"/>
                <a:ea typeface="Raleway" charset="0"/>
                <a:cs typeface="Raleway" charset="0"/>
              </a:rPr>
              <a:t>’ should use lower case ‘i’s (</a:t>
            </a:r>
            <a:r>
              <a:rPr lang="en-GB" sz="1000" b="1" i="0" dirty="0">
                <a:solidFill>
                  <a:schemeClr val="accent2"/>
                </a:solidFill>
                <a:latin typeface="Breakthrough 2022" panose="02060603040202040303"/>
                <a:ea typeface="Raleway" charset="0"/>
                <a:cs typeface="Raleway" charset="0"/>
              </a:rPr>
              <a:t>v||v</a:t>
            </a:r>
            <a:r>
              <a:rPr lang="en-GB" sz="1000"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 can create this by typing shift and vertical bar^ keys (</a:t>
            </a:r>
            <a:r>
              <a:rPr lang="en-GB" sz="1000" b="1" dirty="0">
                <a:solidFill>
                  <a:schemeClr val="accent2"/>
                </a:solidFill>
                <a:latin typeface="Raleway" charset="0"/>
                <a:ea typeface="Raleway" charset="0"/>
                <a:cs typeface="Raleway" charset="0"/>
              </a:rPr>
              <a:t>shift + |) </a:t>
            </a:r>
            <a:r>
              <a:rPr lang="en-GB" sz="1000" dirty="0">
                <a:solidFill>
                  <a:schemeClr val="accent2"/>
                </a:solidFill>
                <a:latin typeface="Raleway" charset="0"/>
                <a:ea typeface="Raleway" charset="0"/>
                <a:cs typeface="Raleway" charset="0"/>
              </a:rPr>
              <a:t>simultaneously</a:t>
            </a:r>
            <a:r>
              <a:rPr lang="en-GB" sz="1000" b="1"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a:t>
            </a:r>
            <a:r>
              <a:rPr lang="en-GB" sz="1000" b="1" u="sng" dirty="0">
                <a:solidFill>
                  <a:schemeClr val="accent2"/>
                </a:solidFill>
                <a:latin typeface="Raleway" charset="0"/>
                <a:ea typeface="Raleway" charset="0"/>
                <a:cs typeface="Raleway" charset="0"/>
              </a:rPr>
              <a:t>All</a:t>
            </a:r>
            <a:r>
              <a:rPr lang="en-GB" sz="1000" dirty="0">
                <a:solidFill>
                  <a:schemeClr val="accent2"/>
                </a:solidFill>
                <a:latin typeface="Raleway" charset="0"/>
                <a:ea typeface="Raleway" charset="0"/>
                <a:cs typeface="Raleway" charset="0"/>
              </a:rPr>
              <a:t> other circumstances the font should remain uppercase</a:t>
            </a:r>
          </a:p>
          <a:p>
            <a:pPr marL="144000" indent="-144000">
              <a:lnSpc>
                <a:spcPct val="110000"/>
              </a:lnSpc>
              <a:spcAft>
                <a:spcPts val="9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Breakthrough 2022 should only be used for headlines, not supporting copy or bullet points</a:t>
            </a:r>
          </a:p>
          <a:p>
            <a:pPr>
              <a:lnSpc>
                <a:spcPct val="110000"/>
              </a:lnSpc>
              <a:spcAft>
                <a:spcPts val="100"/>
              </a:spcAft>
              <a:buClr>
                <a:schemeClr val="accent1"/>
              </a:buClr>
            </a:pPr>
            <a:r>
              <a:rPr lang="en-GB" sz="1000" b="1" dirty="0">
                <a:solidFill>
                  <a:schemeClr val="accent2"/>
                </a:solidFill>
                <a:latin typeface="Raleway" charset="0"/>
                <a:ea typeface="Raleway" charset="0"/>
                <a:cs typeface="Raleway" charset="0"/>
              </a:rPr>
              <a:t>^The vertical bar key (|) can be found on a PC keyboard between the shift (↑) and Z keys. For the Mac, it is between the apostrophe (‘) and enter (⏎) keys.</a:t>
            </a: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300"/>
              </a:spcAft>
            </a:pPr>
            <a:endParaRPr lang="en-GB" sz="100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100"/>
              </a:spcAft>
              <a:buClr>
                <a:schemeClr val="accent1"/>
              </a:buClr>
            </a:pPr>
            <a:endParaRPr lang="en-GB" sz="1000" dirty="0">
              <a:solidFill>
                <a:schemeClr val="accent2"/>
              </a:solidFill>
              <a:latin typeface="Raleway" charset="0"/>
              <a:ea typeface="Raleway" charset="0"/>
              <a:cs typeface="Raleway" charset="0"/>
            </a:endParaRPr>
          </a:p>
          <a:p>
            <a:pPr>
              <a:lnSpc>
                <a:spcPct val="110000"/>
              </a:lnSpc>
              <a:spcAft>
                <a:spcPts val="900"/>
              </a:spcAft>
            </a:pPr>
            <a:endParaRPr lang="en-GB" sz="1000" dirty="0">
              <a:solidFill>
                <a:schemeClr val="accent2"/>
              </a:solidFill>
              <a:latin typeface="Raleway" charset="0"/>
              <a:ea typeface="Raleway" charset="0"/>
              <a:cs typeface="Raleway" charset="0"/>
            </a:endParaRPr>
          </a:p>
        </p:txBody>
      </p:sp>
      <p:sp>
        <p:nvSpPr>
          <p:cNvPr id="11" name="Rectangle 10">
            <a:extLst>
              <a:ext uri="{FF2B5EF4-FFF2-40B4-BE49-F238E27FC236}">
                <a16:creationId xmlns:a16="http://schemas.microsoft.com/office/drawing/2014/main" id="{82244E80-4AA6-BF8F-3037-3E4A823BF6A6}"/>
              </a:ext>
            </a:extLst>
          </p:cNvPr>
          <p:cNvSpPr/>
          <p:nvPr userDrawn="1"/>
        </p:nvSpPr>
        <p:spPr>
          <a:xfrm>
            <a:off x="4416480" y="1717400"/>
            <a:ext cx="6628449" cy="2249870"/>
          </a:xfrm>
          <a:prstGeom prst="rect">
            <a:avLst/>
          </a:prstGeom>
        </p:spPr>
        <p:txBody>
          <a:bodyPr lIns="0" tIns="0" rIns="0" bIns="0">
            <a:noAutofit/>
          </a:bodyPr>
          <a:lstStyle/>
          <a:p>
            <a:pPr algn="ctr">
              <a:lnSpc>
                <a:spcPct val="70000"/>
              </a:lnSpc>
            </a:pPr>
            <a:r>
              <a:rPr lang="en-US" sz="8800" b="0" i="0" dirty="0" err="1">
                <a:solidFill>
                  <a:srgbClr val="04295B"/>
                </a:solidFill>
                <a:latin typeface="Breakthrough 2022" panose="02060603040202040303"/>
                <a:ea typeface="Verdana" panose="020B0604030504040204" pitchFamily="34" charset="0"/>
                <a:cs typeface="Helvetica" panose="020B0604020202020204" pitchFamily="34" charset="0"/>
              </a:rPr>
              <a:t>Abcdefghijklmnopqrstuvwxyz</a:t>
            </a:r>
            <a:r>
              <a:rPr lang="en-US" sz="8800" b="0" i="0" dirty="0">
                <a:solidFill>
                  <a:srgbClr val="04295B"/>
                </a:solidFill>
                <a:latin typeface="Breakthrough 2022" panose="02060603040202040303"/>
                <a:ea typeface="Verdana" panose="020B0604030504040204" pitchFamily="34" charset="0"/>
                <a:cs typeface="Helvetica" panose="020B0604020202020204" pitchFamily="34" charset="0"/>
              </a:rPr>
              <a:t> – V||V </a:t>
            </a:r>
          </a:p>
        </p:txBody>
      </p:sp>
      <p:sp>
        <p:nvSpPr>
          <p:cNvPr id="13" name="TextBox 12">
            <a:extLst>
              <a:ext uri="{FF2B5EF4-FFF2-40B4-BE49-F238E27FC236}">
                <a16:creationId xmlns:a16="http://schemas.microsoft.com/office/drawing/2014/main" id="{CEDE25B9-3266-23FD-5ECF-5413253BF8C5}"/>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Tree>
    <p:extLst>
      <p:ext uri="{BB962C8B-B14F-4D97-AF65-F5344CB8AC3E}">
        <p14:creationId xmlns:p14="http://schemas.microsoft.com/office/powerpoint/2010/main" val="338020341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3 - Light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D86FA04C-1782-1057-3A26-A1E99F39A8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5485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3 - Purpl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bg1"/>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6F396691-26BF-5F2A-B37E-CA5AD4307C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9114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1 - Dark Blue">
    <p:spTree>
      <p:nvGrpSpPr>
        <p:cNvPr id="1" name=""/>
        <p:cNvGrpSpPr/>
        <p:nvPr/>
      </p:nvGrpSpPr>
      <p:grpSpPr>
        <a:xfrm>
          <a:off x="0" y="0"/>
          <a:ext cx="0" cy="0"/>
          <a:chOff x="0" y="0"/>
          <a:chExt cx="0" cy="0"/>
        </a:xfrm>
      </p:grpSpPr>
      <p:sp>
        <p:nvSpPr>
          <p:cNvPr id="7" name="Rectangle 6"/>
          <p:cNvSpPr/>
          <p:nvPr userDrawn="1"/>
        </p:nvSpPr>
        <p:spPr>
          <a:xfrm>
            <a:off x="0" y="0"/>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bg1"/>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03338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 One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Raleway" panose="020B0503030101060003" pitchFamily="34" charset="0"/>
              </a:defRPr>
            </a:lvl1pPr>
            <a:lvl2pPr marL="180000" indent="-180000">
              <a:lnSpc>
                <a:spcPct val="100000"/>
              </a:lnSpc>
              <a:spcBef>
                <a:spcPts val="0"/>
              </a:spcBef>
              <a:spcAft>
                <a:spcPts val="300"/>
              </a:spcAft>
              <a:buClr>
                <a:srgbClr val="EB1852"/>
              </a:buClr>
              <a:buFont typeface="Arial" panose="020B0604020202020204" pitchFamily="34" charset="0"/>
              <a:buChar char="•"/>
              <a:defRPr sz="14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Arial" panose="020B0604020202020204" pitchFamily="34" charset="0"/>
              <a:buChar char="•"/>
              <a:defRPr sz="850">
                <a:solidFill>
                  <a:srgbClr val="071D49"/>
                </a:solidFill>
                <a:latin typeface="Raleway" panose="020B0503030101060003" pitchFamily="34" charset="0"/>
              </a:defRPr>
            </a:lvl4pPr>
            <a:lvl5pPr marL="0" indent="0">
              <a:lnSpc>
                <a:spcPct val="100000"/>
              </a:lnSpc>
              <a:spcBef>
                <a:spcPts val="0"/>
              </a:spcBef>
              <a:spcAft>
                <a:spcPts val="3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buFont typeface="Helvetica" pitchFamily="2" charset="0"/>
              <a:buChar char="⁄"/>
            </a:pPr>
            <a:r>
              <a:rPr lang="en-GB" dirty="0"/>
              <a:t>Second level, </a:t>
            </a:r>
            <a:r>
              <a:rPr lang="en-GB" dirty="0" err="1"/>
              <a:t>Raleway</a:t>
            </a:r>
            <a:r>
              <a:rPr lang="en-GB" dirty="0"/>
              <a:t> bullet point</a:t>
            </a:r>
          </a:p>
          <a:p>
            <a:pPr marL="360000" lvl="2">
              <a:buSzPct val="100000"/>
              <a:buFont typeface="Helvetica" pitchFamily="2" charset="0"/>
              <a:buChar char="●"/>
            </a:pPr>
            <a:r>
              <a:rPr lang="en-GB" dirty="0"/>
              <a:t>Third level, </a:t>
            </a:r>
            <a:r>
              <a:rPr lang="en-GB" dirty="0" err="1"/>
              <a:t>Raleway</a:t>
            </a:r>
            <a:r>
              <a:rPr lang="en-GB" dirty="0"/>
              <a:t> bullet point</a:t>
            </a:r>
          </a:p>
          <a:p>
            <a:pPr marL="540000" lvl="3">
              <a:buFont typeface="Helvetica" pitchFamily="2" charset="0"/>
              <a:buChar char="●"/>
            </a:pPr>
            <a:r>
              <a:rPr lang="en-GB" sz="1000" dirty="0"/>
              <a:t>Fourth level, </a:t>
            </a:r>
            <a:r>
              <a:rPr lang="en-GB" sz="1000" dirty="0" err="1"/>
              <a:t>Raleway</a:t>
            </a:r>
            <a:r>
              <a:rPr lang="en-GB" sz="1000"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1" name="Footer Placeholder 4">
            <a:extLst>
              <a:ext uri="{FF2B5EF4-FFF2-40B4-BE49-F238E27FC236}">
                <a16:creationId xmlns:a16="http://schemas.microsoft.com/office/drawing/2014/main" id="{CE761B18-C432-4D9D-AFBC-23FB98288959}"/>
              </a:ext>
            </a:extLst>
          </p:cNvPr>
          <p:cNvSpPr>
            <a:spLocks noGrp="1"/>
          </p:cNvSpPr>
          <p:nvPr>
            <p:ph type="ftr" sz="quarter" idx="3"/>
          </p:nvPr>
        </p:nvSpPr>
        <p:spPr>
          <a:xfrm>
            <a:off x="6732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720000"/>
            <a:ext cx="11063288"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cxnSp>
        <p:nvCxnSpPr>
          <p:cNvPr id="10" name="Straight Connector 9">
            <a:extLst>
              <a:ext uri="{FF2B5EF4-FFF2-40B4-BE49-F238E27FC236}">
                <a16:creationId xmlns:a16="http://schemas.microsoft.com/office/drawing/2014/main" id="{C25F45BC-BC04-75AF-4139-1DD6A913A8D1}"/>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3767189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 Two Column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36EAA3-BAC6-8EE7-8C6C-3382F9E1C8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cxnSp>
        <p:nvCxnSpPr>
          <p:cNvPr id="7" name="Straight Connector 6">
            <a:extLst>
              <a:ext uri="{FF2B5EF4-FFF2-40B4-BE49-F238E27FC236}">
                <a16:creationId xmlns:a16="http://schemas.microsoft.com/office/drawing/2014/main" id="{6F3F2F77-D80F-4B57-99F1-EDDA4B359CA8}"/>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099" y="1620000"/>
            <a:ext cx="540067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475" y="1620000"/>
            <a:ext cx="539990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2"/>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1381D321-A253-4E70-AA43-718E01758A4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3" name="Text Placeholder 2">
            <a:extLst>
              <a:ext uri="{FF2B5EF4-FFF2-40B4-BE49-F238E27FC236}">
                <a16:creationId xmlns:a16="http://schemas.microsoft.com/office/drawing/2014/main" id="{028D5BD2-3E74-4F2F-BBF9-93A5E9CE53A6}"/>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8" name="Graphic 17">
            <a:extLst>
              <a:ext uri="{FF2B5EF4-FFF2-40B4-BE49-F238E27FC236}">
                <a16:creationId xmlns:a16="http://schemas.microsoft.com/office/drawing/2014/main" id="{C31E0189-90F1-3016-745E-2C62AC0DBAA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37562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 Two Columns white/Grey">
    <p:spTree>
      <p:nvGrpSpPr>
        <p:cNvPr id="1" name=""/>
        <p:cNvGrpSpPr/>
        <p:nvPr/>
      </p:nvGrpSpPr>
      <p:grpSpPr>
        <a:xfrm>
          <a:off x="0" y="0"/>
          <a:ext cx="0" cy="0"/>
          <a:chOff x="0" y="0"/>
          <a:chExt cx="0" cy="0"/>
        </a:xfrm>
      </p:grpSpPr>
      <p:sp>
        <p:nvSpPr>
          <p:cNvPr id="15"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CFC1D2D-54DD-B467-51DC-E2B021320D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3" name="Footer Placeholder 4">
            <a:extLst>
              <a:ext uri="{FF2B5EF4-FFF2-40B4-BE49-F238E27FC236}">
                <a16:creationId xmlns:a16="http://schemas.microsoft.com/office/drawing/2014/main" id="{BC58EAE9-F6C4-45A4-BEE8-44E17CE829BD}"/>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4" name="Straight Connector 13">
            <a:extLst>
              <a:ext uri="{FF2B5EF4-FFF2-40B4-BE49-F238E27FC236}">
                <a16:creationId xmlns:a16="http://schemas.microsoft.com/office/drawing/2014/main" id="{AF0C0FD4-5EFB-489E-A8D8-39512404FEA2}"/>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59EF059B-F04A-4D3E-A17E-C04E3CE0B805}"/>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err="1"/>
              <a:t>WHiTE</a:t>
            </a:r>
            <a:r>
              <a:rPr lang="en-US" dirty="0"/>
              <a:t>/GREY</a:t>
            </a:r>
          </a:p>
        </p:txBody>
      </p:sp>
      <p:pic>
        <p:nvPicPr>
          <p:cNvPr id="20" name="Graphic 19">
            <a:extLst>
              <a:ext uri="{FF2B5EF4-FFF2-40B4-BE49-F238E27FC236}">
                <a16:creationId xmlns:a16="http://schemas.microsoft.com/office/drawing/2014/main" id="{8678B2E1-94D5-7F53-7DD4-02955B4A40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31021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 Two Columns Purple/DBlue">
    <p:bg>
      <p:bgPr>
        <a:solidFill>
          <a:schemeClr val="accent3"/>
        </a:solidFill>
        <a:effectLst/>
      </p:bgPr>
    </p:bg>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42E1CE-B17B-5CEF-C93E-40271C01B9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cxnSp>
        <p:nvCxnSpPr>
          <p:cNvPr id="8" name="Straight Connector 7">
            <a:extLst>
              <a:ext uri="{FF2B5EF4-FFF2-40B4-BE49-F238E27FC236}">
                <a16:creationId xmlns:a16="http://schemas.microsoft.com/office/drawing/2014/main" id="{6F3F2F77-D80F-4B57-99F1-EDDA4B359CA8}"/>
              </a:ext>
            </a:extLst>
          </p:cNvPr>
          <p:cNvCxnSpPr>
            <a:cxnSpLocks/>
          </p:cNvCxnSpPr>
          <p:nvPr userDrawn="1"/>
        </p:nvCxnSpPr>
        <p:spPr>
          <a:xfrm>
            <a:off x="673100" y="540000"/>
            <a:ext cx="11067281" cy="0"/>
          </a:xfrm>
          <a:prstGeom prst="line">
            <a:avLst/>
          </a:prstGeom>
          <a:ln w="6350">
            <a:solidFill>
              <a:schemeClr val="accent6"/>
            </a:solidFill>
          </a:ln>
        </p:spPr>
        <p:style>
          <a:lnRef idx="1">
            <a:schemeClr val="dk1"/>
          </a:lnRef>
          <a:fillRef idx="0">
            <a:schemeClr val="dk1"/>
          </a:fillRef>
          <a:effectRef idx="0">
            <a:schemeClr val="dk1"/>
          </a:effectRef>
          <a:fontRef idx="minor">
            <a:schemeClr val="tx1"/>
          </a:fontRef>
        </p:style>
      </p:cxnSp>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Arial" panose="020B0604020202020204" pitchFamily="34" charset="0"/>
              <a:buChar char="•"/>
              <a:defRPr sz="13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Fourth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B7350C5D-A4C3-4C3D-8034-7E7E0D522C56}"/>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bg1"/>
                </a:solidFill>
              </a:defRPr>
            </a:lvl1pPr>
          </a:lstStyle>
          <a:p>
            <a:r>
              <a:rPr lang="en-GB"/>
              <a:t>PowerPoint document title (Global update in Header and Footer)</a:t>
            </a:r>
            <a:endParaRPr lang="en-GB" dirty="0"/>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720000"/>
            <a:ext cx="4932570" cy="720725"/>
          </a:xfrm>
          <a:prstGeom prst="rect">
            <a:avLst/>
          </a:prstGeom>
        </p:spPr>
        <p:txBody>
          <a:bodyPr lIns="0" tIns="0" rIns="0" bIns="0"/>
          <a:lstStyle>
            <a:lvl1pPr marL="0" indent="0">
              <a:lnSpc>
                <a:spcPct val="75000"/>
              </a:lnSpc>
              <a:spcBef>
                <a:spcPts val="0"/>
              </a:spcBef>
              <a:buFontTx/>
              <a:buNone/>
              <a:defRPr sz="2500" b="0" i="0">
                <a:solidFill>
                  <a:schemeClr val="bg1"/>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purple/BLUE</a:t>
            </a:r>
          </a:p>
        </p:txBody>
      </p:sp>
      <p:pic>
        <p:nvPicPr>
          <p:cNvPr id="20" name="Graphic 19">
            <a:extLst>
              <a:ext uri="{FF2B5EF4-FFF2-40B4-BE49-F238E27FC236}">
                <a16:creationId xmlns:a16="http://schemas.microsoft.com/office/drawing/2014/main" id="{C71089B4-AEB4-B4C5-DD2A-ACB5479A81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026328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One Column-no top 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Raleway" panose="020B0503030101060003" pitchFamily="34" charset="0"/>
              </a:defRPr>
            </a:lvl1pPr>
            <a:lvl2pPr marL="180000" indent="-180000">
              <a:lnSpc>
                <a:spcPct val="100000"/>
              </a:lnSpc>
              <a:spcBef>
                <a:spcPts val="0"/>
              </a:spcBef>
              <a:spcAft>
                <a:spcPts val="300"/>
              </a:spcAft>
              <a:buClr>
                <a:srgbClr val="EB1852"/>
              </a:buClr>
              <a:buFont typeface="Arial" panose="020B0604020202020204" pitchFamily="34" charset="0"/>
              <a:buChar char="•"/>
              <a:defRPr sz="14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Arial" panose="020B0604020202020204" pitchFamily="34" charset="0"/>
              <a:buChar char="•"/>
              <a:defRPr sz="850">
                <a:solidFill>
                  <a:srgbClr val="071D49"/>
                </a:solidFill>
                <a:latin typeface="Raleway" panose="020B0503030101060003" pitchFamily="34" charset="0"/>
              </a:defRPr>
            </a:lvl4pPr>
            <a:lvl5pPr marL="0" indent="0">
              <a:lnSpc>
                <a:spcPct val="100000"/>
              </a:lnSpc>
              <a:spcBef>
                <a:spcPts val="0"/>
              </a:spcBef>
              <a:spcAft>
                <a:spcPts val="3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buFont typeface="Helvetica" pitchFamily="2" charset="0"/>
              <a:buChar char="⁄"/>
            </a:pPr>
            <a:r>
              <a:rPr lang="en-GB" dirty="0"/>
              <a:t>Second level, </a:t>
            </a:r>
            <a:r>
              <a:rPr lang="en-GB" dirty="0" err="1"/>
              <a:t>Raleway</a:t>
            </a:r>
            <a:r>
              <a:rPr lang="en-GB" dirty="0"/>
              <a:t> bullet point</a:t>
            </a:r>
          </a:p>
          <a:p>
            <a:pPr marL="360000" lvl="2">
              <a:buSzPct val="100000"/>
              <a:buFont typeface="Helvetica" pitchFamily="2" charset="0"/>
              <a:buChar char="●"/>
            </a:pPr>
            <a:r>
              <a:rPr lang="en-GB" dirty="0"/>
              <a:t>Third level, </a:t>
            </a:r>
            <a:r>
              <a:rPr lang="en-GB" dirty="0" err="1"/>
              <a:t>Raleway</a:t>
            </a:r>
            <a:r>
              <a:rPr lang="en-GB" dirty="0"/>
              <a:t> bullet point</a:t>
            </a:r>
          </a:p>
          <a:p>
            <a:pPr marL="540000" lvl="3">
              <a:buFont typeface="Helvetica" pitchFamily="2" charset="0"/>
              <a:buChar char="●"/>
            </a:pPr>
            <a:r>
              <a:rPr lang="en-GB" sz="1000" dirty="0"/>
              <a:t>Fourth level, </a:t>
            </a:r>
            <a:r>
              <a:rPr lang="en-GB" sz="1000" dirty="0" err="1"/>
              <a:t>Raleway</a:t>
            </a:r>
            <a:r>
              <a:rPr lang="en-GB" sz="1000"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720000"/>
            <a:ext cx="11063288"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4372712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wo Columns-no top hea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36EAA3-BAC6-8EE7-8C6C-3382F9E1C8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099" y="1620000"/>
            <a:ext cx="540067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475" y="1620000"/>
            <a:ext cx="539990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2"/>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3" name="Text Placeholder 2">
            <a:extLst>
              <a:ext uri="{FF2B5EF4-FFF2-40B4-BE49-F238E27FC236}">
                <a16:creationId xmlns:a16="http://schemas.microsoft.com/office/drawing/2014/main" id="{028D5BD2-3E74-4F2F-BBF9-93A5E9CE53A6}"/>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8" name="Graphic 17">
            <a:extLst>
              <a:ext uri="{FF2B5EF4-FFF2-40B4-BE49-F238E27FC236}">
                <a16:creationId xmlns:a16="http://schemas.microsoft.com/office/drawing/2014/main" id="{C31E0189-90F1-3016-745E-2C62AC0DBAA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837532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 Two Columns white/Grey-no top head">
    <p:spTree>
      <p:nvGrpSpPr>
        <p:cNvPr id="1" name=""/>
        <p:cNvGrpSpPr/>
        <p:nvPr/>
      </p:nvGrpSpPr>
      <p:grpSpPr>
        <a:xfrm>
          <a:off x="0" y="0"/>
          <a:ext cx="0" cy="0"/>
          <a:chOff x="0" y="0"/>
          <a:chExt cx="0" cy="0"/>
        </a:xfrm>
      </p:grpSpPr>
      <p:sp>
        <p:nvSpPr>
          <p:cNvPr id="15"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CFC1D2D-54DD-B467-51DC-E2B021320D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59EF059B-F04A-4D3E-A17E-C04E3CE0B805}"/>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err="1"/>
              <a:t>WHiTE</a:t>
            </a:r>
            <a:r>
              <a:rPr lang="en-US" dirty="0"/>
              <a:t>/GREY</a:t>
            </a:r>
          </a:p>
        </p:txBody>
      </p:sp>
      <p:pic>
        <p:nvPicPr>
          <p:cNvPr id="20" name="Graphic 19">
            <a:extLst>
              <a:ext uri="{FF2B5EF4-FFF2-40B4-BE49-F238E27FC236}">
                <a16:creationId xmlns:a16="http://schemas.microsoft.com/office/drawing/2014/main" id="{8678B2E1-94D5-7F53-7DD4-02955B4A40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58262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 Guide 3">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4E35FE4-3428-763A-A1F0-5D5D8C74D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043"/>
          <a:stretch/>
        </p:blipFill>
        <p:spPr>
          <a:xfrm>
            <a:off x="673100" y="4712607"/>
            <a:ext cx="3483429" cy="1754868"/>
          </a:xfrm>
          <a:prstGeom prst="rect">
            <a:avLst/>
          </a:prstGeom>
        </p:spPr>
      </p:pic>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33" name="Footer Placeholder 3">
            <a:extLst>
              <a:ext uri="{FF2B5EF4-FFF2-40B4-BE49-F238E27FC236}">
                <a16:creationId xmlns:a16="http://schemas.microsoft.com/office/drawing/2014/main" id="{2D3A5DDD-8FF6-9B4C-B18B-C25568303C63}"/>
              </a:ext>
            </a:extLst>
          </p:cNvPr>
          <p:cNvSpPr>
            <a:spLocks noGrp="1"/>
          </p:cNvSpPr>
          <p:nvPr>
            <p:ph type="ftr" sz="quarter" idx="3"/>
          </p:nvPr>
        </p:nvSpPr>
        <p:spPr>
          <a:xfrm>
            <a:off x="673200" y="324000"/>
            <a:ext cx="4114800" cy="187573"/>
          </a:xfrm>
        </p:spPr>
        <p:txBody>
          <a:bodyPr/>
          <a:lstStyle/>
          <a:p>
            <a:r>
              <a:rPr lang="en-GB" dirty="0"/>
              <a:t>PowerPoint document title (Global update in Header and Footer)</a:t>
            </a:r>
          </a:p>
        </p:txBody>
      </p:sp>
      <p:grpSp>
        <p:nvGrpSpPr>
          <p:cNvPr id="35" name="Group 34">
            <a:extLst>
              <a:ext uri="{FF2B5EF4-FFF2-40B4-BE49-F238E27FC236}">
                <a16:creationId xmlns:a16="http://schemas.microsoft.com/office/drawing/2014/main" id="{89303408-C283-19B6-71E7-DAE3F3A60A59}"/>
              </a:ext>
            </a:extLst>
          </p:cNvPr>
          <p:cNvGrpSpPr/>
          <p:nvPr userDrawn="1"/>
        </p:nvGrpSpPr>
        <p:grpSpPr>
          <a:xfrm>
            <a:off x="4583861" y="2027453"/>
            <a:ext cx="2878228" cy="2237082"/>
            <a:chOff x="3978005" y="2179914"/>
            <a:chExt cx="2878228" cy="2237082"/>
          </a:xfrm>
        </p:grpSpPr>
        <p:sp>
          <p:nvSpPr>
            <p:cNvPr id="36" name="Parallelogram 35">
              <a:extLst>
                <a:ext uri="{FF2B5EF4-FFF2-40B4-BE49-F238E27FC236}">
                  <a16:creationId xmlns:a16="http://schemas.microsoft.com/office/drawing/2014/main" id="{1F3F5BE5-DE98-3CDB-DB70-A87FFB147840}"/>
                </a:ext>
              </a:extLst>
            </p:cNvPr>
            <p:cNvSpPr/>
            <p:nvPr/>
          </p:nvSpPr>
          <p:spPr>
            <a:xfrm>
              <a:off x="3978005" y="2179914"/>
              <a:ext cx="814298" cy="524097"/>
            </a:xfrm>
            <a:prstGeom prst="parallelogram">
              <a:avLst>
                <a:gd name="adj" fmla="val 378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8D78B6A8-BB55-2448-5EB9-E5D45706C8D2}"/>
                </a:ext>
              </a:extLst>
            </p:cNvPr>
            <p:cNvSpPr/>
            <p:nvPr/>
          </p:nvSpPr>
          <p:spPr>
            <a:xfrm>
              <a:off x="5003439" y="2179914"/>
              <a:ext cx="814298" cy="524097"/>
            </a:xfrm>
            <a:prstGeom prst="parallelogram">
              <a:avLst>
                <a:gd name="adj" fmla="val 378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E02E711C-CA22-1DE7-06B6-5BB49E202F00}"/>
                </a:ext>
              </a:extLst>
            </p:cNvPr>
            <p:cNvSpPr/>
            <p:nvPr/>
          </p:nvSpPr>
          <p:spPr>
            <a:xfrm>
              <a:off x="6041935" y="2179914"/>
              <a:ext cx="814298" cy="524097"/>
            </a:xfrm>
            <a:prstGeom prst="parallelogram">
              <a:avLst>
                <a:gd name="adj" fmla="val 378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Parallelogram 38">
              <a:extLst>
                <a:ext uri="{FF2B5EF4-FFF2-40B4-BE49-F238E27FC236}">
                  <a16:creationId xmlns:a16="http://schemas.microsoft.com/office/drawing/2014/main" id="{A3BBD1FC-2A30-91FA-6CF1-94246CACC9CD}"/>
                </a:ext>
              </a:extLst>
            </p:cNvPr>
            <p:cNvSpPr/>
            <p:nvPr/>
          </p:nvSpPr>
          <p:spPr>
            <a:xfrm>
              <a:off x="3978005" y="3448283"/>
              <a:ext cx="814298" cy="524097"/>
            </a:xfrm>
            <a:prstGeom prst="parallelogram">
              <a:avLst>
                <a:gd name="adj" fmla="val 378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a:extLst>
                <a:ext uri="{FF2B5EF4-FFF2-40B4-BE49-F238E27FC236}">
                  <a16:creationId xmlns:a16="http://schemas.microsoft.com/office/drawing/2014/main" id="{6DFE742E-8706-5A1A-F180-113C6740C39B}"/>
                </a:ext>
              </a:extLst>
            </p:cNvPr>
            <p:cNvSpPr/>
            <p:nvPr/>
          </p:nvSpPr>
          <p:spPr>
            <a:xfrm>
              <a:off x="5003439" y="3448283"/>
              <a:ext cx="814298" cy="524097"/>
            </a:xfrm>
            <a:prstGeom prst="parallelogram">
              <a:avLst>
                <a:gd name="adj" fmla="val 378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a:extLst>
                <a:ext uri="{FF2B5EF4-FFF2-40B4-BE49-F238E27FC236}">
                  <a16:creationId xmlns:a16="http://schemas.microsoft.com/office/drawing/2014/main" id="{AE54E000-8EEC-42D2-4B7F-DCF0D4141168}"/>
                </a:ext>
              </a:extLst>
            </p:cNvPr>
            <p:cNvSpPr/>
            <p:nvPr/>
          </p:nvSpPr>
          <p:spPr>
            <a:xfrm>
              <a:off x="6041935" y="3448283"/>
              <a:ext cx="814298" cy="524097"/>
            </a:xfrm>
            <a:prstGeom prst="parallelogram">
              <a:avLst>
                <a:gd name="adj" fmla="val 37880"/>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9485BBF-2B66-1EE2-0309-432E569AABB5}"/>
                </a:ext>
              </a:extLst>
            </p:cNvPr>
            <p:cNvSpPr txBox="1"/>
            <p:nvPr/>
          </p:nvSpPr>
          <p:spPr>
            <a:xfrm>
              <a:off x="4004129" y="2785261"/>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228</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0</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70</a:t>
              </a:r>
            </a:p>
          </p:txBody>
        </p:sp>
        <p:sp>
          <p:nvSpPr>
            <p:cNvPr id="43" name="TextBox 42">
              <a:extLst>
                <a:ext uri="{FF2B5EF4-FFF2-40B4-BE49-F238E27FC236}">
                  <a16:creationId xmlns:a16="http://schemas.microsoft.com/office/drawing/2014/main" id="{91DFB4B7-5489-CDA1-E4AC-29C9F5198E38}"/>
                </a:ext>
              </a:extLst>
            </p:cNvPr>
            <p:cNvSpPr txBox="1"/>
            <p:nvPr/>
          </p:nvSpPr>
          <p:spPr>
            <a:xfrm>
              <a:off x="5029965" y="2785261"/>
              <a:ext cx="604206" cy="360337"/>
            </a:xfrm>
            <a:prstGeom prst="rect">
              <a:avLst/>
            </a:prstGeom>
            <a:noFill/>
          </p:spPr>
          <p:txBody>
            <a:bodyPr wrap="square" lIns="0" tIns="0" rIns="0" bIns="0" rtlCol="0">
              <a:noAutofit/>
            </a:bodyPr>
            <a:lstStyle/>
            <a:p>
              <a:r>
                <a:rPr lang="en-US" sz="1000">
                  <a:solidFill>
                    <a:schemeClr val="accent2"/>
                  </a:solidFill>
                  <a:latin typeface="Raleway" charset="0"/>
                  <a:ea typeface="Raleway" charset="0"/>
                  <a:cs typeface="Raleway" charset="0"/>
                </a:rPr>
                <a:t>R:    </a:t>
              </a:r>
              <a:r>
                <a:rPr lang="en-US" sz="1000" b="1">
                  <a:solidFill>
                    <a:schemeClr val="accent2"/>
                  </a:solidFill>
                  <a:latin typeface="Raleway" charset="0"/>
                  <a:ea typeface="Raleway" charset="0"/>
                  <a:cs typeface="Raleway" charset="0"/>
                </a:rPr>
                <a:t>7</a:t>
              </a:r>
            </a:p>
            <a:p>
              <a:r>
                <a:rPr lang="en-US" sz="1000">
                  <a:solidFill>
                    <a:schemeClr val="accent2"/>
                  </a:solidFill>
                  <a:latin typeface="Raleway" charset="0"/>
                  <a:ea typeface="Raleway" charset="0"/>
                  <a:cs typeface="Raleway" charset="0"/>
                </a:rPr>
                <a:t>G:    </a:t>
              </a:r>
              <a:r>
                <a:rPr lang="en-US" sz="1000" b="1">
                  <a:solidFill>
                    <a:schemeClr val="accent2"/>
                  </a:solidFill>
                  <a:latin typeface="Raleway" charset="0"/>
                  <a:ea typeface="Raleway" charset="0"/>
                  <a:cs typeface="Raleway" charset="0"/>
                </a:rPr>
                <a:t>29</a:t>
              </a:r>
            </a:p>
            <a:p>
              <a:r>
                <a:rPr lang="en-US" sz="1000">
                  <a:solidFill>
                    <a:schemeClr val="accent2"/>
                  </a:solidFill>
                  <a:latin typeface="Raleway" charset="0"/>
                  <a:ea typeface="Raleway" charset="0"/>
                  <a:cs typeface="Raleway" charset="0"/>
                </a:rPr>
                <a:t>B:    </a:t>
              </a:r>
              <a:r>
                <a:rPr lang="en-US" sz="1000" b="1">
                  <a:solidFill>
                    <a:schemeClr val="accent2"/>
                  </a:solidFill>
                  <a:latin typeface="Raleway" charset="0"/>
                  <a:ea typeface="Raleway" charset="0"/>
                  <a:cs typeface="Raleway" charset="0"/>
                </a:rPr>
                <a:t>73</a:t>
              </a:r>
            </a:p>
          </p:txBody>
        </p:sp>
        <p:sp>
          <p:nvSpPr>
            <p:cNvPr id="44" name="TextBox 43">
              <a:extLst>
                <a:ext uri="{FF2B5EF4-FFF2-40B4-BE49-F238E27FC236}">
                  <a16:creationId xmlns:a16="http://schemas.microsoft.com/office/drawing/2014/main" id="{639015D7-5D02-8C1A-7E5E-A810F70A18B0}"/>
                </a:ext>
              </a:extLst>
            </p:cNvPr>
            <p:cNvSpPr txBox="1"/>
            <p:nvPr/>
          </p:nvSpPr>
          <p:spPr>
            <a:xfrm>
              <a:off x="6049555" y="2785261"/>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112</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32</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130</a:t>
              </a:r>
            </a:p>
          </p:txBody>
        </p:sp>
        <p:sp>
          <p:nvSpPr>
            <p:cNvPr id="45" name="TextBox 44">
              <a:extLst>
                <a:ext uri="{FF2B5EF4-FFF2-40B4-BE49-F238E27FC236}">
                  <a16:creationId xmlns:a16="http://schemas.microsoft.com/office/drawing/2014/main" id="{C91D284D-50E6-DBD6-5859-49501B240B8B}"/>
                </a:ext>
              </a:extLst>
            </p:cNvPr>
            <p:cNvSpPr txBox="1"/>
            <p:nvPr/>
          </p:nvSpPr>
          <p:spPr>
            <a:xfrm>
              <a:off x="4004129"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91</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194</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231</a:t>
              </a:r>
            </a:p>
          </p:txBody>
        </p:sp>
        <p:sp>
          <p:nvSpPr>
            <p:cNvPr id="46" name="TextBox 45">
              <a:extLst>
                <a:ext uri="{FF2B5EF4-FFF2-40B4-BE49-F238E27FC236}">
                  <a16:creationId xmlns:a16="http://schemas.microsoft.com/office/drawing/2014/main" id="{B7738A49-A3A4-1384-50CF-76A1075C639B}"/>
                </a:ext>
              </a:extLst>
            </p:cNvPr>
            <p:cNvSpPr txBox="1"/>
            <p:nvPr/>
          </p:nvSpPr>
          <p:spPr>
            <a:xfrm>
              <a:off x="5029965"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208</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211</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212</a:t>
              </a:r>
            </a:p>
          </p:txBody>
        </p:sp>
        <p:sp>
          <p:nvSpPr>
            <p:cNvPr id="47" name="TextBox 46">
              <a:extLst>
                <a:ext uri="{FF2B5EF4-FFF2-40B4-BE49-F238E27FC236}">
                  <a16:creationId xmlns:a16="http://schemas.microsoft.com/office/drawing/2014/main" id="{5816C9F6-F6DD-9511-059C-361726E085DC}"/>
                </a:ext>
              </a:extLst>
            </p:cNvPr>
            <p:cNvSpPr txBox="1"/>
            <p:nvPr/>
          </p:nvSpPr>
          <p:spPr>
            <a:xfrm>
              <a:off x="6049555"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255</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255</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255</a:t>
              </a:r>
            </a:p>
          </p:txBody>
        </p:sp>
      </p:grpSp>
      <p:grpSp>
        <p:nvGrpSpPr>
          <p:cNvPr id="51" name="Group 50">
            <a:extLst>
              <a:ext uri="{FF2B5EF4-FFF2-40B4-BE49-F238E27FC236}">
                <a16:creationId xmlns:a16="http://schemas.microsoft.com/office/drawing/2014/main" id="{2C0B821D-4386-C56B-7D6A-CDE114286CD6}"/>
              </a:ext>
            </a:extLst>
          </p:cNvPr>
          <p:cNvGrpSpPr/>
          <p:nvPr userDrawn="1"/>
        </p:nvGrpSpPr>
        <p:grpSpPr>
          <a:xfrm>
            <a:off x="4557600" y="4595331"/>
            <a:ext cx="3420000" cy="1957878"/>
            <a:chOff x="4557600" y="4671419"/>
            <a:chExt cx="3420000" cy="1957878"/>
          </a:xfrm>
        </p:grpSpPr>
        <p:sp>
          <p:nvSpPr>
            <p:cNvPr id="52" name="Parallelogram 51">
              <a:extLst>
                <a:ext uri="{FF2B5EF4-FFF2-40B4-BE49-F238E27FC236}">
                  <a16:creationId xmlns:a16="http://schemas.microsoft.com/office/drawing/2014/main" id="{394B8ECB-E4A0-BD18-015E-49766B091832}"/>
                </a:ext>
              </a:extLst>
            </p:cNvPr>
            <p:cNvSpPr/>
            <p:nvPr/>
          </p:nvSpPr>
          <p:spPr>
            <a:xfrm>
              <a:off x="6677654" y="5309948"/>
              <a:ext cx="1270766" cy="1263139"/>
            </a:xfrm>
            <a:prstGeom prst="parallelogram">
              <a:avLst>
                <a:gd name="adj" fmla="val 37880"/>
              </a:avLst>
            </a:prstGeom>
            <a:solidFill>
              <a:srgbClr val="E4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1B6E9392-194E-1458-3E92-8DC503ED103B}"/>
                </a:ext>
              </a:extLst>
            </p:cNvPr>
            <p:cNvCxnSpPr>
              <a:cxnSpLocks/>
            </p:cNvCxnSpPr>
            <p:nvPr/>
          </p:nvCxnSpPr>
          <p:spPr>
            <a:xfrm>
              <a:off x="4557600" y="4671419"/>
              <a:ext cx="3420000"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830EC95-83A1-682C-838A-591BAB0F4B2F}"/>
                </a:ext>
              </a:extLst>
            </p:cNvPr>
            <p:cNvSpPr txBox="1"/>
            <p:nvPr/>
          </p:nvSpPr>
          <p:spPr>
            <a:xfrm>
              <a:off x="4557600" y="4802931"/>
              <a:ext cx="3420000" cy="193134"/>
            </a:xfrm>
            <a:prstGeom prst="rect">
              <a:avLst/>
            </a:prstGeom>
            <a:noFill/>
          </p:spPr>
          <p:txBody>
            <a:bodyPr wrap="square" lIns="0" tIns="0" rIns="0" bIns="0" rtlCol="0">
              <a:noAutofit/>
            </a:bodyPr>
            <a:lstStyle/>
            <a:p>
              <a:r>
                <a:rPr lang="en-US" sz="1000" b="1" dirty="0">
                  <a:solidFill>
                    <a:schemeClr val="accent2"/>
                  </a:solidFill>
                  <a:latin typeface="Raleway" charset="0"/>
                  <a:ea typeface="Raleway" charset="0"/>
                  <a:cs typeface="Raleway" charset="0"/>
                </a:rPr>
                <a:t>Breakthrough device</a:t>
              </a:r>
            </a:p>
          </p:txBody>
        </p:sp>
        <p:sp>
          <p:nvSpPr>
            <p:cNvPr id="55" name="Rectangle 54">
              <a:extLst>
                <a:ext uri="{FF2B5EF4-FFF2-40B4-BE49-F238E27FC236}">
                  <a16:creationId xmlns:a16="http://schemas.microsoft.com/office/drawing/2014/main" id="{B540E9E1-0E5C-1765-DF9F-981B456713AC}"/>
                </a:ext>
              </a:extLst>
            </p:cNvPr>
            <p:cNvSpPr/>
            <p:nvPr/>
          </p:nvSpPr>
          <p:spPr>
            <a:xfrm>
              <a:off x="4557600" y="5025140"/>
              <a:ext cx="2303185" cy="1604157"/>
            </a:xfrm>
            <a:prstGeom prst="rect">
              <a:avLst/>
            </a:prstGeom>
          </p:spPr>
          <p:txBody>
            <a:bodyPr wrap="square">
              <a:spAutoFit/>
            </a:bodyPr>
            <a:lstStyle/>
            <a:p>
              <a:pPr>
                <a:lnSpc>
                  <a:spcPct val="110000"/>
                </a:lnSpc>
              </a:pPr>
              <a:r>
                <a:rPr lang="en-GB" sz="1000" dirty="0">
                  <a:solidFill>
                    <a:schemeClr val="accent2"/>
                  </a:solidFill>
                  <a:latin typeface="Raleway" charset="0"/>
                  <a:ea typeface="Raleway" charset="0"/>
                  <a:cs typeface="Raleway" charset="0"/>
                </a:rPr>
                <a:t>The Breakthrough device in this document is used as a housing</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device for;</a:t>
              </a:r>
            </a:p>
            <a:p>
              <a:pPr marL="171450" indent="-171450">
                <a:lnSpc>
                  <a:spcPct val="110000"/>
                </a:lnSpc>
                <a:buFontTx/>
                <a:buChar char="-"/>
              </a:pPr>
              <a:r>
                <a:rPr lang="en-GB" sz="1000" dirty="0">
                  <a:solidFill>
                    <a:schemeClr val="accent2"/>
                  </a:solidFill>
                  <a:latin typeface="Raleway" charset="0"/>
                  <a:ea typeface="Raleway" charset="0"/>
                  <a:cs typeface="Raleway" charset="0"/>
                </a:rPr>
                <a:t>High impact photography</a:t>
              </a:r>
            </a:p>
            <a:p>
              <a:pPr marL="171450" indent="-171450">
                <a:lnSpc>
                  <a:spcPct val="110000"/>
                </a:lnSpc>
                <a:buFontTx/>
                <a:buChar char="-"/>
              </a:pPr>
              <a:r>
                <a:rPr lang="en-GB" sz="1000" dirty="0">
                  <a:solidFill>
                    <a:schemeClr val="accent2"/>
                  </a:solidFill>
                  <a:latin typeface="Raleway" charset="0"/>
                  <a:ea typeface="Raleway" charset="0"/>
                  <a:cs typeface="Raleway" charset="0"/>
                </a:rPr>
                <a:t>Separating messaging/iconography</a:t>
              </a:r>
            </a:p>
            <a:p>
              <a:pPr>
                <a:lnSpc>
                  <a:spcPct val="110000"/>
                </a:lnSpc>
              </a:pPr>
              <a:endParaRPr lang="en-GB" sz="1000" dirty="0">
                <a:solidFill>
                  <a:schemeClr val="accent2"/>
                </a:solidFill>
                <a:latin typeface="Raleway" charset="0"/>
                <a:ea typeface="Raleway" charset="0"/>
                <a:cs typeface="Raleway" charset="0"/>
              </a:endParaRPr>
            </a:p>
            <a:p>
              <a:pPr>
                <a:lnSpc>
                  <a:spcPct val="110000"/>
                </a:lnSpc>
              </a:pPr>
              <a:r>
                <a:rPr lang="en-GB" sz="1000" dirty="0">
                  <a:solidFill>
                    <a:schemeClr val="accent2"/>
                  </a:solidFill>
                  <a:latin typeface="Raleway" charset="0"/>
                  <a:ea typeface="Raleway" charset="0"/>
                  <a:cs typeface="Raleway" charset="0"/>
                </a:rPr>
                <a:t>Please do not create new devices</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to use in the document.</a:t>
              </a:r>
            </a:p>
          </p:txBody>
        </p:sp>
      </p:grpSp>
      <p:sp>
        <p:nvSpPr>
          <p:cNvPr id="61" name="Text Placeholder 1">
            <a:extLst>
              <a:ext uri="{FF2B5EF4-FFF2-40B4-BE49-F238E27FC236}">
                <a16:creationId xmlns:a16="http://schemas.microsoft.com/office/drawing/2014/main" id="{597965DE-7289-0693-3DB7-42A6799A91ED}"/>
              </a:ext>
            </a:extLst>
          </p:cNvPr>
          <p:cNvSpPr txBox="1">
            <a:spLocks/>
          </p:cNvSpPr>
          <p:nvPr userDrawn="1"/>
        </p:nvSpPr>
        <p:spPr>
          <a:xfrm>
            <a:off x="673100" y="806193"/>
            <a:ext cx="10163066" cy="691777"/>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sp>
        <p:nvSpPr>
          <p:cNvPr id="62" name="TextBox 61">
            <a:extLst>
              <a:ext uri="{FF2B5EF4-FFF2-40B4-BE49-F238E27FC236}">
                <a16:creationId xmlns:a16="http://schemas.microsoft.com/office/drawing/2014/main" id="{331C0407-F72A-140D-0075-E2BE18261904}"/>
              </a:ext>
            </a:extLst>
          </p:cNvPr>
          <p:cNvSpPr txBox="1"/>
          <p:nvPr userDrawn="1"/>
        </p:nvSpPr>
        <p:spPr>
          <a:xfrm>
            <a:off x="4557600" y="1692000"/>
            <a:ext cx="3304608" cy="201586"/>
          </a:xfrm>
          <a:prstGeom prst="rect">
            <a:avLst/>
          </a:prstGeom>
          <a:noFill/>
        </p:spPr>
        <p:txBody>
          <a:bodyPr wrap="square" lIns="0" tIns="0" rIns="0" bIns="0" rtlCol="0">
            <a:noAutofit/>
          </a:bodyPr>
          <a:lstStyle/>
          <a:p>
            <a:pPr>
              <a:lnSpc>
                <a:spcPct val="110000"/>
              </a:lnSpc>
              <a:spcAft>
                <a:spcPts val="300"/>
              </a:spcAft>
            </a:pPr>
            <a:r>
              <a:rPr lang="en-GB" sz="1000" b="1" dirty="0">
                <a:solidFill>
                  <a:schemeClr val="accent2"/>
                </a:solidFill>
                <a:latin typeface="Raleway" charset="0"/>
                <a:ea typeface="Raleway" charset="0"/>
                <a:cs typeface="Raleway" charset="0"/>
              </a:rPr>
              <a:t>Colour RGB Values</a:t>
            </a:r>
          </a:p>
        </p:txBody>
      </p:sp>
      <p:sp>
        <p:nvSpPr>
          <p:cNvPr id="4" name="TextBox 3">
            <a:extLst>
              <a:ext uri="{FF2B5EF4-FFF2-40B4-BE49-F238E27FC236}">
                <a16:creationId xmlns:a16="http://schemas.microsoft.com/office/drawing/2014/main" id="{20B679CF-0BBE-BD0A-E77F-D4C9C685C736}"/>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
        <p:nvSpPr>
          <p:cNvPr id="6" name="Oval 5">
            <a:extLst>
              <a:ext uri="{FF2B5EF4-FFF2-40B4-BE49-F238E27FC236}">
                <a16:creationId xmlns:a16="http://schemas.microsoft.com/office/drawing/2014/main" id="{89375EF8-CF34-583E-893B-0C46F994FD21}"/>
              </a:ext>
            </a:extLst>
          </p:cNvPr>
          <p:cNvSpPr/>
          <p:nvPr userDrawn="1"/>
        </p:nvSpPr>
        <p:spPr>
          <a:xfrm>
            <a:off x="3298374" y="5064538"/>
            <a:ext cx="461916" cy="46191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6CE35BB-F07D-8AAA-B8EF-C521E21A21ED}"/>
              </a:ext>
            </a:extLst>
          </p:cNvPr>
          <p:cNvSpPr txBox="1"/>
          <p:nvPr userDrawn="1"/>
        </p:nvSpPr>
        <p:spPr>
          <a:xfrm>
            <a:off x="673100" y="1692001"/>
            <a:ext cx="3304608" cy="2943500"/>
          </a:xfrm>
          <a:prstGeom prst="rect">
            <a:avLst/>
          </a:prstGeom>
          <a:noFill/>
        </p:spPr>
        <p:txBody>
          <a:bodyPr wrap="square" lIns="0" tIns="0" rIns="0" bIns="0" rtlCol="0">
            <a:noAutofit/>
          </a:bodyPr>
          <a:lstStyle/>
          <a:p>
            <a:pPr marL="0" marR="0" lvl="0" indent="0" algn="l" defTabSz="914400" rtl="0" eaLnBrk="1" fontAlgn="auto" latinLnBrk="0" hangingPunct="1">
              <a:lnSpc>
                <a:spcPct val="70000"/>
              </a:lnSpc>
              <a:spcBef>
                <a:spcPts val="0"/>
              </a:spcBef>
              <a:spcAft>
                <a:spcPts val="900"/>
              </a:spcAft>
              <a:buClrTx/>
              <a:buSzTx/>
              <a:buFontTx/>
              <a:buNone/>
              <a:tabLst/>
              <a:defRPr/>
            </a:pPr>
            <a:r>
              <a:rPr lang="en-GB" sz="2700" b="0" i="0" dirty="0">
                <a:solidFill>
                  <a:schemeClr val="accent2"/>
                </a:solidFill>
                <a:latin typeface="Breakthrough 2022" panose="02060603040202040303"/>
              </a:rPr>
              <a:t>How to select images</a:t>
            </a:r>
            <a:br>
              <a:rPr lang="en-GB" sz="2700" b="0" i="0" dirty="0">
                <a:solidFill>
                  <a:schemeClr val="accent2"/>
                </a:solidFill>
                <a:latin typeface="Breakthrough 2022" panose="02060603040202040303"/>
              </a:rPr>
            </a:br>
            <a:r>
              <a:rPr lang="en-GB" sz="2700" b="0" i="0" dirty="0">
                <a:solidFill>
                  <a:schemeClr val="accent2"/>
                </a:solidFill>
                <a:latin typeface="Breakthrough 2022" panose="02060603040202040303"/>
              </a:rPr>
              <a:t>in your PPT template  </a:t>
            </a:r>
          </a:p>
          <a:p>
            <a:pPr>
              <a:lnSpc>
                <a:spcPct val="110000"/>
              </a:lnSpc>
              <a:spcAft>
                <a:spcPts val="300"/>
              </a:spcAft>
            </a:pPr>
            <a:r>
              <a:rPr lang="en-GB" sz="1000" dirty="0">
                <a:solidFill>
                  <a:schemeClr val="accent2"/>
                </a:solidFill>
                <a:latin typeface="Raleway" charset="0"/>
                <a:ea typeface="Raleway" charset="0"/>
                <a:cs typeface="Raleway" charset="0"/>
              </a:rPr>
              <a:t>This document contains a selection of example layout slides, charts, tables, photographic images, title and section divider slides. To use a slide from this template follow the next steps.</a:t>
            </a:r>
          </a:p>
          <a:p>
            <a:pPr marL="171450" indent="-171450">
              <a:lnSpc>
                <a:spcPct val="110000"/>
              </a:lnSpc>
              <a:spcAft>
                <a:spcPts val="900"/>
              </a:spcAft>
              <a:buClr>
                <a:schemeClr val="accent1"/>
              </a:buClr>
              <a:buFont typeface="Helvetica" pitchFamily="2" charset="0"/>
              <a:buChar char="●"/>
            </a:pPr>
            <a:r>
              <a:rPr lang="en-GB" sz="1000" spc="-20" baseline="0" dirty="0">
                <a:solidFill>
                  <a:schemeClr val="accent2"/>
                </a:solidFill>
                <a:latin typeface="Raleway" charset="0"/>
                <a:ea typeface="Raleway" charset="0"/>
                <a:cs typeface="Raleway" charset="0"/>
              </a:rPr>
              <a:t>Select the slide you would like in Slide Sorter view and simply copy and paste or drag it into your presentation</a:t>
            </a:r>
          </a:p>
          <a:p>
            <a:pPr>
              <a:lnSpc>
                <a:spcPct val="110000"/>
              </a:lnSpc>
              <a:spcAft>
                <a:spcPts val="300"/>
              </a:spcAft>
            </a:pPr>
            <a:r>
              <a:rPr lang="en-GB" sz="1000" b="1" dirty="0">
                <a:solidFill>
                  <a:schemeClr val="accent2"/>
                </a:solidFill>
                <a:latin typeface="Raleway" charset="0"/>
                <a:ea typeface="Raleway" charset="0"/>
                <a:cs typeface="Raleway" charset="0"/>
              </a:rPr>
              <a:t>To change slide imagery using pre-set slides</a:t>
            </a:r>
          </a:p>
          <a:p>
            <a:pPr>
              <a:lnSpc>
                <a:spcPct val="110000"/>
              </a:lnSpc>
              <a:spcAft>
                <a:spcPts val="300"/>
              </a:spcAft>
            </a:pPr>
            <a:r>
              <a:rPr lang="en-GB" sz="1000" dirty="0">
                <a:solidFill>
                  <a:schemeClr val="accent2"/>
                </a:solidFill>
                <a:latin typeface="Raleway" charset="0"/>
                <a:ea typeface="Raleway" charset="0"/>
                <a:cs typeface="Raleway" charset="0"/>
              </a:rPr>
              <a:t>To change images and layout please select from the master slides using the following instructions:</a:t>
            </a:r>
          </a:p>
          <a:p>
            <a:pPr marL="171450" indent="-17145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the top bar, select </a:t>
            </a:r>
            <a:r>
              <a:rPr lang="en-GB" sz="1000" b="1" dirty="0">
                <a:solidFill>
                  <a:schemeClr val="accent2"/>
                </a:solidFill>
                <a:latin typeface="Raleway" charset="0"/>
                <a:ea typeface="Raleway" charset="0"/>
                <a:cs typeface="Raleway" charset="0"/>
              </a:rPr>
              <a:t>Home </a:t>
            </a:r>
            <a:r>
              <a:rPr lang="en-GB" sz="1000" dirty="0">
                <a:solidFill>
                  <a:schemeClr val="accent2"/>
                </a:solidFill>
                <a:latin typeface="Raleway" charset="0"/>
                <a:ea typeface="Raleway" charset="0"/>
                <a:cs typeface="Raleway" charset="0"/>
              </a:rPr>
              <a:t>and click </a:t>
            </a:r>
            <a:r>
              <a:rPr lang="en-GB" sz="1000" b="1" dirty="0">
                <a:solidFill>
                  <a:schemeClr val="accent2"/>
                </a:solidFill>
                <a:latin typeface="Raleway" charset="0"/>
                <a:ea typeface="Raleway" charset="0"/>
                <a:cs typeface="Raleway" charset="0"/>
              </a:rPr>
              <a:t>Layout </a:t>
            </a:r>
            <a:endParaRPr lang="en-GB" sz="1000" dirty="0">
              <a:solidFill>
                <a:schemeClr val="accent2"/>
              </a:solidFill>
              <a:latin typeface="Raleway" charset="0"/>
              <a:ea typeface="Raleway" charset="0"/>
              <a:cs typeface="Raleway" charset="0"/>
            </a:endParaRPr>
          </a:p>
          <a:p>
            <a:pPr marL="171450" indent="-171450">
              <a:lnSpc>
                <a:spcPct val="110000"/>
              </a:lnSpc>
              <a:spcAft>
                <a:spcPts val="9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Select the preferred slide from the drop down menu</a:t>
            </a:r>
            <a:r>
              <a:rPr lang="en-GB" sz="1000" b="1" dirty="0">
                <a:solidFill>
                  <a:schemeClr val="accent2"/>
                </a:solidFill>
                <a:latin typeface="Raleway" charset="0"/>
                <a:ea typeface="Raleway" charset="0"/>
                <a:cs typeface="Raleway" charset="0"/>
              </a:rPr>
              <a:t> </a:t>
            </a:r>
            <a:endParaRPr lang="en-GB" sz="1000" dirty="0">
              <a:solidFill>
                <a:schemeClr val="accent2"/>
              </a:solidFill>
              <a:latin typeface="Raleway" charset="0"/>
              <a:ea typeface="Raleway" charset="0"/>
              <a:cs typeface="Raleway" charset="0"/>
            </a:endParaRPr>
          </a:p>
        </p:txBody>
      </p:sp>
      <p:cxnSp>
        <p:nvCxnSpPr>
          <p:cNvPr id="9" name="Straight Connector 8">
            <a:extLst>
              <a:ext uri="{FF2B5EF4-FFF2-40B4-BE49-F238E27FC236}">
                <a16:creationId xmlns:a16="http://schemas.microsoft.com/office/drawing/2014/main" id="{EDA2ED91-C405-99BA-0BDE-19225293353F}"/>
              </a:ext>
            </a:extLst>
          </p:cNvPr>
          <p:cNvCxnSpPr>
            <a:cxnSpLocks/>
          </p:cNvCxnSpPr>
          <p:nvPr userDrawn="1"/>
        </p:nvCxnSpPr>
        <p:spPr>
          <a:xfrm flipV="1">
            <a:off x="4323138"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782518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 Two Columns Purple/DBlue-no top head">
    <p:bg>
      <p:bgPr>
        <a:solidFill>
          <a:schemeClr val="accent3"/>
        </a:solidFill>
        <a:effectLst/>
      </p:bgPr>
    </p:bg>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42E1CE-B17B-5CEF-C93E-40271C01B9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Arial" panose="020B0604020202020204" pitchFamily="34" charset="0"/>
              <a:buChar char="•"/>
              <a:defRPr sz="13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Fourth level, </a:t>
            </a:r>
            <a:r>
              <a:rPr lang="en-GB" dirty="0" err="1"/>
              <a:t>Raleway</a:t>
            </a:r>
            <a:r>
              <a:rPr lang="en-GB" dirty="0"/>
              <a:t> bullet point</a:t>
            </a:r>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720000"/>
            <a:ext cx="4932570" cy="720725"/>
          </a:xfrm>
          <a:prstGeom prst="rect">
            <a:avLst/>
          </a:prstGeom>
        </p:spPr>
        <p:txBody>
          <a:bodyPr lIns="0" tIns="0" rIns="0" bIns="0"/>
          <a:lstStyle>
            <a:lvl1pPr marL="0" indent="0">
              <a:lnSpc>
                <a:spcPct val="75000"/>
              </a:lnSpc>
              <a:spcBef>
                <a:spcPts val="0"/>
              </a:spcBef>
              <a:buFontTx/>
              <a:buNone/>
              <a:defRPr sz="2500" b="0" i="0">
                <a:solidFill>
                  <a:schemeClr val="bg1"/>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purple/BLUE</a:t>
            </a:r>
          </a:p>
        </p:txBody>
      </p:sp>
      <p:pic>
        <p:nvPicPr>
          <p:cNvPr id="20" name="Graphic 19">
            <a:extLst>
              <a:ext uri="{FF2B5EF4-FFF2-40B4-BE49-F238E27FC236}">
                <a16:creationId xmlns:a16="http://schemas.microsoft.com/office/drawing/2014/main" id="{C71089B4-AEB4-B4C5-DD2A-ACB5479A81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552466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and image 1">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0077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and image 2">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475972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and image 3">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17898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and image 4">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82633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and image 5">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909667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and image 6">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3"/>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385618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and image 7">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3"/>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493852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 Text and icon">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518B28-2268-DDC7-49B9-393CCD026B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Footer Placeholder 4">
            <a:extLst>
              <a:ext uri="{FF2B5EF4-FFF2-40B4-BE49-F238E27FC236}">
                <a16:creationId xmlns:a16="http://schemas.microsoft.com/office/drawing/2014/main" id="{A1A24D1B-38EC-49DC-B72C-A1DC037DD164}"/>
              </a:ext>
            </a:extLst>
          </p:cNvPr>
          <p:cNvSpPr>
            <a:spLocks noGrp="1"/>
          </p:cNvSpPr>
          <p:nvPr>
            <p:ph type="ftr" sz="quarter" idx="3"/>
          </p:nvPr>
        </p:nvSpPr>
        <p:spPr>
          <a:xfrm>
            <a:off x="6732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5" name="Straight Connector 14">
            <a:extLst>
              <a:ext uri="{FF2B5EF4-FFF2-40B4-BE49-F238E27FC236}">
                <a16:creationId xmlns:a16="http://schemas.microsoft.com/office/drawing/2014/main" id="{1DE4137F-7393-4536-A41E-70D6158F3270}"/>
              </a:ext>
            </a:extLst>
          </p:cNvPr>
          <p:cNvCxnSpPr>
            <a:cxnSpLocks/>
          </p:cNvCxnSpPr>
          <p:nvPr userDrawn="1"/>
        </p:nvCxnSpPr>
        <p:spPr>
          <a:xfrm>
            <a:off x="673099" y="540000"/>
            <a:ext cx="5793849"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819531CF-479E-45BB-97C9-918313074A89}"/>
              </a:ext>
            </a:extLst>
          </p:cNvPr>
          <p:cNvSpPr>
            <a:spLocks noGrp="1"/>
          </p:cNvSpPr>
          <p:nvPr>
            <p:ph type="body" sz="quarter" idx="16" hasCustomPrompt="1"/>
          </p:nvPr>
        </p:nvSpPr>
        <p:spPr>
          <a:xfrm>
            <a:off x="673200" y="720000"/>
            <a:ext cx="493257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icon</a:t>
            </a:r>
          </a:p>
        </p:txBody>
      </p:sp>
      <p:cxnSp>
        <p:nvCxnSpPr>
          <p:cNvPr id="19" name="Straight Connector 18">
            <a:extLst>
              <a:ext uri="{FF2B5EF4-FFF2-40B4-BE49-F238E27FC236}">
                <a16:creationId xmlns:a16="http://schemas.microsoft.com/office/drawing/2014/main" id="{B2B47E17-2E75-4EF5-9EEA-3C5F3FCBDC35}"/>
              </a:ext>
            </a:extLst>
          </p:cNvPr>
          <p:cNvCxnSpPr>
            <a:cxnSpLocks/>
          </p:cNvCxnSpPr>
          <p:nvPr userDrawn="1"/>
        </p:nvCxnSpPr>
        <p:spPr>
          <a:xfrm>
            <a:off x="6466948" y="540000"/>
            <a:ext cx="526944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7D1B7836-2A83-5746-87C6-E216E3CA2B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14956" y="2310605"/>
            <a:ext cx="4241800" cy="3594100"/>
          </a:xfrm>
          <a:prstGeom prst="rect">
            <a:avLst/>
          </a:prstGeom>
        </p:spPr>
      </p:pic>
      <p:pic>
        <p:nvPicPr>
          <p:cNvPr id="21" name="Graphic 20">
            <a:extLst>
              <a:ext uri="{FF2B5EF4-FFF2-40B4-BE49-F238E27FC236}">
                <a16:creationId xmlns:a16="http://schemas.microsoft.com/office/drawing/2014/main" id="{18F7755D-F529-420C-AAF1-3B2AA537FBE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3502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 Text and icon-no top head">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518B28-2268-DDC7-49B9-393CCD026B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819531CF-479E-45BB-97C9-918313074A89}"/>
              </a:ext>
            </a:extLst>
          </p:cNvPr>
          <p:cNvSpPr>
            <a:spLocks noGrp="1"/>
          </p:cNvSpPr>
          <p:nvPr>
            <p:ph type="body" sz="quarter" idx="16" hasCustomPrompt="1"/>
          </p:nvPr>
        </p:nvSpPr>
        <p:spPr>
          <a:xfrm>
            <a:off x="673200" y="720000"/>
            <a:ext cx="493257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icon</a:t>
            </a:r>
          </a:p>
        </p:txBody>
      </p:sp>
      <p:pic>
        <p:nvPicPr>
          <p:cNvPr id="20" name="Picture 19">
            <a:extLst>
              <a:ext uri="{FF2B5EF4-FFF2-40B4-BE49-F238E27FC236}">
                <a16:creationId xmlns:a16="http://schemas.microsoft.com/office/drawing/2014/main" id="{7D1B7836-2A83-5746-87C6-E216E3CA2B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14956" y="2310605"/>
            <a:ext cx="4241800" cy="3594100"/>
          </a:xfrm>
          <a:prstGeom prst="rect">
            <a:avLst/>
          </a:prstGeom>
        </p:spPr>
      </p:pic>
      <p:pic>
        <p:nvPicPr>
          <p:cNvPr id="21" name="Graphic 20">
            <a:extLst>
              <a:ext uri="{FF2B5EF4-FFF2-40B4-BE49-F238E27FC236}">
                <a16:creationId xmlns:a16="http://schemas.microsoft.com/office/drawing/2014/main" id="{18F7755D-F529-420C-AAF1-3B2AA537FBE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3125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2960" y="0"/>
            <a:ext cx="882904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969490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tyle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DF7C91-86BE-2FC6-45EF-4A0CD8891D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0" name="Footer Placeholder 4">
            <a:extLst>
              <a:ext uri="{FF2B5EF4-FFF2-40B4-BE49-F238E27FC236}">
                <a16:creationId xmlns:a16="http://schemas.microsoft.com/office/drawing/2014/main" id="{79B2FF45-684A-4476-8FDF-FD3ED711D4B7}"/>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cxnSp>
        <p:nvCxnSpPr>
          <p:cNvPr id="13" name="Straight Connector 12">
            <a:extLst>
              <a:ext uri="{FF2B5EF4-FFF2-40B4-BE49-F238E27FC236}">
                <a16:creationId xmlns:a16="http://schemas.microsoft.com/office/drawing/2014/main" id="{4A19D3D7-574F-4A87-9788-F79A134915FC}"/>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a:p>
        </p:txBody>
      </p:sp>
      <p:pic>
        <p:nvPicPr>
          <p:cNvPr id="19" name="Graphic 18">
            <a:extLst>
              <a:ext uri="{FF2B5EF4-FFF2-40B4-BE49-F238E27FC236}">
                <a16:creationId xmlns:a16="http://schemas.microsoft.com/office/drawing/2014/main" id="{EB34DE06-EC10-0463-0416-ACDDBD49C4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5438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 Style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C71F4-F4E0-A2CB-D0B5-5728E8403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099"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4493950"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218246EE-BD6D-49E4-AE67-37B994CA0B8A}"/>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cxnSp>
        <p:nvCxnSpPr>
          <p:cNvPr id="13" name="Straight Connector 12">
            <a:extLst>
              <a:ext uri="{FF2B5EF4-FFF2-40B4-BE49-F238E27FC236}">
                <a16:creationId xmlns:a16="http://schemas.microsoft.com/office/drawing/2014/main" id="{54E2A937-F3B9-4965-AE7D-7C5DD988B9F8}"/>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A9830119-D94A-4641-9DB0-42A81B538012}"/>
              </a:ext>
            </a:extLst>
          </p:cNvPr>
          <p:cNvSpPr>
            <a:spLocks noGrp="1"/>
          </p:cNvSpPr>
          <p:nvPr>
            <p:ph type="body" sz="quarter" idx="17"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GRAPH STYLE</a:t>
            </a:r>
          </a:p>
        </p:txBody>
      </p:sp>
      <p:pic>
        <p:nvPicPr>
          <p:cNvPr id="20" name="Graphic 19">
            <a:extLst>
              <a:ext uri="{FF2B5EF4-FFF2-40B4-BE49-F238E27FC236}">
                <a16:creationId xmlns:a16="http://schemas.microsoft.com/office/drawing/2014/main" id="{6014818F-1C05-7779-41B9-26A1A8B077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26609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48AB77-8A2B-438D-5B20-2B4E918572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5"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584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3</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4744"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 </a:t>
            </a: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a:p>
            <a:pPr lvl="3"/>
            <a:endParaRPr lang="en-GB" dirty="0"/>
          </a:p>
        </p:txBody>
      </p:sp>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BD6E57ED-5F41-460A-BC6E-20ADA85BEFD8}"/>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2" name="Straight Connector 11">
            <a:extLst>
              <a:ext uri="{FF2B5EF4-FFF2-40B4-BE49-F238E27FC236}">
                <a16:creationId xmlns:a16="http://schemas.microsoft.com/office/drawing/2014/main" id="{3242F090-0C38-493E-A6F4-7BEA5339419C}"/>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FF73E82B-F11A-485F-B951-0185544BD597}"/>
              </a:ext>
            </a:extLst>
          </p:cNvPr>
          <p:cNvSpPr>
            <a:spLocks noGrp="1"/>
          </p:cNvSpPr>
          <p:nvPr>
            <p:ph type="body" sz="quarter" idx="17"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D228FA08-BA29-4820-91E9-9B8338EA1091}"/>
              </a:ext>
            </a:extLst>
          </p:cNvPr>
          <p:cNvSpPr>
            <a:spLocks noGrp="1"/>
          </p:cNvSpPr>
          <p:nvPr>
            <p:ph type="body" sz="quarter" idx="18" hasCustomPrompt="1"/>
          </p:nvPr>
        </p:nvSpPr>
        <p:spPr>
          <a:xfrm>
            <a:off x="673200" y="720000"/>
            <a:ext cx="11067281"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p>
        </p:txBody>
      </p:sp>
      <p:pic>
        <p:nvPicPr>
          <p:cNvPr id="18" name="Graphic 17">
            <a:extLst>
              <a:ext uri="{FF2B5EF4-FFF2-40B4-BE49-F238E27FC236}">
                <a16:creationId xmlns:a16="http://schemas.microsoft.com/office/drawing/2014/main" id="{D7FEF6C7-6050-184D-AFF7-0B1AD53F59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734810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tyle-no top hea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DF7C91-86BE-2FC6-45EF-4A0CD8891D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a:p>
        </p:txBody>
      </p:sp>
      <p:pic>
        <p:nvPicPr>
          <p:cNvPr id="19" name="Graphic 18">
            <a:extLst>
              <a:ext uri="{FF2B5EF4-FFF2-40B4-BE49-F238E27FC236}">
                <a16:creationId xmlns:a16="http://schemas.microsoft.com/office/drawing/2014/main" id="{EB34DE06-EC10-0463-0416-ACDDBD49C4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04918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 Style-no top hea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C71F4-F4E0-A2CB-D0B5-5728E8403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099"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4493950"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A9830119-D94A-4641-9DB0-42A81B538012}"/>
              </a:ext>
            </a:extLst>
          </p:cNvPr>
          <p:cNvSpPr>
            <a:spLocks noGrp="1"/>
          </p:cNvSpPr>
          <p:nvPr>
            <p:ph type="body" sz="quarter" idx="17"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GRAPH STYLE</a:t>
            </a:r>
          </a:p>
        </p:txBody>
      </p:sp>
      <p:pic>
        <p:nvPicPr>
          <p:cNvPr id="20" name="Graphic 19">
            <a:extLst>
              <a:ext uri="{FF2B5EF4-FFF2-40B4-BE49-F238E27FC236}">
                <a16:creationId xmlns:a16="http://schemas.microsoft.com/office/drawing/2014/main" id="{6014818F-1C05-7779-41B9-26A1A8B077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916839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no top hea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48AB77-8A2B-438D-5B20-2B4E918572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5"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584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3</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4744"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 </a:t>
            </a: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a:p>
            <a:pPr lvl="3"/>
            <a:endParaRPr lang="en-GB" dirty="0"/>
          </a:p>
        </p:txBody>
      </p:sp>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4">
            <a:extLst>
              <a:ext uri="{FF2B5EF4-FFF2-40B4-BE49-F238E27FC236}">
                <a16:creationId xmlns:a16="http://schemas.microsoft.com/office/drawing/2014/main" id="{FF73E82B-F11A-485F-B951-0185544BD597}"/>
              </a:ext>
            </a:extLst>
          </p:cNvPr>
          <p:cNvSpPr>
            <a:spLocks noGrp="1"/>
          </p:cNvSpPr>
          <p:nvPr>
            <p:ph type="body" sz="quarter" idx="17"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D228FA08-BA29-4820-91E9-9B8338EA1091}"/>
              </a:ext>
            </a:extLst>
          </p:cNvPr>
          <p:cNvSpPr>
            <a:spLocks noGrp="1"/>
          </p:cNvSpPr>
          <p:nvPr>
            <p:ph type="body" sz="quarter" idx="18" hasCustomPrompt="1"/>
          </p:nvPr>
        </p:nvSpPr>
        <p:spPr>
          <a:xfrm>
            <a:off x="673200" y="720000"/>
            <a:ext cx="11067281"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p>
        </p:txBody>
      </p:sp>
      <p:pic>
        <p:nvPicPr>
          <p:cNvPr id="18" name="Graphic 17">
            <a:extLst>
              <a:ext uri="{FF2B5EF4-FFF2-40B4-BE49-F238E27FC236}">
                <a16:creationId xmlns:a16="http://schemas.microsoft.com/office/drawing/2014/main" id="{D7FEF6C7-6050-184D-AFF7-0B1AD53F59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11917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s and im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5"/>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951831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s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08179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s and imag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387847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s and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5671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0" y="0"/>
            <a:ext cx="762000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286437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s and im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503652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and imag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0" y="6095"/>
            <a:ext cx="12186579" cy="68488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631895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s and imag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0" y="6095"/>
            <a:ext cx="12186579" cy="68488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037910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3_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Subtitle 2">
            <a:extLst>
              <a:ext uri="{FF2B5EF4-FFF2-40B4-BE49-F238E27FC236}">
                <a16:creationId xmlns:a16="http://schemas.microsoft.com/office/drawing/2014/main" id="{ABFA1BB2-1723-C631-B2E2-7B8A975293C5}"/>
              </a:ext>
            </a:extLst>
          </p:cNvPr>
          <p:cNvSpPr>
            <a:spLocks noGrp="1"/>
          </p:cNvSpPr>
          <p:nvPr>
            <p:ph type="subTitle" idx="1" hasCustomPrompt="1"/>
          </p:nvPr>
        </p:nvSpPr>
        <p:spPr>
          <a:xfrm>
            <a:off x="442912" y="4019164"/>
            <a:ext cx="11306175" cy="1467845"/>
          </a:xfrm>
          <a:prstGeom prst="rect">
            <a:avLst/>
          </a:prstGeom>
        </p:spPr>
        <p:txBody>
          <a:bodyPr lIns="0" tIns="0" rIns="0" bIns="0">
            <a:normAutofit/>
          </a:bodyPr>
          <a:lstStyle>
            <a:lvl1pPr marL="0" indent="0" algn="l">
              <a:lnSpc>
                <a:spcPct val="100000"/>
              </a:lnSpc>
              <a:buNone/>
              <a:defRPr sz="2400" b="1" i="0" spc="50" baseline="0">
                <a:solidFill>
                  <a:schemeClr val="bg1"/>
                </a:solidFill>
                <a:latin typeface="Branfor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a:t>
            </a:r>
          </a:p>
        </p:txBody>
      </p:sp>
      <p:sp>
        <p:nvSpPr>
          <p:cNvPr id="25" name="Title 1">
            <a:extLst>
              <a:ext uri="{FF2B5EF4-FFF2-40B4-BE49-F238E27FC236}">
                <a16:creationId xmlns:a16="http://schemas.microsoft.com/office/drawing/2014/main" id="{BA41D6C1-35D3-4295-030C-E2FDE48C34A1}"/>
              </a:ext>
            </a:extLst>
          </p:cNvPr>
          <p:cNvSpPr>
            <a:spLocks noGrp="1"/>
          </p:cNvSpPr>
          <p:nvPr>
            <p:ph type="ctrTitle" hasCustomPrompt="1"/>
          </p:nvPr>
        </p:nvSpPr>
        <p:spPr>
          <a:xfrm>
            <a:off x="404411" y="1950905"/>
            <a:ext cx="11344677" cy="2068259"/>
          </a:xfrm>
          <a:prstGeom prst="rect">
            <a:avLst/>
          </a:prstGeom>
        </p:spPr>
        <p:txBody>
          <a:bodyPr wrap="square" lIns="0" tIns="0" rIns="0" bIns="0" anchor="b">
            <a:spAutoFit/>
          </a:bodyPr>
          <a:lstStyle>
            <a:lvl1pPr algn="l">
              <a:lnSpc>
                <a:spcPct val="70000"/>
              </a:lnSpc>
              <a:defRPr sz="9600" b="1" i="0">
                <a:solidFill>
                  <a:schemeClr val="bg1"/>
                </a:solidFill>
                <a:latin typeface="Branford Condensed Black" pitchFamily="2" charset="77"/>
              </a:defRPr>
            </a:lvl1pPr>
          </a:lstStyle>
          <a:p>
            <a:r>
              <a:rPr lang="en-GB"/>
              <a:t>CLICK TO EDIT</a:t>
            </a:r>
            <a:br>
              <a:rPr lang="en-GB"/>
            </a:br>
            <a:r>
              <a:rPr lang="en-GB"/>
              <a:t>MASTER TITLE</a:t>
            </a:r>
          </a:p>
        </p:txBody>
      </p:sp>
      <p:pic>
        <p:nvPicPr>
          <p:cNvPr id="3" name="Picture 2" descr="A red square with black lines&#10;&#10;Description automatically generated">
            <a:extLst>
              <a:ext uri="{FF2B5EF4-FFF2-40B4-BE49-F238E27FC236}">
                <a16:creationId xmlns:a16="http://schemas.microsoft.com/office/drawing/2014/main" id="{020CE0A8-FEC4-FDD0-EF5D-790B79AF54CA}"/>
              </a:ext>
            </a:extLst>
          </p:cNvPr>
          <p:cNvPicPr>
            <a:picLocks noChangeAspect="1"/>
          </p:cNvPicPr>
          <p:nvPr userDrawn="1"/>
        </p:nvPicPr>
        <p:blipFill rotWithShape="1">
          <a:blip r:embed="rId3"/>
          <a:srcRect b="89444"/>
          <a:stretch/>
        </p:blipFill>
        <p:spPr>
          <a:xfrm>
            <a:off x="0" y="0"/>
            <a:ext cx="12192000" cy="723900"/>
          </a:xfrm>
          <a:prstGeom prst="rect">
            <a:avLst/>
          </a:prstGeom>
        </p:spPr>
      </p:pic>
      <p:pic>
        <p:nvPicPr>
          <p:cNvPr id="2" name="Picture 1" descr="A close-up of a logo&#10;&#10;Description automatically generated">
            <a:extLst>
              <a:ext uri="{FF2B5EF4-FFF2-40B4-BE49-F238E27FC236}">
                <a16:creationId xmlns:a16="http://schemas.microsoft.com/office/drawing/2014/main" id="{1D3BFB59-BD90-8109-03C5-123EF0B95C08}"/>
              </a:ext>
            </a:extLst>
          </p:cNvPr>
          <p:cNvPicPr>
            <a:picLocks noChangeAspect="1"/>
          </p:cNvPicPr>
          <p:nvPr userDrawn="1"/>
        </p:nvPicPr>
        <p:blipFill>
          <a:blip r:embed="rId4"/>
          <a:stretch>
            <a:fillRect/>
          </a:stretch>
        </p:blipFill>
        <p:spPr>
          <a:xfrm>
            <a:off x="10615200" y="5943029"/>
            <a:ext cx="1576800" cy="914971"/>
          </a:xfrm>
          <a:prstGeom prst="rect">
            <a:avLst/>
          </a:prstGeom>
        </p:spPr>
      </p:pic>
      <p:sp>
        <p:nvSpPr>
          <p:cNvPr id="7" name="Footer Placeholder 4">
            <a:extLst>
              <a:ext uri="{FF2B5EF4-FFF2-40B4-BE49-F238E27FC236}">
                <a16:creationId xmlns:a16="http://schemas.microsoft.com/office/drawing/2014/main" id="{362AA35B-69E6-39D5-3893-9545400C1F66}"/>
              </a:ext>
            </a:extLst>
          </p:cNvPr>
          <p:cNvSpPr>
            <a:spLocks noGrp="1"/>
          </p:cNvSpPr>
          <p:nvPr>
            <p:ph type="ftr" sz="quarter" idx="3"/>
          </p:nvPr>
        </p:nvSpPr>
        <p:spPr>
          <a:xfrm>
            <a:off x="802912" y="6308725"/>
            <a:ext cx="9722213" cy="368039"/>
          </a:xfrm>
          <a:prstGeom prst="rect">
            <a:avLst/>
          </a:prstGeom>
        </p:spPr>
        <p:txBody>
          <a:bodyPr vert="horz" lIns="0" tIns="0" rIns="0" bIns="0" rtlCol="0" anchor="b">
            <a:noAutofit/>
          </a:bodyPr>
          <a:lstStyle>
            <a:lvl1pPr algn="l">
              <a:lnSpc>
                <a:spcPct val="100000"/>
              </a:lnSpc>
              <a:defRPr sz="850" b="0" i="0">
                <a:solidFill>
                  <a:schemeClr val="bg1"/>
                </a:solidFill>
                <a:latin typeface="Branford" pitchFamily="2" charset="77"/>
              </a:defRPr>
            </a:lvl1pPr>
          </a:lstStyle>
          <a:p>
            <a:r>
              <a:rPr lang="en-GB"/>
              <a:t>Click to edit references &amp; footnotes</a:t>
            </a:r>
          </a:p>
        </p:txBody>
      </p:sp>
      <p:sp>
        <p:nvSpPr>
          <p:cNvPr id="8" name="Slide Number Placeholder 5">
            <a:extLst>
              <a:ext uri="{FF2B5EF4-FFF2-40B4-BE49-F238E27FC236}">
                <a16:creationId xmlns:a16="http://schemas.microsoft.com/office/drawing/2014/main" id="{5CC9FAD7-817D-7143-4C85-9818E762A1F0}"/>
              </a:ext>
            </a:extLst>
          </p:cNvPr>
          <p:cNvSpPr>
            <a:spLocks noGrp="1"/>
          </p:cNvSpPr>
          <p:nvPr>
            <p:ph type="sldNum" sz="quarter" idx="4"/>
          </p:nvPr>
        </p:nvSpPr>
        <p:spPr>
          <a:xfrm>
            <a:off x="442913" y="6308725"/>
            <a:ext cx="360000" cy="368039"/>
          </a:xfrm>
          <a:prstGeom prst="rect">
            <a:avLst/>
          </a:prstGeom>
        </p:spPr>
        <p:txBody>
          <a:bodyPr vert="horz" lIns="0" tIns="0" rIns="0" bIns="0" rtlCol="0" anchor="b"/>
          <a:lstStyle>
            <a:lvl1pPr algn="l">
              <a:defRPr sz="850" b="0" i="0">
                <a:solidFill>
                  <a:schemeClr val="bg1"/>
                </a:solidFill>
                <a:latin typeface="Branford" pitchFamily="2" charset="77"/>
              </a:defRPr>
            </a:lvl1pPr>
          </a:lstStyle>
          <a:p>
            <a:fld id="{2F82759F-2AE4-084E-B703-C1D806D5EA81}" type="slidenum">
              <a:rPr lang="en-GB" smtClean="0"/>
              <a:pPr/>
              <a:t>‹#›</a:t>
            </a:fld>
            <a:endParaRPr lang="en-GB"/>
          </a:p>
        </p:txBody>
      </p:sp>
      <p:sp>
        <p:nvSpPr>
          <p:cNvPr id="9" name="Slide Number Placeholder 5">
            <a:extLst>
              <a:ext uri="{FF2B5EF4-FFF2-40B4-BE49-F238E27FC236}">
                <a16:creationId xmlns:a16="http://schemas.microsoft.com/office/drawing/2014/main" id="{48ADE096-A5D1-77F8-DEE0-D7BEF87C0F8B}"/>
              </a:ext>
            </a:extLst>
          </p:cNvPr>
          <p:cNvSpPr txBox="1">
            <a:spLocks/>
          </p:cNvSpPr>
          <p:nvPr userDrawn="1"/>
        </p:nvSpPr>
        <p:spPr>
          <a:xfrm>
            <a:off x="674688" y="6545960"/>
            <a:ext cx="38472" cy="130805"/>
          </a:xfrm>
          <a:prstGeom prst="rect">
            <a:avLst/>
          </a:prstGeom>
        </p:spPr>
        <p:txBody>
          <a:bodyPr vert="horz" wrap="none" lIns="0" tIns="0" rIns="0" bIns="0" rtlCol="0" anchor="b">
            <a:spAutoFit/>
          </a:bodyPr>
          <a:lstStyle>
            <a:defPPr>
              <a:defRPr lang="en-US"/>
            </a:defPPr>
            <a:lvl1pPr marL="0" algn="l" defTabSz="914400" rtl="0" eaLnBrk="1" latinLnBrk="0" hangingPunct="1">
              <a:defRPr sz="800" b="0" i="0" kern="1200">
                <a:solidFill>
                  <a:schemeClr val="tx1"/>
                </a:solidFill>
                <a:latin typeface="Branfor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50">
                <a:solidFill>
                  <a:schemeClr val="bg1"/>
                </a:solidFill>
              </a:rPr>
              <a:t>/</a:t>
            </a:r>
          </a:p>
        </p:txBody>
      </p:sp>
    </p:spTree>
    <p:extLst>
      <p:ext uri="{BB962C8B-B14F-4D97-AF65-F5344CB8AC3E}">
        <p14:creationId xmlns:p14="http://schemas.microsoft.com/office/powerpoint/2010/main" val="4028779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2D8278D-FEF3-62F7-CA11-24CE55F7EEE9}"/>
              </a:ext>
            </a:extLst>
          </p:cNvPr>
          <p:cNvSpPr>
            <a:spLocks noGrp="1"/>
          </p:cNvSpPr>
          <p:nvPr>
            <p:ph type="ftr" sz="quarter" idx="11"/>
          </p:nvPr>
        </p:nvSpPr>
        <p:spPr>
          <a:xfrm>
            <a:off x="802912" y="6308725"/>
            <a:ext cx="9722213" cy="368039"/>
          </a:xfrm>
        </p:spPr>
        <p:txBody>
          <a:bodyPr/>
          <a:lstStyle/>
          <a:p>
            <a:r>
              <a:rPr lang="en-GB"/>
              <a:t>Click to edit references &amp; footnotes</a:t>
            </a:r>
          </a:p>
        </p:txBody>
      </p:sp>
      <p:sp>
        <p:nvSpPr>
          <p:cNvPr id="6" name="Slide Number Placeholder 5">
            <a:extLst>
              <a:ext uri="{FF2B5EF4-FFF2-40B4-BE49-F238E27FC236}">
                <a16:creationId xmlns:a16="http://schemas.microsoft.com/office/drawing/2014/main" id="{554AB5E2-7700-4050-4617-C29239A0C092}"/>
              </a:ext>
            </a:extLst>
          </p:cNvPr>
          <p:cNvSpPr>
            <a:spLocks noGrp="1"/>
          </p:cNvSpPr>
          <p:nvPr>
            <p:ph type="sldNum" sz="quarter" idx="12"/>
          </p:nvPr>
        </p:nvSpPr>
        <p:spPr/>
        <p:txBody>
          <a:bodyPr/>
          <a:lstStyle/>
          <a:p>
            <a:fld id="{2F82759F-2AE4-084E-B703-C1D806D5EA81}" type="slidenum">
              <a:rPr lang="en-GB" smtClean="0"/>
              <a:t>‹#›</a:t>
            </a:fld>
            <a:endParaRPr lang="en-GB"/>
          </a:p>
        </p:txBody>
      </p:sp>
      <p:cxnSp>
        <p:nvCxnSpPr>
          <p:cNvPr id="12" name="Straight Connector 11">
            <a:extLst>
              <a:ext uri="{FF2B5EF4-FFF2-40B4-BE49-F238E27FC236}">
                <a16:creationId xmlns:a16="http://schemas.microsoft.com/office/drawing/2014/main" id="{9748E979-71F8-FC6B-E2E9-B73C34E0234A}"/>
              </a:ext>
            </a:extLst>
          </p:cNvPr>
          <p:cNvCxnSpPr>
            <a:cxnSpLocks/>
          </p:cNvCxnSpPr>
          <p:nvPr userDrawn="1"/>
        </p:nvCxnSpPr>
        <p:spPr>
          <a:xfrm>
            <a:off x="439737" y="568899"/>
            <a:ext cx="11309351" cy="14045"/>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7" name="Title 1">
            <a:extLst>
              <a:ext uri="{FF2B5EF4-FFF2-40B4-BE49-F238E27FC236}">
                <a16:creationId xmlns:a16="http://schemas.microsoft.com/office/drawing/2014/main" id="{A0E0F595-4422-2BDD-D295-100E4C18637E}"/>
              </a:ext>
            </a:extLst>
          </p:cNvPr>
          <p:cNvSpPr>
            <a:spLocks noGrp="1"/>
          </p:cNvSpPr>
          <p:nvPr>
            <p:ph type="title" hasCustomPrompt="1"/>
          </p:nvPr>
        </p:nvSpPr>
        <p:spPr>
          <a:xfrm>
            <a:off x="439737" y="847984"/>
            <a:ext cx="11309351" cy="646331"/>
          </a:xfrm>
          <a:prstGeom prst="rect">
            <a:avLst/>
          </a:prstGeom>
        </p:spPr>
        <p:txBody>
          <a:bodyPr lIns="0" tIns="0" rIns="0" bIns="0">
            <a:spAutoFit/>
          </a:bodyPr>
          <a:lstStyle>
            <a:lvl1pPr>
              <a:defRPr sz="2800" b="1" i="0">
                <a:solidFill>
                  <a:schemeClr val="accent1"/>
                </a:solidFill>
                <a:latin typeface="Branford Semi Condensed" pitchFamily="2" charset="77"/>
              </a:defRPr>
            </a:lvl1pPr>
          </a:lstStyle>
          <a:p>
            <a:r>
              <a:rPr lang="en-GB"/>
              <a:t>CLICK TO EDIT MASTER TITLE STYLE</a:t>
            </a:r>
            <a:br>
              <a:rPr lang="en-GB"/>
            </a:br>
            <a:r>
              <a:rPr lang="en-GB"/>
              <a:t>BRANFORD SEMI CONDENSED BOLD</a:t>
            </a:r>
          </a:p>
        </p:txBody>
      </p:sp>
      <p:sp>
        <p:nvSpPr>
          <p:cNvPr id="18" name="Content Placeholder 2">
            <a:extLst>
              <a:ext uri="{FF2B5EF4-FFF2-40B4-BE49-F238E27FC236}">
                <a16:creationId xmlns:a16="http://schemas.microsoft.com/office/drawing/2014/main" id="{6DE2B11A-FBA4-84D1-FD60-6B78C062D0E6}"/>
              </a:ext>
            </a:extLst>
          </p:cNvPr>
          <p:cNvSpPr>
            <a:spLocks noGrp="1"/>
          </p:cNvSpPr>
          <p:nvPr>
            <p:ph idx="1" hasCustomPrompt="1"/>
          </p:nvPr>
        </p:nvSpPr>
        <p:spPr>
          <a:xfrm>
            <a:off x="439737" y="1881188"/>
            <a:ext cx="11309351" cy="3816350"/>
          </a:xfrm>
          <a:prstGeom prst="rect">
            <a:avLst/>
          </a:prstGeom>
        </p:spPr>
        <p:txBody>
          <a:bodyPr lIns="0" tIns="0" rIns="0" bIns="0"/>
          <a:lstStyle>
            <a:lvl1pPr>
              <a:defRPr sz="1600" b="0"/>
            </a:lvl1pPr>
            <a:lvl2pPr>
              <a:defRPr b="0">
                <a:solidFill>
                  <a:schemeClr val="tx1"/>
                </a:solidFill>
              </a:defRPr>
            </a:lvl2pPr>
          </a:lstStyle>
          <a:p>
            <a:pPr lvl="0"/>
            <a:r>
              <a:rPr lang="en-GB"/>
              <a:t>First level (body copy)</a:t>
            </a:r>
          </a:p>
          <a:p>
            <a:pPr lvl="1"/>
            <a:r>
              <a:rPr lang="en-GB"/>
              <a:t>Second level (bullet body)</a:t>
            </a:r>
          </a:p>
          <a:p>
            <a:pPr lvl="2"/>
            <a:r>
              <a:rPr lang="en-GB"/>
              <a:t>Third level (sub-bullet)</a:t>
            </a:r>
          </a:p>
          <a:p>
            <a:pPr lvl="3"/>
            <a:r>
              <a:rPr lang="en-GB"/>
              <a:t>Fourth level (subtitle)</a:t>
            </a:r>
          </a:p>
          <a:p>
            <a:pPr lvl="4"/>
            <a:r>
              <a:rPr lang="en-GB"/>
              <a:t>Fifth level (large text)</a:t>
            </a:r>
          </a:p>
        </p:txBody>
      </p:sp>
      <p:cxnSp>
        <p:nvCxnSpPr>
          <p:cNvPr id="3" name="Straight Connector 2">
            <a:extLst>
              <a:ext uri="{FF2B5EF4-FFF2-40B4-BE49-F238E27FC236}">
                <a16:creationId xmlns:a16="http://schemas.microsoft.com/office/drawing/2014/main" id="{92B9FE4B-1438-8DB4-9980-8013A36CC75B}"/>
              </a:ext>
            </a:extLst>
          </p:cNvPr>
          <p:cNvCxnSpPr>
            <a:cxnSpLocks/>
          </p:cNvCxnSpPr>
          <p:nvPr userDrawn="1"/>
        </p:nvCxnSpPr>
        <p:spPr>
          <a:xfrm>
            <a:off x="0" y="6145200"/>
            <a:ext cx="121920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45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03040" y="0"/>
            <a:ext cx="81889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63326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1840" y="0"/>
            <a:ext cx="76301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94938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63440" y="0"/>
            <a:ext cx="75285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4"/>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309734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98240" y="0"/>
            <a:ext cx="84937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4"/>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307326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7B16D0A5-399E-4374-8B69-5E565DF5588F}"/>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spTree>
    <p:extLst>
      <p:ext uri="{BB962C8B-B14F-4D97-AF65-F5344CB8AC3E}">
        <p14:creationId xmlns:p14="http://schemas.microsoft.com/office/powerpoint/2010/main" val="2246845402"/>
      </p:ext>
    </p:extLst>
  </p:cSld>
  <p:clrMap bg1="lt1" tx1="dk1" bg2="lt2" tx2="dk2" accent1="accent1" accent2="accent2" accent3="accent3" accent4="accent4" accent5="accent5" accent6="accent6" hlink="hlink" folHlink="folHlink"/>
  <p:sldLayoutIdLst>
    <p:sldLayoutId id="2147483675" r:id="rId1"/>
    <p:sldLayoutId id="2147483690" r:id="rId2"/>
    <p:sldLayoutId id="2147483676" r:id="rId3"/>
    <p:sldLayoutId id="2147483691" r:id="rId4"/>
    <p:sldLayoutId id="2147483706" r:id="rId5"/>
    <p:sldLayoutId id="2147483692" r:id="rId6"/>
    <p:sldLayoutId id="2147483707" r:id="rId7"/>
    <p:sldLayoutId id="2147483693" r:id="rId8"/>
    <p:sldLayoutId id="2147483708" r:id="rId9"/>
    <p:sldLayoutId id="2147483694" r:id="rId10"/>
    <p:sldLayoutId id="2147483709" r:id="rId11"/>
    <p:sldLayoutId id="2147483695" r:id="rId12"/>
    <p:sldLayoutId id="2147483710" r:id="rId13"/>
    <p:sldLayoutId id="2147483652" r:id="rId14"/>
    <p:sldLayoutId id="2147483715" r:id="rId15"/>
    <p:sldLayoutId id="2147483711" r:id="rId16"/>
    <p:sldLayoutId id="2147483712" r:id="rId17"/>
    <p:sldLayoutId id="2147483713" r:id="rId18"/>
    <p:sldLayoutId id="2147483653" r:id="rId19"/>
    <p:sldLayoutId id="2147483654" r:id="rId20"/>
    <p:sldLayoutId id="2147483655" r:id="rId21"/>
    <p:sldLayoutId id="2147483697" r:id="rId22"/>
    <p:sldLayoutId id="2147483650" r:id="rId23"/>
    <p:sldLayoutId id="2147483656" r:id="rId24"/>
    <p:sldLayoutId id="2147483657" r:id="rId25"/>
    <p:sldLayoutId id="2147483658" r:id="rId26"/>
    <p:sldLayoutId id="2147483677" r:id="rId27"/>
    <p:sldLayoutId id="2147483678" r:id="rId28"/>
    <p:sldLayoutId id="2147483679" r:id="rId29"/>
    <p:sldLayoutId id="2147483680" r:id="rId30"/>
    <p:sldLayoutId id="2147483659" r:id="rId31"/>
    <p:sldLayoutId id="2147483698" r:id="rId32"/>
    <p:sldLayoutId id="2147483699" r:id="rId33"/>
    <p:sldLayoutId id="2147483700" r:id="rId34"/>
    <p:sldLayoutId id="2147483701" r:id="rId35"/>
    <p:sldLayoutId id="2147483716" r:id="rId36"/>
    <p:sldLayoutId id="2147483717" r:id="rId37"/>
    <p:sldLayoutId id="2147483660" r:id="rId38"/>
    <p:sldLayoutId id="2147483681" r:id="rId39"/>
    <p:sldLayoutId id="2147483661" r:id="rId40"/>
    <p:sldLayoutId id="2147483662" r:id="rId41"/>
    <p:sldLayoutId id="2147483663" r:id="rId42"/>
    <p:sldLayoutId id="2147483682" r:id="rId43"/>
    <p:sldLayoutId id="2147483683" r:id="rId44"/>
    <p:sldLayoutId id="2147483684" r:id="rId45"/>
    <p:sldLayoutId id="2147483664" r:id="rId46"/>
    <p:sldLayoutId id="2147483702" r:id="rId47"/>
    <p:sldLayoutId id="2147483703" r:id="rId48"/>
    <p:sldLayoutId id="2147483704" r:id="rId49"/>
    <p:sldLayoutId id="2147483705" r:id="rId50"/>
    <p:sldLayoutId id="2147483718" r:id="rId51"/>
    <p:sldLayoutId id="2147483719" r:id="rId52"/>
    <p:sldLayoutId id="2147483720" r:id="rId53"/>
    <p:sldLayoutId id="2147483721" r:id="rId5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userDrawn="1">
          <p15:clr>
            <a:srgbClr val="F26B43"/>
          </p15:clr>
        </p15:guide>
        <p15:guide id="2" pos="424" userDrawn="1">
          <p15:clr>
            <a:srgbClr val="F26B43"/>
          </p15:clr>
        </p15:guide>
        <p15:guide id="3" pos="3908" userDrawn="1">
          <p15:clr>
            <a:srgbClr val="F26B43"/>
          </p15:clr>
        </p15:guide>
        <p15:guide id="4" pos="7272" userDrawn="1">
          <p15:clr>
            <a:srgbClr val="F26B43"/>
          </p15:clr>
        </p15:guide>
        <p15:guide id="5" orient="horz" pos="2160" userDrawn="1">
          <p15:clr>
            <a:srgbClr val="F26B43"/>
          </p15:clr>
        </p15:guide>
        <p15:guide id="6" orient="horz" pos="4157" userDrawn="1">
          <p15:clr>
            <a:srgbClr val="F26B43"/>
          </p15:clr>
        </p15:guide>
        <p15:guide id="7" pos="3994" userDrawn="1">
          <p15:clr>
            <a:srgbClr val="F26B43"/>
          </p15:clr>
        </p15:guide>
        <p15:guide id="8" pos="3826" userDrawn="1">
          <p15:clr>
            <a:srgbClr val="F26B43"/>
          </p15:clr>
        </p15:guide>
        <p15:guide id="9"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hyperlink" Target="https://www.ncbi.nlm.nih.gov/books/NBK555954/" TargetMode="External"/><Relationship Id="rId4" Type="http://schemas.openxmlformats.org/officeDocument/2006/relationships/hyperlink" Target="https://www.alzheimers.org.uk/about-dementia/types-dementia/hiv-cognitive-impairment#:~:text=However%2C%20many%20people%20who%20have,concentratio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hivinfo.nih.gov/understanding-hiv/fact-sheets/hiv-and-older-people"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hyperlink" Target="https://www.simplypsychology.org/maslow.html"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hyperlink" Target="https://www.hiv.gov/hiv-basics/living-well-with-hiv/taking-care-of-yourself/housing-and-health#:~:text=Stable%20housing%20is%20closely%20linked,due%20to%20HIV%2Drelated%20illness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hyperlink" Target="https://www.thewellproject.org/hiv-information/aging-and-hi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uspreventiveservicestaskforce.org/uspstf/home" TargetMode="External"/><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hyperlink" Target="https://aahivm.org/hiv-and-aging/"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aidsvu.org/news-updates/national-hiv-aids-and-aging-awareness-day-2023/"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hyperlink" Target="https://hivinfo.nih.gov/understanding-hiv/hiv-aids-awareness-days/national-hiv-aids-and-aging-awareness-da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hiv.gov/hiv-basics/living-well-with-hiv/taking-care-of-yourself/aging-with-hiv"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www.thewellproject.org/hiv-information/aging-and-hiv"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hyperlink" Target="https://www.hiv.gov/hiv-basics/living-well-with-hiv/taking-care-of-yourself/aging-with-hiv" TargetMode="External"/><Relationship Id="rId4" Type="http://schemas.openxmlformats.org/officeDocument/2006/relationships/hyperlink" Target="https://aahivm.org/wp-content/uploads/2017/02/Aging-report-working-document-FINAL-12.1.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hiv.gov/hiv-basics/staying-in-hiv-care/hiv-treatment/viral-suppression#:~:text=Viral%20suppression%20is%20defined%20as,having%20an%20undetectable%20viral%20load"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hyperlink" Target="https://journals.lww.com/imd/fulltext/2023/12000/prevalence_of_depression_in_elderly_people_living.2.aspx#:~:text=It%20is%20reported%20that%20depressive,study%20by%20Nyirenda%20et%20al"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hyperlink" Target="https://www.thebodypro.com/hiv/anac-2024-hiv-care-geriatric-patien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hyperlink" Target="https://pubmed.ncbi.nlm.nih.gov/39578382/#:~:text=Multivariable%20analyses%20identified%20that%20being,were%20associated%20with%20social%20isolatio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stophivtogether/hiv-stigma/index.html#:~:text=What%20is%20discrimination?,people%20as%20HIVers%20or%20Positives"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D6E1074-D735-7F6C-0CDA-7A542EDBCB9E}"/>
              </a:ext>
            </a:extLst>
          </p:cNvPr>
          <p:cNvSpPr>
            <a:spLocks noGrp="1"/>
          </p:cNvSpPr>
          <p:nvPr>
            <p:ph type="body" sz="quarter" idx="10"/>
          </p:nvPr>
        </p:nvSpPr>
        <p:spPr>
          <a:xfrm>
            <a:off x="1067288" y="1675817"/>
            <a:ext cx="5028711" cy="1948859"/>
          </a:xfrm>
        </p:spPr>
        <p:txBody>
          <a:bodyPr/>
          <a:lstStyle/>
          <a:p>
            <a:pPr>
              <a:lnSpc>
                <a:spcPct val="70000"/>
              </a:lnSpc>
            </a:pPr>
            <a:r>
              <a:rPr lang="en-GB" sz="5800" dirty="0"/>
              <a:t>UNDERSTANDING AGING</a:t>
            </a:r>
          </a:p>
          <a:p>
            <a:pPr>
              <a:lnSpc>
                <a:spcPct val="90000"/>
              </a:lnSpc>
            </a:pPr>
            <a:r>
              <a:rPr lang="en-GB" sz="2400" b="1" dirty="0">
                <a:solidFill>
                  <a:schemeClr val="bg1"/>
                </a:solidFill>
                <a:latin typeface="Raleway" panose="020B0503030101060003" pitchFamily="34" charset="77"/>
              </a:rPr>
              <a:t>A guide for Case Managers and Community Educators</a:t>
            </a:r>
          </a:p>
        </p:txBody>
      </p:sp>
    </p:spTree>
    <p:extLst>
      <p:ext uri="{BB962C8B-B14F-4D97-AF65-F5344CB8AC3E}">
        <p14:creationId xmlns:p14="http://schemas.microsoft.com/office/powerpoint/2010/main" val="237295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his hand on his chin&#10;&#10;AI-generated content may be incorrect.">
            <a:extLst>
              <a:ext uri="{FF2B5EF4-FFF2-40B4-BE49-F238E27FC236}">
                <a16:creationId xmlns:a16="http://schemas.microsoft.com/office/drawing/2014/main" id="{BA4C5B18-2409-844F-A362-9981C70EDF59}"/>
              </a:ext>
            </a:extLst>
          </p:cNvPr>
          <p:cNvPicPr>
            <a:picLocks noChangeAspect="1"/>
          </p:cNvPicPr>
          <p:nvPr/>
        </p:nvPicPr>
        <p:blipFill>
          <a:blip r:embed="rId3"/>
          <a:srcRect b="30210"/>
          <a:stretch/>
        </p:blipFill>
        <p:spPr>
          <a:xfrm>
            <a:off x="610994" y="3536423"/>
            <a:ext cx="4279102" cy="2679838"/>
          </a:xfrm>
          <a:prstGeom prst="rect">
            <a:avLst/>
          </a:prstGeom>
        </p:spPr>
      </p:pic>
      <p:sp>
        <p:nvSpPr>
          <p:cNvPr id="3" name="Content Placeholder 2">
            <a:extLst>
              <a:ext uri="{FF2B5EF4-FFF2-40B4-BE49-F238E27FC236}">
                <a16:creationId xmlns:a16="http://schemas.microsoft.com/office/drawing/2014/main" id="{5D8CCB61-BE83-0879-04F9-4CB2FCEF98AA}"/>
              </a:ext>
            </a:extLst>
          </p:cNvPr>
          <p:cNvSpPr>
            <a:spLocks noGrp="1"/>
          </p:cNvSpPr>
          <p:nvPr>
            <p:ph type="body" sz="quarter" idx="12"/>
          </p:nvPr>
        </p:nvSpPr>
        <p:spPr>
          <a:xfrm>
            <a:off x="5538355" y="1620000"/>
            <a:ext cx="6198034" cy="4411469"/>
          </a:xfrm>
        </p:spPr>
        <p:txBody>
          <a:bodyPr/>
          <a:lstStyle/>
          <a:p>
            <a:pPr>
              <a:spcAft>
                <a:spcPts val="1500"/>
              </a:spcAft>
            </a:pPr>
            <a:r>
              <a:rPr lang="en-US" dirty="0"/>
              <a:t>People may assume memory loss is a normal part of aging, but that isn’t true! There are a lot of reasons for changes in cognitive health, but, no matter the reason, it is usually very distressing for the individual and their loved ones. </a:t>
            </a:r>
          </a:p>
          <a:p>
            <a:pPr marL="236538" indent="-236538">
              <a:spcAft>
                <a:spcPts val="1500"/>
              </a:spcAft>
              <a:buFont typeface="Arial" panose="020B0604020202020204" pitchFamily="34" charset="0"/>
              <a:buChar char="•"/>
            </a:pPr>
            <a:r>
              <a:rPr lang="en-US" dirty="0"/>
              <a:t>Older adults with HIV may experience cognitive decline, including memory issues and decreased concentration. </a:t>
            </a:r>
          </a:p>
          <a:p>
            <a:pPr marL="236538" indent="-236538">
              <a:spcAft>
                <a:spcPts val="1500"/>
              </a:spcAft>
              <a:buFont typeface="Arial" panose="020B0604020202020204" pitchFamily="34" charset="0"/>
              <a:buChar char="•"/>
            </a:pPr>
            <a:r>
              <a:rPr lang="en-US" dirty="0"/>
              <a:t>Cognitive changes range greatly, including minor differences that don’t change a person’s ability to function to disabling changes that prevent someone from being able to take care of themself at all</a:t>
            </a:r>
            <a:r>
              <a:rPr lang="en-US" baseline="30000" dirty="0"/>
              <a:t>2</a:t>
            </a:r>
            <a:r>
              <a:rPr lang="en-US" dirty="0"/>
              <a:t>.</a:t>
            </a:r>
          </a:p>
          <a:p>
            <a:pPr>
              <a:spcAft>
                <a:spcPts val="1500"/>
              </a:spcAft>
            </a:pPr>
            <a:r>
              <a:rPr lang="en-US" dirty="0"/>
              <a:t>Regularly assessing cognitive health can help find problems early and manage them. This allows for timely actions to keep a good quality of life.</a:t>
            </a:r>
          </a:p>
        </p:txBody>
      </p:sp>
      <p:sp>
        <p:nvSpPr>
          <p:cNvPr id="4" name="Text Placeholder 3">
            <a:extLst>
              <a:ext uri="{FF2B5EF4-FFF2-40B4-BE49-F238E27FC236}">
                <a16:creationId xmlns:a16="http://schemas.microsoft.com/office/drawing/2014/main" id="{58FB1E7B-F965-93DF-4EF9-52234322F331}"/>
              </a:ext>
            </a:extLst>
          </p:cNvPr>
          <p:cNvSpPr>
            <a:spLocks noGrp="1"/>
          </p:cNvSpPr>
          <p:nvPr>
            <p:ph type="body" sz="quarter" idx="13"/>
          </p:nvPr>
        </p:nvSpPr>
        <p:spPr>
          <a:xfrm>
            <a:off x="190005" y="6413423"/>
            <a:ext cx="11075988" cy="444577"/>
          </a:xfrm>
        </p:spPr>
        <p:txBody>
          <a:bodyPr/>
          <a:lstStyle/>
          <a:p>
            <a:pPr marL="228600" indent="-228600" algn="l">
              <a:buAutoNum type="arabicPeriod"/>
            </a:pPr>
            <a:r>
              <a:rPr lang="en-US" b="0" i="0" dirty="0">
                <a:solidFill>
                  <a:srgbClr val="2B2B2A"/>
                </a:solidFill>
                <a:effectLst/>
                <a:latin typeface="GSKPrecision-Regular"/>
              </a:rPr>
              <a:t> Alzheimer's Society. HIV and Cognitive Impairment. Available at: </a:t>
            </a:r>
            <a:r>
              <a:rPr lang="en-US" b="0" i="0" u="sng" dirty="0">
                <a:effectLst/>
                <a:latin typeface="GSKPrecision-Regular"/>
                <a:hlinkClick r:id="rId4"/>
              </a:rPr>
              <a:t>https://www.alzheimers.org.uk/about-dementia/types-dementia/hiv-cognitive-impairment#:~:text=However%2C%20many%20people%20who%20have,concentration</a:t>
            </a:r>
            <a:r>
              <a:rPr lang="en-US" b="0" i="0" dirty="0">
                <a:solidFill>
                  <a:srgbClr val="2B2B2A"/>
                </a:solidFill>
                <a:effectLst/>
                <a:latin typeface="GSKPrecision-Regular"/>
              </a:rPr>
              <a:t>. Accessed April 9, 2025.</a:t>
            </a:r>
          </a:p>
          <a:p>
            <a:pPr marL="228600" indent="-228600" algn="l">
              <a:buAutoNum type="arabicPeriod"/>
            </a:pPr>
            <a:r>
              <a:rPr lang="en-US" dirty="0">
                <a:solidFill>
                  <a:srgbClr val="2B2B2A"/>
                </a:solidFill>
                <a:latin typeface="GSKPrecision-Regular"/>
              </a:rPr>
              <a:t> </a:t>
            </a:r>
            <a:r>
              <a:rPr lang="en-US" b="0" i="0" dirty="0">
                <a:solidFill>
                  <a:srgbClr val="2B2B2A"/>
                </a:solidFill>
                <a:effectLst/>
                <a:latin typeface="GSKPrecision-Regular"/>
              </a:rPr>
              <a:t>National Center for Biotechnology Information. Social Isolation and Loneliness in Older Adults: Opportunities for the Health Care System. Available at: </a:t>
            </a:r>
            <a:r>
              <a:rPr lang="en-US" b="0" i="0" u="sng" dirty="0">
                <a:effectLst/>
                <a:latin typeface="GSKPrecision-Regular"/>
                <a:hlinkClick r:id="rId5"/>
              </a:rPr>
              <a:t>https://www.ncbi.nlm.nih.gov/books/NBK555954/</a:t>
            </a:r>
            <a:r>
              <a:rPr lang="en-US" b="0" i="0" dirty="0">
                <a:solidFill>
                  <a:srgbClr val="2B2B2A"/>
                </a:solidFill>
                <a:effectLst/>
                <a:latin typeface="GSKPrecision-Regular"/>
              </a:rPr>
              <a:t>. Accessed April 9, 2025.</a:t>
            </a:r>
            <a:endParaRPr lang="en-US" dirty="0"/>
          </a:p>
        </p:txBody>
      </p:sp>
      <p:sp>
        <p:nvSpPr>
          <p:cNvPr id="5" name="Text Placeholder 4">
            <a:extLst>
              <a:ext uri="{FF2B5EF4-FFF2-40B4-BE49-F238E27FC236}">
                <a16:creationId xmlns:a16="http://schemas.microsoft.com/office/drawing/2014/main" id="{52592FB4-4B1C-63BF-E75A-119DAC0A824E}"/>
              </a:ext>
            </a:extLst>
          </p:cNvPr>
          <p:cNvSpPr>
            <a:spLocks noGrp="1"/>
          </p:cNvSpPr>
          <p:nvPr>
            <p:ph type="body" sz="quarter" idx="14"/>
          </p:nvPr>
        </p:nvSpPr>
        <p:spPr/>
        <p:txBody>
          <a:bodyPr/>
          <a:lstStyle/>
          <a:p>
            <a:r>
              <a:rPr lang="en-US" dirty="0"/>
              <a:t>Cognitive Health and HIV</a:t>
            </a:r>
            <a:br>
              <a:rPr lang="en-US" dirty="0"/>
            </a:br>
            <a:endParaRPr lang="en-US" dirty="0"/>
          </a:p>
        </p:txBody>
      </p:sp>
      <p:sp>
        <p:nvSpPr>
          <p:cNvPr id="2" name="TextBox 1">
            <a:extLst>
              <a:ext uri="{FF2B5EF4-FFF2-40B4-BE49-F238E27FC236}">
                <a16:creationId xmlns:a16="http://schemas.microsoft.com/office/drawing/2014/main" id="{5C0A9F26-1E22-326B-6A9E-12B7A425088C}"/>
              </a:ext>
            </a:extLst>
          </p:cNvPr>
          <p:cNvSpPr txBox="1"/>
          <p:nvPr/>
        </p:nvSpPr>
        <p:spPr>
          <a:xfrm>
            <a:off x="696189" y="1620000"/>
            <a:ext cx="4281056" cy="2154436"/>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457200" rIns="274320" bIns="457200" rtlCol="0" anchor="t" anchorCtr="0">
            <a:spAutoFit/>
          </a:bodyPr>
          <a:lstStyle/>
          <a:p>
            <a:r>
              <a:rPr lang="en-US" sz="2000" b="1" spc="-50" dirty="0"/>
              <a:t>Cognitive health </a:t>
            </a:r>
            <a:r>
              <a:rPr lang="en-US" sz="2000" spc="-50" dirty="0"/>
              <a:t>is our ability to concentrate, learn, plan, think, accurately remember, and reason through things</a:t>
            </a:r>
            <a:r>
              <a:rPr lang="en-US" sz="2000" spc="-50" baseline="30000" dirty="0"/>
              <a:t>1</a:t>
            </a:r>
            <a:endParaRPr lang="en-US" sz="2000" spc="-50" dirty="0"/>
          </a:p>
        </p:txBody>
      </p:sp>
      <p:pic>
        <p:nvPicPr>
          <p:cNvPr id="6" name="Picture 5" descr="A picture containing nail&#10;&#10;Description automatically generated">
            <a:extLst>
              <a:ext uri="{FF2B5EF4-FFF2-40B4-BE49-F238E27FC236}">
                <a16:creationId xmlns:a16="http://schemas.microsoft.com/office/drawing/2014/main" id="{201976E7-168A-93A1-E095-9A6D9CB7FC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1301" y="1394713"/>
            <a:ext cx="549876" cy="586946"/>
          </a:xfrm>
          <a:prstGeom prst="rect">
            <a:avLst/>
          </a:prstGeom>
        </p:spPr>
      </p:pic>
    </p:spTree>
    <p:extLst>
      <p:ext uri="{BB962C8B-B14F-4D97-AF65-F5344CB8AC3E}">
        <p14:creationId xmlns:p14="http://schemas.microsoft.com/office/powerpoint/2010/main" val="17082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946257-DDE1-5D3C-1587-73B23359E66E}"/>
              </a:ext>
            </a:extLst>
          </p:cNvPr>
          <p:cNvSpPr>
            <a:spLocks noGrp="1"/>
          </p:cNvSpPr>
          <p:nvPr>
            <p:ph type="body" sz="quarter" idx="13"/>
          </p:nvPr>
        </p:nvSpPr>
        <p:spPr>
          <a:xfrm>
            <a:off x="280977" y="6538872"/>
            <a:ext cx="6241423" cy="239641"/>
          </a:xfrm>
        </p:spPr>
        <p:txBody>
          <a:bodyPr/>
          <a:lstStyle/>
          <a:p>
            <a:pPr marL="228600" lvl="0" indent="-228600" algn="l">
              <a:lnSpc>
                <a:spcPct val="100000"/>
              </a:lnSpc>
              <a:spcBef>
                <a:spcPts val="0"/>
              </a:spcBef>
              <a:buAutoNum type="arabicPeriod"/>
              <a:defRPr/>
            </a:pPr>
            <a:r>
              <a:rPr lang="en-US" b="0" i="0" dirty="0">
                <a:solidFill>
                  <a:srgbClr val="2B2B2A"/>
                </a:solidFill>
                <a:effectLst/>
                <a:latin typeface="GSKPrecision-Regular"/>
              </a:rPr>
              <a:t>HIVinfo.NIH.gov. HIV and Older People. Available at: </a:t>
            </a:r>
            <a:r>
              <a:rPr lang="en-US" b="0" i="0" u="sng" dirty="0">
                <a:effectLst/>
                <a:latin typeface="GSKPrecision-Regular"/>
                <a:hlinkClick r:id="rId3"/>
              </a:rPr>
              <a:t>https://hivinfo.nih.gov/understanding-hiv/fact-sheets/hiv-and-older-people</a:t>
            </a:r>
            <a:r>
              <a:rPr lang="en-US" b="0" i="0" dirty="0">
                <a:solidFill>
                  <a:srgbClr val="2B2B2A"/>
                </a:solidFill>
                <a:effectLst/>
                <a:latin typeface="GSKPrecision-Regular"/>
              </a:rPr>
              <a:t>. Accessed April 9, 2025.</a:t>
            </a:r>
          </a:p>
          <a:p>
            <a:pPr marL="228600" lvl="0" indent="-228600" algn="l">
              <a:lnSpc>
                <a:spcPct val="100000"/>
              </a:lnSpc>
              <a:spcBef>
                <a:spcPts val="0"/>
              </a:spcBef>
              <a:buAutoNum type="arabicPeriod"/>
              <a:defRPr/>
            </a:pPr>
            <a:r>
              <a:rPr lang="en-US" sz="800" dirty="0">
                <a:solidFill>
                  <a:srgbClr val="000000">
                    <a:lumMod val="65000"/>
                    <a:lumOff val="35000"/>
                  </a:srgbClr>
                </a:solidFill>
                <a:latin typeface="Arial Narrow" charset="0"/>
              </a:rPr>
              <a:t>PLWH, people living </a:t>
            </a:r>
            <a:r>
              <a:rPr kumimoji="0" lang="en-US" sz="800" b="0" i="0" u="none" strike="noStrike" kern="1200" cap="none" spc="0" normalizeH="0" baseline="0" noProof="0" dirty="0">
                <a:ln>
                  <a:noFill/>
                </a:ln>
                <a:solidFill>
                  <a:srgbClr val="000000">
                    <a:lumMod val="65000"/>
                    <a:lumOff val="35000"/>
                  </a:srgbClr>
                </a:solidFill>
                <a:effectLst/>
                <a:uLnTx/>
                <a:uFillTx/>
                <a:latin typeface="Arial Narrow" charset="0"/>
              </a:rPr>
              <a:t>with HIV. Edelman EJ, et al. </a:t>
            </a:r>
            <a:r>
              <a:rPr kumimoji="0" lang="en-US" sz="800" b="0" i="1" u="none" strike="noStrike" kern="1200" cap="none" spc="0" normalizeH="0" baseline="0" noProof="0" dirty="0">
                <a:ln>
                  <a:noFill/>
                </a:ln>
                <a:solidFill>
                  <a:srgbClr val="000000">
                    <a:lumMod val="65000"/>
                    <a:lumOff val="35000"/>
                  </a:srgbClr>
                </a:solidFill>
                <a:effectLst/>
                <a:uLnTx/>
                <a:uFillTx/>
                <a:latin typeface="Arial Narrow" charset="0"/>
              </a:rPr>
              <a:t>Drugs Aging. </a:t>
            </a:r>
            <a:r>
              <a:rPr kumimoji="0" lang="en-US" sz="800" b="0" i="0" u="none" strike="noStrike" kern="1200" cap="none" spc="0" normalizeH="0" baseline="0" noProof="0" dirty="0">
                <a:ln>
                  <a:noFill/>
                </a:ln>
                <a:solidFill>
                  <a:srgbClr val="000000">
                    <a:lumMod val="65000"/>
                    <a:lumOff val="35000"/>
                  </a:srgbClr>
                </a:solidFill>
                <a:effectLst/>
                <a:uLnTx/>
                <a:uFillTx/>
                <a:latin typeface="Arial Narrow" charset="0"/>
              </a:rPr>
              <a:t>2013;30(8):613–628.</a:t>
            </a:r>
          </a:p>
          <a:p>
            <a:endParaRPr lang="en-US" dirty="0"/>
          </a:p>
        </p:txBody>
      </p:sp>
      <p:sp>
        <p:nvSpPr>
          <p:cNvPr id="5" name="Text Placeholder 4">
            <a:extLst>
              <a:ext uri="{FF2B5EF4-FFF2-40B4-BE49-F238E27FC236}">
                <a16:creationId xmlns:a16="http://schemas.microsoft.com/office/drawing/2014/main" id="{74FC0F49-58A3-ED15-4B40-F6826BC0DB0D}"/>
              </a:ext>
            </a:extLst>
          </p:cNvPr>
          <p:cNvSpPr>
            <a:spLocks noGrp="1"/>
          </p:cNvSpPr>
          <p:nvPr>
            <p:ph type="body" sz="quarter" idx="14"/>
          </p:nvPr>
        </p:nvSpPr>
        <p:spPr/>
        <p:txBody>
          <a:bodyPr/>
          <a:lstStyle/>
          <a:p>
            <a:r>
              <a:rPr lang="en-US" dirty="0"/>
              <a:t>Polypharmacy</a:t>
            </a:r>
          </a:p>
        </p:txBody>
      </p:sp>
      <p:grpSp>
        <p:nvGrpSpPr>
          <p:cNvPr id="66" name="Group 65">
            <a:extLst>
              <a:ext uri="{FF2B5EF4-FFF2-40B4-BE49-F238E27FC236}">
                <a16:creationId xmlns:a16="http://schemas.microsoft.com/office/drawing/2014/main" id="{2D6B7570-4A91-17E1-704C-05CDA53BFABA}"/>
              </a:ext>
            </a:extLst>
          </p:cNvPr>
          <p:cNvGrpSpPr/>
          <p:nvPr/>
        </p:nvGrpSpPr>
        <p:grpSpPr>
          <a:xfrm>
            <a:off x="6679332" y="1495308"/>
            <a:ext cx="5302315" cy="4442263"/>
            <a:chOff x="6146043" y="1311808"/>
            <a:chExt cx="5866776" cy="4915168"/>
          </a:xfrm>
        </p:grpSpPr>
        <p:sp>
          <p:nvSpPr>
            <p:cNvPr id="7" name="Rectangle 6">
              <a:extLst>
                <a:ext uri="{FF2B5EF4-FFF2-40B4-BE49-F238E27FC236}">
                  <a16:creationId xmlns:a16="http://schemas.microsoft.com/office/drawing/2014/main" id="{CAC70553-31DD-C95C-10E8-81450EB2DA1F}"/>
                </a:ext>
              </a:extLst>
            </p:cNvPr>
            <p:cNvSpPr/>
            <p:nvPr/>
          </p:nvSpPr>
          <p:spPr>
            <a:xfrm>
              <a:off x="6813117" y="2160284"/>
              <a:ext cx="5035412" cy="3099176"/>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1D54D43-53A7-83CC-D32B-196122C3336C}"/>
                </a:ext>
              </a:extLst>
            </p:cNvPr>
            <p:cNvGrpSpPr/>
            <p:nvPr/>
          </p:nvGrpSpPr>
          <p:grpSpPr>
            <a:xfrm>
              <a:off x="6146043" y="1311808"/>
              <a:ext cx="5866776" cy="4915168"/>
              <a:chOff x="3205169" y="704855"/>
              <a:chExt cx="4888630" cy="4825374"/>
            </a:xfrm>
          </p:grpSpPr>
          <p:sp>
            <p:nvSpPr>
              <p:cNvPr id="9" name="TextBox 8">
                <a:extLst>
                  <a:ext uri="{FF2B5EF4-FFF2-40B4-BE49-F238E27FC236}">
                    <a16:creationId xmlns:a16="http://schemas.microsoft.com/office/drawing/2014/main" id="{F7392890-7BAF-2AC9-95D9-820E89EEAA46}"/>
                  </a:ext>
                </a:extLst>
              </p:cNvPr>
              <p:cNvSpPr txBox="1"/>
              <p:nvPr/>
            </p:nvSpPr>
            <p:spPr>
              <a:xfrm>
                <a:off x="3567981" y="704855"/>
                <a:ext cx="4525818" cy="54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Raleway" panose="020B0503030101060003" pitchFamily="34" charset="77"/>
                    <a:ea typeface="Trebuchet MS" charset="0"/>
                    <a:cs typeface="Arial" panose="020B0604020202020204" pitchFamily="34" charset="0"/>
                  </a:rPr>
                  <a:t>Daily long-term medications by age.</a:t>
                </a:r>
                <a:r>
                  <a:rPr kumimoji="0" lang="en-US" sz="1500" b="1" i="0" u="none" strike="noStrike" kern="1200" cap="none" spc="0" normalizeH="0" baseline="30000" noProof="0" dirty="0">
                    <a:ln>
                      <a:noFill/>
                    </a:ln>
                    <a:solidFill>
                      <a:srgbClr val="000000"/>
                    </a:solidFill>
                    <a:effectLst/>
                    <a:uLnTx/>
                    <a:uFillTx/>
                    <a:latin typeface="Raleway" panose="020B0503030101060003" pitchFamily="34" charset="77"/>
                    <a:ea typeface="Trebuchet MS" charset="0"/>
                    <a:cs typeface="Arial" panose="020B0604020202020204" pitchFamily="34" charset="0"/>
                  </a:rPr>
                  <a:t>2</a:t>
                </a:r>
                <a:r>
                  <a:rPr kumimoji="0" lang="en-US" sz="1500" b="1" i="0" u="none" strike="noStrike" kern="1200" cap="none" spc="0" normalizeH="0" baseline="0" noProof="0" dirty="0">
                    <a:ln>
                      <a:noFill/>
                    </a:ln>
                    <a:solidFill>
                      <a:srgbClr val="000000"/>
                    </a:solidFill>
                    <a:effectLst/>
                    <a:uLnTx/>
                    <a:uFillTx/>
                    <a:latin typeface="Raleway" panose="020B0503030101060003" pitchFamily="34" charset="77"/>
                    <a:ea typeface="Trebuchet MS" charset="0"/>
                    <a:cs typeface="Arial" panose="020B0604020202020204" pitchFamily="34" charset="0"/>
                  </a:rPr>
                  <a:t> </a:t>
                </a:r>
                <a:br>
                  <a:rPr kumimoji="0" lang="en-US" sz="1500" b="1" i="0" u="none" strike="noStrike" kern="1200" cap="none" spc="0" normalizeH="0" baseline="0" noProof="0" dirty="0">
                    <a:ln>
                      <a:noFill/>
                    </a:ln>
                    <a:solidFill>
                      <a:srgbClr val="000000"/>
                    </a:solidFill>
                    <a:effectLst/>
                    <a:uLnTx/>
                    <a:uFillTx/>
                    <a:latin typeface="Raleway" panose="020B0503030101060003" pitchFamily="34" charset="77"/>
                    <a:ea typeface="Trebuchet MS" charset="0"/>
                    <a:cs typeface="Arial" panose="020B0604020202020204" pitchFamily="34" charset="0"/>
                  </a:rPr>
                </a:br>
                <a:r>
                  <a:rPr kumimoji="0" lang="en-US" sz="1500" b="1" i="0" u="none" strike="noStrike" kern="1200" cap="none" spc="0" normalizeH="0" baseline="0" noProof="0" dirty="0">
                    <a:ln>
                      <a:noFill/>
                    </a:ln>
                    <a:solidFill>
                      <a:srgbClr val="000000"/>
                    </a:solidFill>
                    <a:effectLst/>
                    <a:uLnTx/>
                    <a:uFillTx/>
                    <a:latin typeface="Raleway" panose="020B0503030101060003" pitchFamily="34" charset="77"/>
                    <a:ea typeface="Trebuchet MS" charset="0"/>
                    <a:cs typeface="Arial" panose="020B0604020202020204" pitchFamily="34" charset="0"/>
                  </a:rPr>
                  <a:t>(Vertical bars represent 95% confidence intervals.)</a:t>
                </a:r>
              </a:p>
            </p:txBody>
          </p:sp>
          <p:sp>
            <p:nvSpPr>
              <p:cNvPr id="10" name="Rectangle 9">
                <a:extLst>
                  <a:ext uri="{FF2B5EF4-FFF2-40B4-BE49-F238E27FC236}">
                    <a16:creationId xmlns:a16="http://schemas.microsoft.com/office/drawing/2014/main" id="{A9BD91E7-0AF9-7AB1-0F5C-A32E2700F9D0}"/>
                  </a:ext>
                </a:extLst>
              </p:cNvPr>
              <p:cNvSpPr/>
              <p:nvPr/>
            </p:nvSpPr>
            <p:spPr>
              <a:xfrm>
                <a:off x="3894363" y="3529694"/>
                <a:ext cx="522514" cy="1047750"/>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11" name="Rectangle 10">
                <a:extLst>
                  <a:ext uri="{FF2B5EF4-FFF2-40B4-BE49-F238E27FC236}">
                    <a16:creationId xmlns:a16="http://schemas.microsoft.com/office/drawing/2014/main" id="{0F45F870-066F-47C8-C2DD-F7EC149B9FFA}"/>
                  </a:ext>
                </a:extLst>
              </p:cNvPr>
              <p:cNvSpPr/>
              <p:nvPr/>
            </p:nvSpPr>
            <p:spPr>
              <a:xfrm>
                <a:off x="5339441" y="3135087"/>
                <a:ext cx="522514" cy="1442357"/>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12" name="Rectangle 11">
                <a:extLst>
                  <a:ext uri="{FF2B5EF4-FFF2-40B4-BE49-F238E27FC236}">
                    <a16:creationId xmlns:a16="http://schemas.microsoft.com/office/drawing/2014/main" id="{8C4B02B5-28A9-555D-D101-56AA4329C72B}"/>
                  </a:ext>
                </a:extLst>
              </p:cNvPr>
              <p:cNvSpPr/>
              <p:nvPr/>
            </p:nvSpPr>
            <p:spPr>
              <a:xfrm>
                <a:off x="6784519" y="2933701"/>
                <a:ext cx="522514" cy="1643743"/>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13" name="Rectangle 12">
                <a:extLst>
                  <a:ext uri="{FF2B5EF4-FFF2-40B4-BE49-F238E27FC236}">
                    <a16:creationId xmlns:a16="http://schemas.microsoft.com/office/drawing/2014/main" id="{99F287C4-404B-1A97-AC05-6011A21ED499}"/>
                  </a:ext>
                </a:extLst>
              </p:cNvPr>
              <p:cNvSpPr/>
              <p:nvPr/>
            </p:nvSpPr>
            <p:spPr>
              <a:xfrm>
                <a:off x="4416879" y="2909207"/>
                <a:ext cx="522514" cy="1673679"/>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14" name="Rectangle 13">
                <a:extLst>
                  <a:ext uri="{FF2B5EF4-FFF2-40B4-BE49-F238E27FC236}">
                    <a16:creationId xmlns:a16="http://schemas.microsoft.com/office/drawing/2014/main" id="{118B482D-0595-2267-FF3A-98D987192997}"/>
                  </a:ext>
                </a:extLst>
              </p:cNvPr>
              <p:cNvSpPr/>
              <p:nvPr/>
            </p:nvSpPr>
            <p:spPr>
              <a:xfrm>
                <a:off x="5861957" y="2449287"/>
                <a:ext cx="522514" cy="2133600"/>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15" name="Rectangle 14">
                <a:extLst>
                  <a:ext uri="{FF2B5EF4-FFF2-40B4-BE49-F238E27FC236}">
                    <a16:creationId xmlns:a16="http://schemas.microsoft.com/office/drawing/2014/main" id="{77D1A475-2BE3-7342-4BAE-F2393E98F895}"/>
                  </a:ext>
                </a:extLst>
              </p:cNvPr>
              <p:cNvSpPr/>
              <p:nvPr/>
            </p:nvSpPr>
            <p:spPr>
              <a:xfrm>
                <a:off x="7307036" y="2207079"/>
                <a:ext cx="522514" cy="2375808"/>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16" name="TextBox 15">
                <a:extLst>
                  <a:ext uri="{FF2B5EF4-FFF2-40B4-BE49-F238E27FC236}">
                    <a16:creationId xmlns:a16="http://schemas.microsoft.com/office/drawing/2014/main" id="{537A218C-D719-C601-58DE-8E628A63D958}"/>
                  </a:ext>
                </a:extLst>
              </p:cNvPr>
              <p:cNvSpPr txBox="1"/>
              <p:nvPr/>
            </p:nvSpPr>
            <p:spPr>
              <a:xfrm>
                <a:off x="4028591" y="3927022"/>
                <a:ext cx="254059" cy="3323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rPr>
                  <a:t>3</a:t>
                </a:r>
              </a:p>
            </p:txBody>
          </p:sp>
          <p:sp>
            <p:nvSpPr>
              <p:cNvPr id="17" name="TextBox 16">
                <a:extLst>
                  <a:ext uri="{FF2B5EF4-FFF2-40B4-BE49-F238E27FC236}">
                    <a16:creationId xmlns:a16="http://schemas.microsoft.com/office/drawing/2014/main" id="{BF358447-A714-5AFD-6070-2AE1EE35E40F}"/>
                  </a:ext>
                </a:extLst>
              </p:cNvPr>
              <p:cNvSpPr txBox="1"/>
              <p:nvPr/>
            </p:nvSpPr>
            <p:spPr>
              <a:xfrm>
                <a:off x="4551107" y="3605894"/>
                <a:ext cx="254059" cy="3323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rPr>
                  <a:t>5</a:t>
                </a:r>
              </a:p>
            </p:txBody>
          </p:sp>
          <p:sp>
            <p:nvSpPr>
              <p:cNvPr id="18" name="TextBox 17">
                <a:extLst>
                  <a:ext uri="{FF2B5EF4-FFF2-40B4-BE49-F238E27FC236}">
                    <a16:creationId xmlns:a16="http://schemas.microsoft.com/office/drawing/2014/main" id="{6491CD3F-19C3-EC65-B848-8D875E3AF431}"/>
                  </a:ext>
                </a:extLst>
              </p:cNvPr>
              <p:cNvSpPr txBox="1"/>
              <p:nvPr/>
            </p:nvSpPr>
            <p:spPr>
              <a:xfrm>
                <a:off x="5473669" y="3722915"/>
                <a:ext cx="254059" cy="3323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rPr>
                  <a:t>4</a:t>
                </a:r>
              </a:p>
            </p:txBody>
          </p:sp>
          <p:sp>
            <p:nvSpPr>
              <p:cNvPr id="19" name="TextBox 18">
                <a:extLst>
                  <a:ext uri="{FF2B5EF4-FFF2-40B4-BE49-F238E27FC236}">
                    <a16:creationId xmlns:a16="http://schemas.microsoft.com/office/drawing/2014/main" id="{3B32CDF3-85EE-896C-FE3F-640A4E4E387D}"/>
                  </a:ext>
                </a:extLst>
              </p:cNvPr>
              <p:cNvSpPr txBox="1"/>
              <p:nvPr/>
            </p:nvSpPr>
            <p:spPr>
              <a:xfrm>
                <a:off x="5994182" y="3363686"/>
                <a:ext cx="258066" cy="3323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rPr>
                  <a:t>6</a:t>
                </a:r>
              </a:p>
            </p:txBody>
          </p:sp>
          <p:sp>
            <p:nvSpPr>
              <p:cNvPr id="20" name="TextBox 19">
                <a:extLst>
                  <a:ext uri="{FF2B5EF4-FFF2-40B4-BE49-F238E27FC236}">
                    <a16:creationId xmlns:a16="http://schemas.microsoft.com/office/drawing/2014/main" id="{BF5E51CB-DA0C-FB29-23BF-C82018C6D544}"/>
                  </a:ext>
                </a:extLst>
              </p:cNvPr>
              <p:cNvSpPr txBox="1"/>
              <p:nvPr/>
            </p:nvSpPr>
            <p:spPr>
              <a:xfrm>
                <a:off x="7441265" y="3243944"/>
                <a:ext cx="254059" cy="3323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rPr>
                  <a:t>7</a:t>
                </a:r>
              </a:p>
            </p:txBody>
          </p:sp>
          <p:grpSp>
            <p:nvGrpSpPr>
              <p:cNvPr id="21" name="Group 20">
                <a:extLst>
                  <a:ext uri="{FF2B5EF4-FFF2-40B4-BE49-F238E27FC236}">
                    <a16:creationId xmlns:a16="http://schemas.microsoft.com/office/drawing/2014/main" id="{96106DD0-600D-FB6C-02E8-301B92C48E63}"/>
                  </a:ext>
                </a:extLst>
              </p:cNvPr>
              <p:cNvGrpSpPr/>
              <p:nvPr/>
            </p:nvGrpSpPr>
            <p:grpSpPr>
              <a:xfrm>
                <a:off x="7524750" y="1865498"/>
                <a:ext cx="87086" cy="676316"/>
                <a:chOff x="9471932" y="2664691"/>
                <a:chExt cx="87086" cy="409164"/>
              </a:xfrm>
            </p:grpSpPr>
            <p:cxnSp>
              <p:nvCxnSpPr>
                <p:cNvPr id="63" name="Straight Connector 62">
                  <a:extLst>
                    <a:ext uri="{FF2B5EF4-FFF2-40B4-BE49-F238E27FC236}">
                      <a16:creationId xmlns:a16="http://schemas.microsoft.com/office/drawing/2014/main" id="{5A241911-6649-8EDE-3DB9-FB7B9F3B6910}"/>
                    </a:ext>
                  </a:extLst>
                </p:cNvPr>
                <p:cNvCxnSpPr/>
                <p:nvPr/>
              </p:nvCxnSpPr>
              <p:spPr>
                <a:xfrm>
                  <a:off x="9515475" y="2664691"/>
                  <a:ext cx="0" cy="406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33B35AD-9E39-808C-FB37-1E80699849AF}"/>
                    </a:ext>
                  </a:extLst>
                </p:cNvPr>
                <p:cNvCxnSpPr/>
                <p:nvPr/>
              </p:nvCxnSpPr>
              <p:spPr>
                <a:xfrm>
                  <a:off x="9471932" y="2668361"/>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215E5A-6D2B-BAA1-F946-1A190943DF9A}"/>
                    </a:ext>
                  </a:extLst>
                </p:cNvPr>
                <p:cNvCxnSpPr/>
                <p:nvPr/>
              </p:nvCxnSpPr>
              <p:spPr>
                <a:xfrm>
                  <a:off x="9471932" y="3073855"/>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0F9BC69-D2BE-D5D2-91D4-3E67674444CD}"/>
                  </a:ext>
                </a:extLst>
              </p:cNvPr>
              <p:cNvGrpSpPr/>
              <p:nvPr/>
            </p:nvGrpSpPr>
            <p:grpSpPr>
              <a:xfrm>
                <a:off x="7002233" y="2902362"/>
                <a:ext cx="87086" cy="56738"/>
                <a:chOff x="9471932" y="2664691"/>
                <a:chExt cx="87086" cy="409164"/>
              </a:xfrm>
            </p:grpSpPr>
            <p:cxnSp>
              <p:nvCxnSpPr>
                <p:cNvPr id="60" name="Straight Connector 59">
                  <a:extLst>
                    <a:ext uri="{FF2B5EF4-FFF2-40B4-BE49-F238E27FC236}">
                      <a16:creationId xmlns:a16="http://schemas.microsoft.com/office/drawing/2014/main" id="{4616238A-5111-22DD-95BE-DBAF6DBB6DDB}"/>
                    </a:ext>
                  </a:extLst>
                </p:cNvPr>
                <p:cNvCxnSpPr/>
                <p:nvPr/>
              </p:nvCxnSpPr>
              <p:spPr>
                <a:xfrm>
                  <a:off x="9515475" y="2664691"/>
                  <a:ext cx="0" cy="406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128632B-44D7-E645-3790-FF857281BA44}"/>
                    </a:ext>
                  </a:extLst>
                </p:cNvPr>
                <p:cNvCxnSpPr/>
                <p:nvPr/>
              </p:nvCxnSpPr>
              <p:spPr>
                <a:xfrm>
                  <a:off x="9471932" y="2668361"/>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56E8E57-1691-F7A6-31D8-0C9A89CB531A}"/>
                    </a:ext>
                  </a:extLst>
                </p:cNvPr>
                <p:cNvCxnSpPr/>
                <p:nvPr/>
              </p:nvCxnSpPr>
              <p:spPr>
                <a:xfrm>
                  <a:off x="9471932" y="3073855"/>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E170125-3820-9FD2-93B0-29B9E1910337}"/>
                  </a:ext>
                </a:extLst>
              </p:cNvPr>
              <p:cNvGrpSpPr/>
              <p:nvPr/>
            </p:nvGrpSpPr>
            <p:grpSpPr>
              <a:xfrm>
                <a:off x="6079671" y="2101355"/>
                <a:ext cx="87086" cy="683574"/>
                <a:chOff x="9471932" y="2664691"/>
                <a:chExt cx="87086" cy="409164"/>
              </a:xfrm>
            </p:grpSpPr>
            <p:cxnSp>
              <p:nvCxnSpPr>
                <p:cNvPr id="57" name="Straight Connector 56">
                  <a:extLst>
                    <a:ext uri="{FF2B5EF4-FFF2-40B4-BE49-F238E27FC236}">
                      <a16:creationId xmlns:a16="http://schemas.microsoft.com/office/drawing/2014/main" id="{AB71D496-F631-9D60-24E2-F84B57DB7ED2}"/>
                    </a:ext>
                  </a:extLst>
                </p:cNvPr>
                <p:cNvCxnSpPr/>
                <p:nvPr/>
              </p:nvCxnSpPr>
              <p:spPr>
                <a:xfrm>
                  <a:off x="9515475" y="2664691"/>
                  <a:ext cx="0" cy="406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AE19845-3991-4BB6-FA1D-376218E03954}"/>
                    </a:ext>
                  </a:extLst>
                </p:cNvPr>
                <p:cNvCxnSpPr/>
                <p:nvPr/>
              </p:nvCxnSpPr>
              <p:spPr>
                <a:xfrm>
                  <a:off x="9471932" y="2668361"/>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2F44EC0-1143-BFB6-6EEB-69487DE3294E}"/>
                    </a:ext>
                  </a:extLst>
                </p:cNvPr>
                <p:cNvCxnSpPr/>
                <p:nvPr/>
              </p:nvCxnSpPr>
              <p:spPr>
                <a:xfrm>
                  <a:off x="9471932" y="3073855"/>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17461AE8-8616-32FE-2D44-DE41B8820B54}"/>
                  </a:ext>
                </a:extLst>
              </p:cNvPr>
              <p:cNvGrpSpPr/>
              <p:nvPr/>
            </p:nvGrpSpPr>
            <p:grpSpPr>
              <a:xfrm>
                <a:off x="5557155" y="3115540"/>
                <a:ext cx="87086" cy="46759"/>
                <a:chOff x="9471932" y="2664691"/>
                <a:chExt cx="87086" cy="409164"/>
              </a:xfrm>
            </p:grpSpPr>
            <p:cxnSp>
              <p:nvCxnSpPr>
                <p:cNvPr id="54" name="Straight Connector 53">
                  <a:extLst>
                    <a:ext uri="{FF2B5EF4-FFF2-40B4-BE49-F238E27FC236}">
                      <a16:creationId xmlns:a16="http://schemas.microsoft.com/office/drawing/2014/main" id="{238A040A-3240-998C-850F-A356752B57AA}"/>
                    </a:ext>
                  </a:extLst>
                </p:cNvPr>
                <p:cNvCxnSpPr/>
                <p:nvPr/>
              </p:nvCxnSpPr>
              <p:spPr>
                <a:xfrm>
                  <a:off x="9515475" y="2664691"/>
                  <a:ext cx="0" cy="406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C97E619-85DE-CB52-26AD-37F6D43C7F74}"/>
                    </a:ext>
                  </a:extLst>
                </p:cNvPr>
                <p:cNvCxnSpPr/>
                <p:nvPr/>
              </p:nvCxnSpPr>
              <p:spPr>
                <a:xfrm>
                  <a:off x="9471932" y="2668361"/>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23B7897-4DF9-C01C-CB60-1BE30048B06B}"/>
                    </a:ext>
                  </a:extLst>
                </p:cNvPr>
                <p:cNvCxnSpPr/>
                <p:nvPr/>
              </p:nvCxnSpPr>
              <p:spPr>
                <a:xfrm>
                  <a:off x="9471932" y="3073855"/>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CBEFF44-3DD0-99E3-258B-8421413BB938}"/>
                  </a:ext>
                </a:extLst>
              </p:cNvPr>
              <p:cNvGrpSpPr/>
              <p:nvPr/>
            </p:nvGrpSpPr>
            <p:grpSpPr>
              <a:xfrm>
                <a:off x="4634593" y="2565812"/>
                <a:ext cx="87086" cy="681759"/>
                <a:chOff x="9471932" y="2664691"/>
                <a:chExt cx="87086" cy="409164"/>
              </a:xfrm>
            </p:grpSpPr>
            <p:cxnSp>
              <p:nvCxnSpPr>
                <p:cNvPr id="51" name="Straight Connector 50">
                  <a:extLst>
                    <a:ext uri="{FF2B5EF4-FFF2-40B4-BE49-F238E27FC236}">
                      <a16:creationId xmlns:a16="http://schemas.microsoft.com/office/drawing/2014/main" id="{E9F4AF37-1C64-A067-3E14-C47480C53EF1}"/>
                    </a:ext>
                  </a:extLst>
                </p:cNvPr>
                <p:cNvCxnSpPr/>
                <p:nvPr/>
              </p:nvCxnSpPr>
              <p:spPr>
                <a:xfrm>
                  <a:off x="9515475" y="2664691"/>
                  <a:ext cx="0" cy="406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EA68CF0-5DB9-2A93-1577-A42DF3A23AAD}"/>
                    </a:ext>
                  </a:extLst>
                </p:cNvPr>
                <p:cNvCxnSpPr/>
                <p:nvPr/>
              </p:nvCxnSpPr>
              <p:spPr>
                <a:xfrm>
                  <a:off x="9471932" y="2668361"/>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2B8729-8788-10CC-CA11-3EBB86784B4D}"/>
                    </a:ext>
                  </a:extLst>
                </p:cNvPr>
                <p:cNvCxnSpPr/>
                <p:nvPr/>
              </p:nvCxnSpPr>
              <p:spPr>
                <a:xfrm>
                  <a:off x="9471932" y="3073855"/>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71B5BCB-C919-8D32-BA19-A517EA58A667}"/>
                  </a:ext>
                </a:extLst>
              </p:cNvPr>
              <p:cNvGrpSpPr/>
              <p:nvPr/>
            </p:nvGrpSpPr>
            <p:grpSpPr>
              <a:xfrm>
                <a:off x="4112077" y="3512870"/>
                <a:ext cx="87086" cy="59460"/>
                <a:chOff x="9471932" y="2664691"/>
                <a:chExt cx="87086" cy="409164"/>
              </a:xfrm>
            </p:grpSpPr>
            <p:cxnSp>
              <p:nvCxnSpPr>
                <p:cNvPr id="48" name="Straight Connector 47">
                  <a:extLst>
                    <a:ext uri="{FF2B5EF4-FFF2-40B4-BE49-F238E27FC236}">
                      <a16:creationId xmlns:a16="http://schemas.microsoft.com/office/drawing/2014/main" id="{1E857F41-B773-6ADE-6270-BC847370BF66}"/>
                    </a:ext>
                  </a:extLst>
                </p:cNvPr>
                <p:cNvCxnSpPr/>
                <p:nvPr/>
              </p:nvCxnSpPr>
              <p:spPr>
                <a:xfrm>
                  <a:off x="9515475" y="2664691"/>
                  <a:ext cx="0" cy="4064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9B38788-E168-A5F4-695B-B1F9CDDE5028}"/>
                    </a:ext>
                  </a:extLst>
                </p:cNvPr>
                <p:cNvCxnSpPr/>
                <p:nvPr/>
              </p:nvCxnSpPr>
              <p:spPr>
                <a:xfrm>
                  <a:off x="9471932" y="2668361"/>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58B2F7E-B629-5A95-9F69-EB6F77D3964F}"/>
                    </a:ext>
                  </a:extLst>
                </p:cNvPr>
                <p:cNvCxnSpPr/>
                <p:nvPr/>
              </p:nvCxnSpPr>
              <p:spPr>
                <a:xfrm>
                  <a:off x="9471932" y="3073855"/>
                  <a:ext cx="8708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6C7B54EE-CB38-2475-3BDC-54BDA9A45EA7}"/>
                  </a:ext>
                </a:extLst>
              </p:cNvPr>
              <p:cNvSpPr txBox="1"/>
              <p:nvPr/>
            </p:nvSpPr>
            <p:spPr>
              <a:xfrm>
                <a:off x="6918748" y="3519715"/>
                <a:ext cx="254059" cy="3323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rPr>
                  <a:t>5</a:t>
                </a:r>
              </a:p>
            </p:txBody>
          </p:sp>
          <p:sp>
            <p:nvSpPr>
              <p:cNvPr id="28" name="TextBox 27">
                <a:extLst>
                  <a:ext uri="{FF2B5EF4-FFF2-40B4-BE49-F238E27FC236}">
                    <a16:creationId xmlns:a16="http://schemas.microsoft.com/office/drawing/2014/main" id="{86619D2B-3458-D3F6-3992-BE0DB0C38785}"/>
                  </a:ext>
                </a:extLst>
              </p:cNvPr>
              <p:cNvSpPr txBox="1"/>
              <p:nvPr/>
            </p:nvSpPr>
            <p:spPr>
              <a:xfrm>
                <a:off x="4227006" y="4623710"/>
                <a:ext cx="390304" cy="2920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&lt;40</a:t>
                </a:r>
              </a:p>
            </p:txBody>
          </p:sp>
          <p:sp>
            <p:nvSpPr>
              <p:cNvPr id="29" name="TextBox 28">
                <a:extLst>
                  <a:ext uri="{FF2B5EF4-FFF2-40B4-BE49-F238E27FC236}">
                    <a16:creationId xmlns:a16="http://schemas.microsoft.com/office/drawing/2014/main" id="{D2D6F8EF-657D-F017-585B-61C61F986964}"/>
                  </a:ext>
                </a:extLst>
              </p:cNvPr>
              <p:cNvSpPr txBox="1"/>
              <p:nvPr/>
            </p:nvSpPr>
            <p:spPr>
              <a:xfrm>
                <a:off x="5574377" y="4623710"/>
                <a:ext cx="563950" cy="2920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40–50</a:t>
                </a:r>
              </a:p>
            </p:txBody>
          </p:sp>
          <p:sp>
            <p:nvSpPr>
              <p:cNvPr id="30" name="TextBox 29">
                <a:extLst>
                  <a:ext uri="{FF2B5EF4-FFF2-40B4-BE49-F238E27FC236}">
                    <a16:creationId xmlns:a16="http://schemas.microsoft.com/office/drawing/2014/main" id="{37E4FEB0-1AE1-AF7A-E211-F584C9A6D4E4}"/>
                  </a:ext>
                </a:extLst>
              </p:cNvPr>
              <p:cNvSpPr txBox="1"/>
              <p:nvPr/>
            </p:nvSpPr>
            <p:spPr>
              <a:xfrm>
                <a:off x="7017251" y="4623710"/>
                <a:ext cx="546585" cy="2920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51–60</a:t>
                </a:r>
              </a:p>
            </p:txBody>
          </p:sp>
          <p:sp>
            <p:nvSpPr>
              <p:cNvPr id="31" name="TextBox 30">
                <a:extLst>
                  <a:ext uri="{FF2B5EF4-FFF2-40B4-BE49-F238E27FC236}">
                    <a16:creationId xmlns:a16="http://schemas.microsoft.com/office/drawing/2014/main" id="{A10A6F5E-8B81-373E-5CA9-7E406B4B72CD}"/>
                  </a:ext>
                </a:extLst>
              </p:cNvPr>
              <p:cNvSpPr txBox="1"/>
              <p:nvPr/>
            </p:nvSpPr>
            <p:spPr>
              <a:xfrm>
                <a:off x="3471190" y="1393373"/>
                <a:ext cx="236694"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9</a:t>
                </a:r>
              </a:p>
            </p:txBody>
          </p:sp>
          <p:sp>
            <p:nvSpPr>
              <p:cNvPr id="32" name="TextBox 31">
                <a:extLst>
                  <a:ext uri="{FF2B5EF4-FFF2-40B4-BE49-F238E27FC236}">
                    <a16:creationId xmlns:a16="http://schemas.microsoft.com/office/drawing/2014/main" id="{977677CD-E9E4-0737-C7D5-5EFF07AF5F20}"/>
                  </a:ext>
                </a:extLst>
              </p:cNvPr>
              <p:cNvSpPr txBox="1"/>
              <p:nvPr/>
            </p:nvSpPr>
            <p:spPr>
              <a:xfrm>
                <a:off x="3469854" y="1736272"/>
                <a:ext cx="238030"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8</a:t>
                </a:r>
              </a:p>
            </p:txBody>
          </p:sp>
          <p:sp>
            <p:nvSpPr>
              <p:cNvPr id="33" name="TextBox 32">
                <a:extLst>
                  <a:ext uri="{FF2B5EF4-FFF2-40B4-BE49-F238E27FC236}">
                    <a16:creationId xmlns:a16="http://schemas.microsoft.com/office/drawing/2014/main" id="{ECA31DB3-D468-9E4E-57BB-DF37CEA528B7}"/>
                  </a:ext>
                </a:extLst>
              </p:cNvPr>
              <p:cNvSpPr txBox="1"/>
              <p:nvPr/>
            </p:nvSpPr>
            <p:spPr>
              <a:xfrm>
                <a:off x="3479205" y="2073728"/>
                <a:ext cx="228679"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7</a:t>
                </a:r>
              </a:p>
            </p:txBody>
          </p:sp>
          <p:sp>
            <p:nvSpPr>
              <p:cNvPr id="34" name="TextBox 33">
                <a:extLst>
                  <a:ext uri="{FF2B5EF4-FFF2-40B4-BE49-F238E27FC236}">
                    <a16:creationId xmlns:a16="http://schemas.microsoft.com/office/drawing/2014/main" id="{6BA3BDAA-BE3F-32FD-AFBE-5AB092F4E447}"/>
                  </a:ext>
                </a:extLst>
              </p:cNvPr>
              <p:cNvSpPr txBox="1"/>
              <p:nvPr/>
            </p:nvSpPr>
            <p:spPr>
              <a:xfrm>
                <a:off x="3468518" y="2413907"/>
                <a:ext cx="239365"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6</a:t>
                </a:r>
              </a:p>
            </p:txBody>
          </p:sp>
          <p:sp>
            <p:nvSpPr>
              <p:cNvPr id="35" name="TextBox 34">
                <a:extLst>
                  <a:ext uri="{FF2B5EF4-FFF2-40B4-BE49-F238E27FC236}">
                    <a16:creationId xmlns:a16="http://schemas.microsoft.com/office/drawing/2014/main" id="{16C42798-2980-D1B7-C476-6F128CB257E0}"/>
                  </a:ext>
                </a:extLst>
              </p:cNvPr>
              <p:cNvSpPr txBox="1"/>
              <p:nvPr/>
            </p:nvSpPr>
            <p:spPr>
              <a:xfrm>
                <a:off x="3476533" y="2751364"/>
                <a:ext cx="231351"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5</a:t>
                </a:r>
              </a:p>
            </p:txBody>
          </p:sp>
          <p:sp>
            <p:nvSpPr>
              <p:cNvPr id="36" name="TextBox 35">
                <a:extLst>
                  <a:ext uri="{FF2B5EF4-FFF2-40B4-BE49-F238E27FC236}">
                    <a16:creationId xmlns:a16="http://schemas.microsoft.com/office/drawing/2014/main" id="{8EE59714-A32C-B86C-0D19-C2E63A84E27B}"/>
                  </a:ext>
                </a:extLst>
              </p:cNvPr>
              <p:cNvSpPr txBox="1"/>
              <p:nvPr/>
            </p:nvSpPr>
            <p:spPr>
              <a:xfrm>
                <a:off x="3476533" y="3083379"/>
                <a:ext cx="231351"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4</a:t>
                </a:r>
              </a:p>
            </p:txBody>
          </p:sp>
          <p:sp>
            <p:nvSpPr>
              <p:cNvPr id="37" name="TextBox 36">
                <a:extLst>
                  <a:ext uri="{FF2B5EF4-FFF2-40B4-BE49-F238E27FC236}">
                    <a16:creationId xmlns:a16="http://schemas.microsoft.com/office/drawing/2014/main" id="{0428E453-5C88-5729-5AD3-2B9F3F985257}"/>
                  </a:ext>
                </a:extLst>
              </p:cNvPr>
              <p:cNvSpPr txBox="1"/>
              <p:nvPr/>
            </p:nvSpPr>
            <p:spPr>
              <a:xfrm>
                <a:off x="3479205" y="3423556"/>
                <a:ext cx="228679"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3</a:t>
                </a:r>
              </a:p>
            </p:txBody>
          </p:sp>
          <p:sp>
            <p:nvSpPr>
              <p:cNvPr id="38" name="TextBox 37">
                <a:extLst>
                  <a:ext uri="{FF2B5EF4-FFF2-40B4-BE49-F238E27FC236}">
                    <a16:creationId xmlns:a16="http://schemas.microsoft.com/office/drawing/2014/main" id="{C614D542-AD43-7B80-FA9E-A3778C7E4FCB}"/>
                  </a:ext>
                </a:extLst>
              </p:cNvPr>
              <p:cNvSpPr txBox="1"/>
              <p:nvPr/>
            </p:nvSpPr>
            <p:spPr>
              <a:xfrm>
                <a:off x="3479205" y="3766456"/>
                <a:ext cx="228679"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2</a:t>
                </a:r>
              </a:p>
            </p:txBody>
          </p:sp>
          <p:sp>
            <p:nvSpPr>
              <p:cNvPr id="39" name="TextBox 38">
                <a:extLst>
                  <a:ext uri="{FF2B5EF4-FFF2-40B4-BE49-F238E27FC236}">
                    <a16:creationId xmlns:a16="http://schemas.microsoft.com/office/drawing/2014/main" id="{737B1A9F-278A-3A63-7E10-6559BDD1E9B7}"/>
                  </a:ext>
                </a:extLst>
              </p:cNvPr>
              <p:cNvSpPr txBox="1"/>
              <p:nvPr/>
            </p:nvSpPr>
            <p:spPr>
              <a:xfrm>
                <a:off x="3492562" y="4103915"/>
                <a:ext cx="215321"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1</a:t>
                </a:r>
              </a:p>
            </p:txBody>
          </p:sp>
          <p:sp>
            <p:nvSpPr>
              <p:cNvPr id="40" name="TextBox 39">
                <a:extLst>
                  <a:ext uri="{FF2B5EF4-FFF2-40B4-BE49-F238E27FC236}">
                    <a16:creationId xmlns:a16="http://schemas.microsoft.com/office/drawing/2014/main" id="{0BFD466B-B061-246C-3EAB-722E7BBE9088}"/>
                  </a:ext>
                </a:extLst>
              </p:cNvPr>
              <p:cNvSpPr txBox="1"/>
              <p:nvPr/>
            </p:nvSpPr>
            <p:spPr>
              <a:xfrm>
                <a:off x="3467183" y="4441372"/>
                <a:ext cx="240701" cy="2920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0</a:t>
                </a:r>
              </a:p>
            </p:txBody>
          </p:sp>
          <p:sp>
            <p:nvSpPr>
              <p:cNvPr id="41" name="TextBox 40">
                <a:extLst>
                  <a:ext uri="{FF2B5EF4-FFF2-40B4-BE49-F238E27FC236}">
                    <a16:creationId xmlns:a16="http://schemas.microsoft.com/office/drawing/2014/main" id="{A13CE13A-264F-49C5-0A77-CC4AE117A91B}"/>
                  </a:ext>
                </a:extLst>
              </p:cNvPr>
              <p:cNvSpPr txBox="1"/>
              <p:nvPr/>
            </p:nvSpPr>
            <p:spPr>
              <a:xfrm>
                <a:off x="5401601" y="4884653"/>
                <a:ext cx="931278" cy="3021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Age (years)</a:t>
                </a:r>
              </a:p>
            </p:txBody>
          </p:sp>
          <p:sp>
            <p:nvSpPr>
              <p:cNvPr id="42" name="TextBox 41">
                <a:extLst>
                  <a:ext uri="{FF2B5EF4-FFF2-40B4-BE49-F238E27FC236}">
                    <a16:creationId xmlns:a16="http://schemas.microsoft.com/office/drawing/2014/main" id="{8EE839B9-5838-9995-1C83-CB5A3EEE568D}"/>
                  </a:ext>
                </a:extLst>
              </p:cNvPr>
              <p:cNvSpPr txBox="1"/>
              <p:nvPr/>
            </p:nvSpPr>
            <p:spPr>
              <a:xfrm rot="16200000">
                <a:off x="1997279" y="2904586"/>
                <a:ext cx="2685356" cy="26957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Raleway" panose="020B0503030101060003" pitchFamily="34" charset="77"/>
                    <a:ea typeface="Trebuchet MS" charset="0"/>
                    <a:cs typeface="Trebuchet MS" charset="0"/>
                  </a:rPr>
                  <a:t>Daily Long-Term Medications</a:t>
                </a:r>
              </a:p>
            </p:txBody>
          </p:sp>
          <p:grpSp>
            <p:nvGrpSpPr>
              <p:cNvPr id="43" name="Group 42">
                <a:extLst>
                  <a:ext uri="{FF2B5EF4-FFF2-40B4-BE49-F238E27FC236}">
                    <a16:creationId xmlns:a16="http://schemas.microsoft.com/office/drawing/2014/main" id="{8B0A6391-0B74-FBAC-39BE-C0928CB01441}"/>
                  </a:ext>
                </a:extLst>
              </p:cNvPr>
              <p:cNvGrpSpPr/>
              <p:nvPr/>
            </p:nvGrpSpPr>
            <p:grpSpPr>
              <a:xfrm>
                <a:off x="4155621" y="5258290"/>
                <a:ext cx="3328909" cy="271939"/>
                <a:chOff x="3984171" y="5258290"/>
                <a:chExt cx="3328909" cy="271939"/>
              </a:xfrm>
            </p:grpSpPr>
            <p:sp>
              <p:nvSpPr>
                <p:cNvPr id="44" name="Rectangle 43">
                  <a:extLst>
                    <a:ext uri="{FF2B5EF4-FFF2-40B4-BE49-F238E27FC236}">
                      <a16:creationId xmlns:a16="http://schemas.microsoft.com/office/drawing/2014/main" id="{BCB7A638-E1A5-23CC-FED8-CBAA588CDDA8}"/>
                    </a:ext>
                  </a:extLst>
                </p:cNvPr>
                <p:cNvSpPr/>
                <p:nvPr/>
              </p:nvSpPr>
              <p:spPr>
                <a:xfrm>
                  <a:off x="3984171" y="5326325"/>
                  <a:ext cx="114300" cy="114300"/>
                </a:xfrm>
                <a:prstGeom prst="rect">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45" name="Rectangle 44">
                  <a:extLst>
                    <a:ext uri="{FF2B5EF4-FFF2-40B4-BE49-F238E27FC236}">
                      <a16:creationId xmlns:a16="http://schemas.microsoft.com/office/drawing/2014/main" id="{B7B1E7F2-85C7-36AF-1CB8-A7F934EEFA2A}"/>
                    </a:ext>
                  </a:extLst>
                </p:cNvPr>
                <p:cNvSpPr/>
                <p:nvPr/>
              </p:nvSpPr>
              <p:spPr>
                <a:xfrm>
                  <a:off x="5810914" y="5326325"/>
                  <a:ext cx="114300" cy="114300"/>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aleway" panose="020B0503030101060003" pitchFamily="34" charset="77"/>
                    <a:ea typeface="Trebuchet MS" charset="0"/>
                    <a:cs typeface="Trebuchet MS" charset="0"/>
                  </a:endParaRPr>
                </a:p>
              </p:txBody>
            </p:sp>
            <p:sp>
              <p:nvSpPr>
                <p:cNvPr id="46" name="TextBox 45">
                  <a:extLst>
                    <a:ext uri="{FF2B5EF4-FFF2-40B4-BE49-F238E27FC236}">
                      <a16:creationId xmlns:a16="http://schemas.microsoft.com/office/drawing/2014/main" id="{A8FC7398-CC1C-51FB-1485-1B61576DA1D4}"/>
                    </a:ext>
                  </a:extLst>
                </p:cNvPr>
                <p:cNvSpPr txBox="1"/>
                <p:nvPr/>
              </p:nvSpPr>
              <p:spPr>
                <a:xfrm>
                  <a:off x="4053025" y="5258290"/>
                  <a:ext cx="1485610" cy="2719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panose="020B0503030101060003" pitchFamily="34" charset="77"/>
                      <a:ea typeface="Trebuchet MS" charset="0"/>
                      <a:cs typeface="Trebuchet MS" charset="0"/>
                    </a:rPr>
                    <a:t>seronegative, n=47,613</a:t>
                  </a:r>
                </a:p>
              </p:txBody>
            </p:sp>
            <p:sp>
              <p:nvSpPr>
                <p:cNvPr id="47" name="TextBox 46">
                  <a:extLst>
                    <a:ext uri="{FF2B5EF4-FFF2-40B4-BE49-F238E27FC236}">
                      <a16:creationId xmlns:a16="http://schemas.microsoft.com/office/drawing/2014/main" id="{170C8F3B-5BB5-9C53-E40A-1873F2F7861B}"/>
                    </a:ext>
                  </a:extLst>
                </p:cNvPr>
                <p:cNvSpPr txBox="1"/>
                <p:nvPr/>
              </p:nvSpPr>
              <p:spPr>
                <a:xfrm>
                  <a:off x="5868878" y="5258290"/>
                  <a:ext cx="1444202" cy="2719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panose="020B0503030101060003" pitchFamily="34" charset="77"/>
                      <a:ea typeface="Trebuchet MS" charset="0"/>
                      <a:cs typeface="Trebuchet MS" charset="0"/>
                    </a:rPr>
                    <a:t>seropositive, n=16,324</a:t>
                  </a:r>
                </a:p>
              </p:txBody>
            </p:sp>
          </p:grpSp>
        </p:grpSp>
      </p:grpSp>
      <p:sp>
        <p:nvSpPr>
          <p:cNvPr id="2" name="TextBox 1">
            <a:extLst>
              <a:ext uri="{FF2B5EF4-FFF2-40B4-BE49-F238E27FC236}">
                <a16:creationId xmlns:a16="http://schemas.microsoft.com/office/drawing/2014/main" id="{3B80B765-8E89-7E9C-741F-105AB133A584}"/>
              </a:ext>
            </a:extLst>
          </p:cNvPr>
          <p:cNvSpPr txBox="1"/>
          <p:nvPr/>
        </p:nvSpPr>
        <p:spPr>
          <a:xfrm>
            <a:off x="696188" y="1620000"/>
            <a:ext cx="5560204" cy="2046714"/>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365760" rIns="274320" bIns="365760" rtlCol="0" anchor="t" anchorCtr="0">
            <a:spAutoFit/>
          </a:bodyPr>
          <a:lstStyle/>
          <a:p>
            <a:pPr>
              <a:buSzPct val="100000"/>
            </a:pPr>
            <a:r>
              <a:rPr lang="en-US" sz="1600" b="1" dirty="0"/>
              <a:t>Polypharmacy </a:t>
            </a:r>
            <a:r>
              <a:rPr lang="en-US" sz="1600" dirty="0"/>
              <a:t>is taking more than 5 (non-HIV) prescription medications.</a:t>
            </a:r>
            <a:r>
              <a:rPr lang="en-US" sz="1600" baseline="30000" dirty="0"/>
              <a:t>1 </a:t>
            </a:r>
            <a:r>
              <a:rPr lang="en-US" sz="1600" dirty="0"/>
              <a:t>Non-prescribed drugs are also a concern (like over the counter, street drugs, and herbal remedies)! It is important to be aware of polypharmacy as it is common in older PLWH.</a:t>
            </a:r>
          </a:p>
        </p:txBody>
      </p:sp>
      <p:pic>
        <p:nvPicPr>
          <p:cNvPr id="6" name="Picture 5" descr="A picture containing nail&#10;&#10;Description automatically generated">
            <a:extLst>
              <a:ext uri="{FF2B5EF4-FFF2-40B4-BE49-F238E27FC236}">
                <a16:creationId xmlns:a16="http://schemas.microsoft.com/office/drawing/2014/main" id="{B67BBB3E-708B-6E7F-EB10-CFB82DEC6A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301" y="1394713"/>
            <a:ext cx="549876" cy="586946"/>
          </a:xfrm>
          <a:prstGeom prst="rect">
            <a:avLst/>
          </a:prstGeom>
        </p:spPr>
      </p:pic>
      <p:sp>
        <p:nvSpPr>
          <p:cNvPr id="3" name="Content Placeholder 2">
            <a:extLst>
              <a:ext uri="{FF2B5EF4-FFF2-40B4-BE49-F238E27FC236}">
                <a16:creationId xmlns:a16="http://schemas.microsoft.com/office/drawing/2014/main" id="{2E9643A7-CAF6-2C70-F7D5-372519292476}"/>
              </a:ext>
            </a:extLst>
          </p:cNvPr>
          <p:cNvSpPr>
            <a:spLocks noGrp="1"/>
          </p:cNvSpPr>
          <p:nvPr>
            <p:ph type="body" sz="quarter" idx="12"/>
          </p:nvPr>
        </p:nvSpPr>
        <p:spPr>
          <a:xfrm>
            <a:off x="696188" y="3982707"/>
            <a:ext cx="5508730" cy="2220683"/>
          </a:xfrm>
        </p:spPr>
        <p:txBody>
          <a:bodyPr/>
          <a:lstStyle/>
          <a:p>
            <a:pPr>
              <a:spcAft>
                <a:spcPts val="900"/>
              </a:spcAft>
              <a:buSzPct val="100000"/>
            </a:pPr>
            <a:r>
              <a:rPr lang="en-US" sz="1600" dirty="0"/>
              <a:t>When people have various health conditions, they often have medications to manage them. The number of medications an older PLWH takes can increase over time. The more medicines a person takes, the more potential for drug-drug interactions, which, when not managed appropriately, may have harmful effects on health.</a:t>
            </a:r>
          </a:p>
          <a:p>
            <a:pPr>
              <a:spcAft>
                <a:spcPts val="900"/>
              </a:spcAft>
              <a:buSzPct val="100000"/>
            </a:pPr>
            <a:r>
              <a:rPr lang="en-US" sz="1600" dirty="0"/>
              <a:t>Coordinated care among healthcare providers is crucial to prevent adverse drug interactions and make sure the treatments are working.</a:t>
            </a:r>
          </a:p>
          <a:p>
            <a:pPr>
              <a:spcAft>
                <a:spcPts val="900"/>
              </a:spcAft>
            </a:pPr>
            <a:endParaRPr lang="en-US" sz="1600" dirty="0"/>
          </a:p>
        </p:txBody>
      </p:sp>
    </p:spTree>
    <p:extLst>
      <p:ext uri="{BB962C8B-B14F-4D97-AF65-F5344CB8AC3E}">
        <p14:creationId xmlns:p14="http://schemas.microsoft.com/office/powerpoint/2010/main" val="90347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386629-822E-8712-3410-9CF1B6775610}"/>
              </a:ext>
            </a:extLst>
          </p:cNvPr>
          <p:cNvSpPr>
            <a:spLocks noGrp="1"/>
          </p:cNvSpPr>
          <p:nvPr>
            <p:ph type="body" sz="quarter" idx="12"/>
          </p:nvPr>
        </p:nvSpPr>
        <p:spPr>
          <a:xfrm>
            <a:off x="673101" y="1361962"/>
            <a:ext cx="6110946" cy="4411469"/>
          </a:xfrm>
        </p:spPr>
        <p:txBody>
          <a:bodyPr/>
          <a:lstStyle/>
          <a:p>
            <a:pPr>
              <a:spcAft>
                <a:spcPts val="1500"/>
              </a:spcAft>
            </a:pPr>
            <a:r>
              <a:rPr lang="en-US" sz="1600" dirty="0"/>
              <a:t>According to Maslow, our needs are organized in a pyramid. Basic needs like food, housing, and water are at the bottom, and more advanced needs like creativity and reaching your full potential are at the top. This theory says that basic survival needs have to be met before a person can focus on higher needs.</a:t>
            </a:r>
            <a:r>
              <a:rPr lang="en-US" sz="1600" baseline="30000" dirty="0"/>
              <a:t>1</a:t>
            </a:r>
            <a:endParaRPr lang="en-US" sz="1600" dirty="0"/>
          </a:p>
          <a:p>
            <a:pPr>
              <a:spcAft>
                <a:spcPts val="1500"/>
              </a:spcAft>
            </a:pPr>
            <a:r>
              <a:rPr lang="en-US" sz="1600" dirty="0"/>
              <a:t>Stable housing is a basic need. It positively impacts the health and well-being of older PLWH. Access to safe and affordable housing can improve health outcomes and quality of life.</a:t>
            </a:r>
            <a:r>
              <a:rPr lang="en-US" sz="1600" baseline="30000" dirty="0"/>
              <a:t>2</a:t>
            </a:r>
            <a:endParaRPr lang="en-US" sz="1600" dirty="0"/>
          </a:p>
          <a:p>
            <a:pPr>
              <a:spcAft>
                <a:spcPts val="1500"/>
              </a:spcAft>
            </a:pPr>
            <a:r>
              <a:rPr lang="en-US" sz="1600" dirty="0"/>
              <a:t>There are organizations that provide housing assistance and support services tailored to the needs of PLWH. </a:t>
            </a:r>
          </a:p>
        </p:txBody>
      </p:sp>
      <p:sp>
        <p:nvSpPr>
          <p:cNvPr id="4" name="Text Placeholder 3">
            <a:extLst>
              <a:ext uri="{FF2B5EF4-FFF2-40B4-BE49-F238E27FC236}">
                <a16:creationId xmlns:a16="http://schemas.microsoft.com/office/drawing/2014/main" id="{E8D9259C-0A94-75C3-EBA2-8AE33D2E4DD5}"/>
              </a:ext>
            </a:extLst>
          </p:cNvPr>
          <p:cNvSpPr>
            <a:spLocks noGrp="1"/>
          </p:cNvSpPr>
          <p:nvPr>
            <p:ph type="body" sz="quarter" idx="13"/>
          </p:nvPr>
        </p:nvSpPr>
        <p:spPr>
          <a:xfrm rot="10800000" flipV="1">
            <a:off x="246847" y="6524867"/>
            <a:ext cx="6525656" cy="371478"/>
          </a:xfrm>
        </p:spPr>
        <p:txBody>
          <a:bodyPr/>
          <a:lstStyle/>
          <a:p>
            <a:pPr marL="228600" indent="-228600" algn="l">
              <a:spcBef>
                <a:spcPts val="0"/>
              </a:spcBef>
              <a:buAutoNum type="arabicPeriod"/>
            </a:pPr>
            <a:r>
              <a:rPr lang="en-US" b="0" i="0" dirty="0">
                <a:solidFill>
                  <a:srgbClr val="2B2B2A"/>
                </a:solidFill>
                <a:effectLst/>
                <a:latin typeface="GSKPrecision-Regular"/>
              </a:rPr>
              <a:t>McLeod, S. (2020). Maslow's Hierarchy of Needs. Simply Psychology. Available at: </a:t>
            </a:r>
            <a:r>
              <a:rPr lang="en-US" b="0" i="0" u="sng" dirty="0">
                <a:effectLst/>
                <a:latin typeface="GSKPrecision-Regular"/>
                <a:hlinkClick r:id="rId3"/>
              </a:rPr>
              <a:t>https://www.simplypsychology.org/maslow.html</a:t>
            </a:r>
            <a:r>
              <a:rPr lang="en-US" b="0" i="0" dirty="0">
                <a:solidFill>
                  <a:srgbClr val="2B2B2A"/>
                </a:solidFill>
                <a:effectLst/>
                <a:latin typeface="GSKPrecision-Regular"/>
              </a:rPr>
              <a:t>. Accessed April 9, 2025.</a:t>
            </a:r>
          </a:p>
          <a:p>
            <a:pPr marL="228600" indent="-228600" algn="l">
              <a:spcBef>
                <a:spcPts val="0"/>
              </a:spcBef>
              <a:buAutoNum type="arabicPeriod"/>
            </a:pPr>
            <a:r>
              <a:rPr lang="en-US" b="0" i="0" dirty="0">
                <a:solidFill>
                  <a:srgbClr val="2B2B2A"/>
                </a:solidFill>
                <a:effectLst/>
                <a:latin typeface="GSKPrecision-Regular"/>
              </a:rPr>
              <a:t>HIV.gov. Housing and Health. HIV.gov. </a:t>
            </a:r>
            <a:r>
              <a:rPr lang="en-US" b="0" i="0" u="sng" dirty="0">
                <a:effectLst/>
                <a:latin typeface="GSKPrecision-Regular"/>
                <a:hlinkClick r:id="rId4"/>
              </a:rPr>
              <a:t>https://www.hiv.gov/hiv-basics/living-well-with-hiv/taking-care-of-yourself/housing-and-health#:~:text=Stable%20housing%20is%20closely%20linked,due%20to%20HIV%2Drelated%20illnesses</a:t>
            </a:r>
            <a:r>
              <a:rPr lang="en-US" b="0" i="0" dirty="0">
                <a:solidFill>
                  <a:srgbClr val="2B2B2A"/>
                </a:solidFill>
                <a:effectLst/>
                <a:latin typeface="GSKPrecision-Regular"/>
              </a:rPr>
              <a:t>.</a:t>
            </a:r>
            <a:endParaRPr lang="en-US" dirty="0"/>
          </a:p>
        </p:txBody>
      </p:sp>
      <p:sp>
        <p:nvSpPr>
          <p:cNvPr id="5" name="Text Placeholder 4">
            <a:extLst>
              <a:ext uri="{FF2B5EF4-FFF2-40B4-BE49-F238E27FC236}">
                <a16:creationId xmlns:a16="http://schemas.microsoft.com/office/drawing/2014/main" id="{6777278C-EDF6-C7DB-FE2B-D3D43141CDE0}"/>
              </a:ext>
            </a:extLst>
          </p:cNvPr>
          <p:cNvSpPr>
            <a:spLocks noGrp="1"/>
          </p:cNvSpPr>
          <p:nvPr>
            <p:ph type="body" sz="quarter" idx="14"/>
          </p:nvPr>
        </p:nvSpPr>
        <p:spPr/>
        <p:txBody>
          <a:bodyPr/>
          <a:lstStyle/>
          <a:p>
            <a:r>
              <a:rPr lang="en-US" dirty="0"/>
              <a:t>Housing and Support Services</a:t>
            </a:r>
            <a:br>
              <a:rPr lang="en-US" dirty="0"/>
            </a:br>
            <a:endParaRPr lang="en-US" dirty="0"/>
          </a:p>
        </p:txBody>
      </p:sp>
      <p:pic>
        <p:nvPicPr>
          <p:cNvPr id="1026" name="Picture 2">
            <a:extLst>
              <a:ext uri="{FF2B5EF4-FFF2-40B4-BE49-F238E27FC236}">
                <a16:creationId xmlns:a16="http://schemas.microsoft.com/office/drawing/2014/main" id="{6BC05332-4F53-2089-97D0-B3A6C2AA5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767" b="12767"/>
          <a:stretch/>
        </p:blipFill>
        <p:spPr bwMode="auto">
          <a:xfrm>
            <a:off x="7113319" y="1242829"/>
            <a:ext cx="5233946" cy="3894359"/>
          </a:xfrm>
          <a:prstGeom prst="triangl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832C1B-1C31-391C-C313-069F8A80A086}"/>
              </a:ext>
            </a:extLst>
          </p:cNvPr>
          <p:cNvSpPr txBox="1"/>
          <p:nvPr/>
        </p:nvSpPr>
        <p:spPr>
          <a:xfrm>
            <a:off x="7841012" y="5134022"/>
            <a:ext cx="3449287" cy="371478"/>
          </a:xfrm>
          <a:prstGeom prst="rect">
            <a:avLst/>
          </a:prstGeom>
          <a:noFill/>
        </p:spPr>
        <p:txBody>
          <a:bodyPr wrap="square">
            <a:spAutoFit/>
          </a:bodyPr>
          <a:lstStyle/>
          <a:p>
            <a:pPr algn="ctr"/>
            <a:r>
              <a:rPr lang="en-US" b="1" dirty="0">
                <a:solidFill>
                  <a:schemeClr val="accent2"/>
                </a:solidFill>
              </a:rPr>
              <a:t>Maslow's Hierarchy of Needs</a:t>
            </a:r>
          </a:p>
        </p:txBody>
      </p:sp>
      <p:sp>
        <p:nvSpPr>
          <p:cNvPr id="2" name="TextBox 1">
            <a:extLst>
              <a:ext uri="{FF2B5EF4-FFF2-40B4-BE49-F238E27FC236}">
                <a16:creationId xmlns:a16="http://schemas.microsoft.com/office/drawing/2014/main" id="{3F02259A-1FA1-6419-3D2F-E1869E7670E0}"/>
              </a:ext>
            </a:extLst>
          </p:cNvPr>
          <p:cNvSpPr txBox="1"/>
          <p:nvPr/>
        </p:nvSpPr>
        <p:spPr>
          <a:xfrm>
            <a:off x="696189" y="4551984"/>
            <a:ext cx="6087858" cy="1523494"/>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365760" rIns="274320" bIns="365760" rtlCol="0" anchor="t" anchorCtr="0">
            <a:spAutoFit/>
          </a:bodyPr>
          <a:lstStyle/>
          <a:p>
            <a:r>
              <a:rPr lang="en-US" sz="1700" b="1" dirty="0"/>
              <a:t>Be mindful that people experiencing insecure housing have basic needs that are not being met, so will often need help accessing these services. </a:t>
            </a:r>
          </a:p>
        </p:txBody>
      </p:sp>
      <p:pic>
        <p:nvPicPr>
          <p:cNvPr id="6" name="Picture 5" descr="A picture containing nail&#10;&#10;Description automatically generated">
            <a:extLst>
              <a:ext uri="{FF2B5EF4-FFF2-40B4-BE49-F238E27FC236}">
                <a16:creationId xmlns:a16="http://schemas.microsoft.com/office/drawing/2014/main" id="{F7D6BC6C-B3D6-DC50-D45A-7E9821966D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1301" y="4326697"/>
            <a:ext cx="549876" cy="586946"/>
          </a:xfrm>
          <a:prstGeom prst="rect">
            <a:avLst/>
          </a:prstGeom>
        </p:spPr>
      </p:pic>
    </p:spTree>
    <p:extLst>
      <p:ext uri="{BB962C8B-B14F-4D97-AF65-F5344CB8AC3E}">
        <p14:creationId xmlns:p14="http://schemas.microsoft.com/office/powerpoint/2010/main" val="36649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unning in the woods&#10;&#10;AI-generated content may be incorrect.">
            <a:extLst>
              <a:ext uri="{FF2B5EF4-FFF2-40B4-BE49-F238E27FC236}">
                <a16:creationId xmlns:a16="http://schemas.microsoft.com/office/drawing/2014/main" id="{EA83235B-B80D-9AD3-914C-DECA4FBBCD8F}"/>
              </a:ext>
            </a:extLst>
          </p:cNvPr>
          <p:cNvPicPr>
            <a:picLocks noChangeAspect="1"/>
          </p:cNvPicPr>
          <p:nvPr/>
        </p:nvPicPr>
        <p:blipFill>
          <a:blip r:embed="rId3"/>
          <a:stretch>
            <a:fillRect/>
          </a:stretch>
        </p:blipFill>
        <p:spPr>
          <a:xfrm>
            <a:off x="7187179" y="3194690"/>
            <a:ext cx="3839957" cy="3839957"/>
          </a:xfrm>
          <a:prstGeom prst="rect">
            <a:avLst/>
          </a:prstGeom>
        </p:spPr>
      </p:pic>
      <p:sp>
        <p:nvSpPr>
          <p:cNvPr id="3" name="Content Placeholder 2">
            <a:extLst>
              <a:ext uri="{FF2B5EF4-FFF2-40B4-BE49-F238E27FC236}">
                <a16:creationId xmlns:a16="http://schemas.microsoft.com/office/drawing/2014/main" id="{9A675142-AC9A-8185-7D12-22107F9F1977}"/>
              </a:ext>
            </a:extLst>
          </p:cNvPr>
          <p:cNvSpPr>
            <a:spLocks noGrp="1"/>
          </p:cNvSpPr>
          <p:nvPr>
            <p:ph type="body" sz="quarter" idx="12"/>
          </p:nvPr>
        </p:nvSpPr>
        <p:spPr>
          <a:xfrm>
            <a:off x="673099" y="1620000"/>
            <a:ext cx="5696527" cy="4411469"/>
          </a:xfrm>
        </p:spPr>
        <p:txBody>
          <a:bodyPr/>
          <a:lstStyle/>
          <a:p>
            <a:r>
              <a:rPr lang="en-US" sz="1900" dirty="0"/>
              <a:t>Trying to eat a balanced diet and regular physical activity are essential for supporting healthy aging and strengthening the immune system in older PLWH. </a:t>
            </a:r>
          </a:p>
          <a:p>
            <a:endParaRPr lang="en-US" sz="1900" dirty="0"/>
          </a:p>
          <a:p>
            <a:r>
              <a:rPr lang="en-US" sz="1900" dirty="0"/>
              <a:t>Regular physical activity can help with a lot of things, not just strength! Movement should not feel like a chore, so encouraging people to find an exercise that feels good and can be done safely is important for physical and mental health. If able, take the stairs, park a little further from a store, walk in place during commercials. Little things add up when it comes to moving our bodies. </a:t>
            </a:r>
          </a:p>
          <a:p>
            <a:endParaRPr lang="en-US" sz="1900" dirty="0"/>
          </a:p>
          <a:p>
            <a:pPr marL="285750" indent="-285750">
              <a:buFontTx/>
              <a:buChar char="-"/>
            </a:pPr>
            <a:endParaRPr lang="en-US" sz="1900" dirty="0"/>
          </a:p>
          <a:p>
            <a:endParaRPr lang="en-US" sz="1900" dirty="0"/>
          </a:p>
        </p:txBody>
      </p:sp>
      <p:sp>
        <p:nvSpPr>
          <p:cNvPr id="4" name="Text Placeholder 3">
            <a:extLst>
              <a:ext uri="{FF2B5EF4-FFF2-40B4-BE49-F238E27FC236}">
                <a16:creationId xmlns:a16="http://schemas.microsoft.com/office/drawing/2014/main" id="{350D14E5-6925-4A2F-969D-F99E7695BE94}"/>
              </a:ext>
            </a:extLst>
          </p:cNvPr>
          <p:cNvSpPr>
            <a:spLocks noGrp="1"/>
          </p:cNvSpPr>
          <p:nvPr>
            <p:ph type="body" sz="quarter" idx="13"/>
          </p:nvPr>
        </p:nvSpPr>
        <p:spPr>
          <a:xfrm>
            <a:off x="558140" y="6615278"/>
            <a:ext cx="7791697" cy="485444"/>
          </a:xfrm>
        </p:spPr>
        <p:txBody>
          <a:bodyPr/>
          <a:lstStyle/>
          <a:p>
            <a:pPr marL="228600" indent="-228600" algn="l">
              <a:spcBef>
                <a:spcPts val="0"/>
              </a:spcBef>
              <a:buAutoNum type="arabicPeriod"/>
            </a:pPr>
            <a:r>
              <a:rPr lang="en-US" b="0" i="0" dirty="0">
                <a:solidFill>
                  <a:srgbClr val="2B2B2A"/>
                </a:solidFill>
                <a:effectLst/>
                <a:latin typeface="GSKPrecision-Regular"/>
              </a:rPr>
              <a:t>The Well Project. Aging and HIV. Available at: </a:t>
            </a:r>
            <a:r>
              <a:rPr lang="en-US" b="0" i="0" u="sng" dirty="0">
                <a:effectLst/>
                <a:latin typeface="GSKPrecision-Regular"/>
                <a:hlinkClick r:id="rId4"/>
              </a:rPr>
              <a:t>https://www.thewellproject.org/hiv-information/aging-and-hiv</a:t>
            </a:r>
            <a:r>
              <a:rPr lang="en-US" b="0" i="0" dirty="0">
                <a:solidFill>
                  <a:srgbClr val="2B2B2A"/>
                </a:solidFill>
                <a:effectLst/>
                <a:latin typeface="GSKPrecision-Regular"/>
              </a:rPr>
              <a:t>. Accessed April 9, 2025.</a:t>
            </a:r>
          </a:p>
        </p:txBody>
      </p:sp>
      <p:sp>
        <p:nvSpPr>
          <p:cNvPr id="5" name="Text Placeholder 4">
            <a:extLst>
              <a:ext uri="{FF2B5EF4-FFF2-40B4-BE49-F238E27FC236}">
                <a16:creationId xmlns:a16="http://schemas.microsoft.com/office/drawing/2014/main" id="{A093A828-CDE1-CA5F-8ADE-8F7C899B2773}"/>
              </a:ext>
            </a:extLst>
          </p:cNvPr>
          <p:cNvSpPr>
            <a:spLocks noGrp="1"/>
          </p:cNvSpPr>
          <p:nvPr>
            <p:ph type="body" sz="quarter" idx="14"/>
          </p:nvPr>
        </p:nvSpPr>
        <p:spPr/>
        <p:txBody>
          <a:bodyPr/>
          <a:lstStyle/>
          <a:p>
            <a:r>
              <a:rPr lang="en-US" dirty="0"/>
              <a:t>Food and exercise</a:t>
            </a:r>
          </a:p>
        </p:txBody>
      </p:sp>
      <p:sp>
        <p:nvSpPr>
          <p:cNvPr id="2" name="TextBox 1">
            <a:extLst>
              <a:ext uri="{FF2B5EF4-FFF2-40B4-BE49-F238E27FC236}">
                <a16:creationId xmlns:a16="http://schemas.microsoft.com/office/drawing/2014/main" id="{1CBC62C4-DF9E-A542-57F8-F95A97232739}"/>
              </a:ext>
            </a:extLst>
          </p:cNvPr>
          <p:cNvSpPr txBox="1"/>
          <p:nvPr/>
        </p:nvSpPr>
        <p:spPr>
          <a:xfrm>
            <a:off x="6625649" y="1666012"/>
            <a:ext cx="5110739" cy="2585323"/>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365760" rIns="274320" bIns="365760" rtlCol="0" anchor="t" anchorCtr="0">
            <a:spAutoFit/>
          </a:bodyPr>
          <a:lstStyle/>
          <a:p>
            <a:r>
              <a:rPr lang="en-US" sz="2000" b="1" dirty="0"/>
              <a:t>When talking to people about their diet, consider what resources people have access to, and what food may mean for them culturally and emotionally. Try to avoid assigning morality to food choices. </a:t>
            </a:r>
          </a:p>
        </p:txBody>
      </p:sp>
      <p:pic>
        <p:nvPicPr>
          <p:cNvPr id="6" name="Picture 5" descr="A picture containing nail&#10;&#10;Description automatically generated">
            <a:extLst>
              <a:ext uri="{FF2B5EF4-FFF2-40B4-BE49-F238E27FC236}">
                <a16:creationId xmlns:a16="http://schemas.microsoft.com/office/drawing/2014/main" id="{636EC763-C0E3-41C4-07D4-EB589A2765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0761" y="1440725"/>
            <a:ext cx="549876" cy="586946"/>
          </a:xfrm>
          <a:prstGeom prst="rect">
            <a:avLst/>
          </a:prstGeom>
        </p:spPr>
      </p:pic>
    </p:spTree>
    <p:extLst>
      <p:ext uri="{BB962C8B-B14F-4D97-AF65-F5344CB8AC3E}">
        <p14:creationId xmlns:p14="http://schemas.microsoft.com/office/powerpoint/2010/main" val="344729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EC7B3-CC30-0CEC-4F65-7AB9C3D011A8}"/>
              </a:ext>
            </a:extLst>
          </p:cNvPr>
          <p:cNvSpPr>
            <a:spLocks noGrp="1"/>
          </p:cNvSpPr>
          <p:nvPr>
            <p:ph type="body" sz="quarter" idx="12"/>
          </p:nvPr>
        </p:nvSpPr>
        <p:spPr>
          <a:xfrm>
            <a:off x="673100" y="1620000"/>
            <a:ext cx="11075988" cy="586947"/>
          </a:xfrm>
        </p:spPr>
        <p:txBody>
          <a:bodyPr/>
          <a:lstStyle/>
          <a:p>
            <a:r>
              <a:rPr lang="en-US" dirty="0"/>
              <a:t>Keeping up with regular health care is important not just for people aging with HIV, but for everyone. </a:t>
            </a:r>
          </a:p>
        </p:txBody>
      </p:sp>
      <p:sp>
        <p:nvSpPr>
          <p:cNvPr id="4" name="Text Placeholder 3">
            <a:extLst>
              <a:ext uri="{FF2B5EF4-FFF2-40B4-BE49-F238E27FC236}">
                <a16:creationId xmlns:a16="http://schemas.microsoft.com/office/drawing/2014/main" id="{E5D67F82-4E0B-D3AE-14ED-27A7C89E89CE}"/>
              </a:ext>
            </a:extLst>
          </p:cNvPr>
          <p:cNvSpPr>
            <a:spLocks noGrp="1"/>
          </p:cNvSpPr>
          <p:nvPr>
            <p:ph type="body" sz="quarter" idx="13"/>
          </p:nvPr>
        </p:nvSpPr>
        <p:spPr>
          <a:xfrm>
            <a:off x="-332511" y="6525440"/>
            <a:ext cx="6152903" cy="332560"/>
          </a:xfrm>
        </p:spPr>
        <p:txBody>
          <a:bodyPr/>
          <a:lstStyle/>
          <a:p>
            <a:r>
              <a:rPr lang="en-US" b="0" i="0" dirty="0">
                <a:solidFill>
                  <a:srgbClr val="2B2B2A"/>
                </a:solidFill>
                <a:effectLst/>
                <a:latin typeface="GSKPrecision-Regular"/>
              </a:rPr>
              <a:t>U.S. Preventive Services Task Force. Home. Available at: </a:t>
            </a:r>
            <a:r>
              <a:rPr lang="en-US" b="0" i="0" u="sng" dirty="0">
                <a:effectLst/>
                <a:latin typeface="GSKPrecision-Regular"/>
                <a:hlinkClick r:id="rId3"/>
              </a:rPr>
              <a:t>https://www.uspreventiveservicestaskforce.org/uspstf/home</a:t>
            </a:r>
            <a:r>
              <a:rPr lang="en-US" b="0" i="0" dirty="0">
                <a:solidFill>
                  <a:srgbClr val="2B2B2A"/>
                </a:solidFill>
                <a:effectLst/>
                <a:latin typeface="GSKPrecision-Regular"/>
              </a:rPr>
              <a:t>. Accessed April 9, 2025.</a:t>
            </a:r>
            <a:endParaRPr lang="en-US" dirty="0"/>
          </a:p>
        </p:txBody>
      </p:sp>
      <p:sp>
        <p:nvSpPr>
          <p:cNvPr id="5" name="Text Placeholder 4">
            <a:extLst>
              <a:ext uri="{FF2B5EF4-FFF2-40B4-BE49-F238E27FC236}">
                <a16:creationId xmlns:a16="http://schemas.microsoft.com/office/drawing/2014/main" id="{1EC1356E-C6CE-268B-5F7B-D3C184ACBB82}"/>
              </a:ext>
            </a:extLst>
          </p:cNvPr>
          <p:cNvSpPr>
            <a:spLocks noGrp="1"/>
          </p:cNvSpPr>
          <p:nvPr>
            <p:ph type="body" sz="quarter" idx="14"/>
          </p:nvPr>
        </p:nvSpPr>
        <p:spPr/>
        <p:txBody>
          <a:bodyPr/>
          <a:lstStyle/>
          <a:p>
            <a:r>
              <a:rPr lang="en-US" dirty="0"/>
              <a:t>Preventative health care</a:t>
            </a:r>
          </a:p>
        </p:txBody>
      </p:sp>
      <p:sp>
        <p:nvSpPr>
          <p:cNvPr id="2" name="TextBox 1">
            <a:extLst>
              <a:ext uri="{FF2B5EF4-FFF2-40B4-BE49-F238E27FC236}">
                <a16:creationId xmlns:a16="http://schemas.microsoft.com/office/drawing/2014/main" id="{4374FD21-8FD2-9114-955E-F2E281AEDE65}"/>
              </a:ext>
            </a:extLst>
          </p:cNvPr>
          <p:cNvSpPr txBox="1"/>
          <p:nvPr/>
        </p:nvSpPr>
        <p:spPr>
          <a:xfrm>
            <a:off x="673101" y="2418401"/>
            <a:ext cx="11063288" cy="1292662"/>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365760" tIns="365760" rIns="365760" bIns="365760" rtlCol="0" anchor="t" anchorCtr="0">
            <a:spAutoFit/>
          </a:bodyPr>
          <a:lstStyle/>
          <a:p>
            <a:r>
              <a:rPr lang="en-US" b="1" spc="-30" dirty="0"/>
              <a:t>There are recommendations through an organization called U.S Preventive Task Force (USPSTF) on what prevention care is needed based on age, sex assigned at birth, other conditions</a:t>
            </a:r>
            <a:r>
              <a:rPr lang="en-US" b="1" spc="-30" baseline="30000" dirty="0"/>
              <a:t>1</a:t>
            </a:r>
            <a:r>
              <a:rPr lang="en-US" b="1" spc="-30" dirty="0"/>
              <a:t>. </a:t>
            </a:r>
          </a:p>
        </p:txBody>
      </p:sp>
      <p:pic>
        <p:nvPicPr>
          <p:cNvPr id="6" name="Picture 5" descr="A picture containing nail&#10;&#10;Description automatically generated">
            <a:extLst>
              <a:ext uri="{FF2B5EF4-FFF2-40B4-BE49-F238E27FC236}">
                <a16:creationId xmlns:a16="http://schemas.microsoft.com/office/drawing/2014/main" id="{6BAFDC18-31EE-384B-9806-114EAE7790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206" y="2193114"/>
            <a:ext cx="549876" cy="586946"/>
          </a:xfrm>
          <a:prstGeom prst="rect">
            <a:avLst/>
          </a:prstGeom>
        </p:spPr>
      </p:pic>
      <p:sp>
        <p:nvSpPr>
          <p:cNvPr id="7" name="Content Placeholder 2">
            <a:extLst>
              <a:ext uri="{FF2B5EF4-FFF2-40B4-BE49-F238E27FC236}">
                <a16:creationId xmlns:a16="http://schemas.microsoft.com/office/drawing/2014/main" id="{9EDBE355-CA5F-C947-4012-B039F5E81547}"/>
              </a:ext>
            </a:extLst>
          </p:cNvPr>
          <p:cNvSpPr txBox="1">
            <a:spLocks/>
          </p:cNvSpPr>
          <p:nvPr/>
        </p:nvSpPr>
        <p:spPr>
          <a:xfrm>
            <a:off x="673100" y="4232683"/>
            <a:ext cx="11075988" cy="1642746"/>
          </a:xfrm>
          <a:prstGeom prst="rect">
            <a:avLst/>
          </a:prstGeom>
        </p:spPr>
        <p:txBody>
          <a:bodyPr wrap="square" lIns="0" tIns="0" rIns="0" bIns="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800" kern="1200" spc="-50" baseline="0">
                <a:solidFill>
                  <a:srgbClr val="071D49"/>
                </a:solidFill>
                <a:latin typeface="Raleway" panose="020B0503030101060003" pitchFamily="34" charset="0"/>
                <a:ea typeface="+mn-ea"/>
                <a:cs typeface="+mn-cs"/>
              </a:defRPr>
            </a:lvl1pPr>
            <a:lvl2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400" kern="1200">
                <a:solidFill>
                  <a:srgbClr val="071D49"/>
                </a:solidFill>
                <a:latin typeface="Raleway" panose="020B0503030101060003" pitchFamily="34" charset="0"/>
                <a:ea typeface="+mn-ea"/>
                <a:cs typeface="+mn-cs"/>
              </a:defRPr>
            </a:lvl2pPr>
            <a:lvl3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100" kern="1200">
                <a:solidFill>
                  <a:srgbClr val="071D49"/>
                </a:solidFill>
                <a:latin typeface="Raleway" panose="020B0503030101060003" pitchFamily="34" charset="0"/>
                <a:ea typeface="+mn-ea"/>
                <a:cs typeface="+mn-cs"/>
              </a:defRPr>
            </a:lvl3pPr>
            <a:lvl4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850" kern="1200">
                <a:solidFill>
                  <a:srgbClr val="071D49"/>
                </a:solidFill>
                <a:latin typeface="Raleway" panose="020B0503030101060003" pitchFamily="34" charset="0"/>
                <a:ea typeface="+mn-ea"/>
                <a:cs typeface="+mn-cs"/>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100" b="1" kern="1200">
                <a:solidFill>
                  <a:srgbClr val="E40046"/>
                </a:solidFill>
                <a:latin typeface="Raleway" panose="020B0503030101060003" pitchFamily="34" charset="0"/>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1100" kern="1200">
                <a:solidFill>
                  <a:srgbClr val="071D49"/>
                </a:solidFill>
                <a:latin typeface="Raleway" panose="020B05030301010600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spcAft>
                <a:spcPts val="1500"/>
              </a:spcAft>
              <a:buFont typeface="Arial" panose="020B0604020202020204" pitchFamily="34" charset="0"/>
              <a:buChar char="•"/>
            </a:pPr>
            <a:r>
              <a:rPr lang="en-US" dirty="0"/>
              <a:t>Vaccines and regular screenings for cancers, heart disease, and bone thinning are important parts of preventive care and something that a primary care provider can help with.</a:t>
            </a:r>
          </a:p>
          <a:p>
            <a:pPr marL="236538" indent="-236538">
              <a:spcAft>
                <a:spcPts val="1500"/>
              </a:spcAft>
              <a:buFont typeface="Arial" panose="020B0604020202020204" pitchFamily="34" charset="0"/>
              <a:buChar char="•"/>
            </a:pPr>
            <a:r>
              <a:rPr lang="en-US" dirty="0"/>
              <a:t>This preventive care helps in prevention and early detection of age-related conditions. Diagnosing these conditions early, enables health care teams to use timely interventions, improving health outcomes for older PLWH.</a:t>
            </a:r>
          </a:p>
        </p:txBody>
      </p:sp>
    </p:spTree>
    <p:extLst>
      <p:ext uri="{BB962C8B-B14F-4D97-AF65-F5344CB8AC3E}">
        <p14:creationId xmlns:p14="http://schemas.microsoft.com/office/powerpoint/2010/main" val="1032886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2"/>
          </p:nvPr>
        </p:nvSpPr>
        <p:spPr>
          <a:xfrm>
            <a:off x="673199" y="1539841"/>
            <a:ext cx="4200137" cy="4411469"/>
          </a:xfrm>
        </p:spPr>
        <p:txBody>
          <a:bodyPr>
            <a:normAutofit/>
          </a:bodyPr>
          <a:lstStyle/>
          <a:p>
            <a:pPr marL="236538" indent="-236538">
              <a:spcAft>
                <a:spcPts val="900"/>
              </a:spcAft>
              <a:buSzPct val="100000"/>
              <a:buFont typeface="Arial" panose="020B0604020202020204" pitchFamily="34" charset="0"/>
              <a:buChar char="•"/>
            </a:pPr>
            <a:r>
              <a:rPr lang="en-US" sz="2000" b="0" dirty="0">
                <a:solidFill>
                  <a:schemeClr val="accent2"/>
                </a:solidFill>
              </a:rPr>
              <a:t>Diagnose HIV early and start treatment to keep a viral load suppressed</a:t>
            </a:r>
          </a:p>
          <a:p>
            <a:pPr marL="236538" indent="-236538">
              <a:spcAft>
                <a:spcPts val="900"/>
              </a:spcAft>
              <a:buSzPct val="100000"/>
              <a:buFont typeface="Arial" panose="020B0604020202020204" pitchFamily="34" charset="0"/>
              <a:buChar char="•"/>
            </a:pPr>
            <a:r>
              <a:rPr lang="en-US" sz="2000" b="0" dirty="0">
                <a:solidFill>
                  <a:schemeClr val="accent2"/>
                </a:solidFill>
              </a:rPr>
              <a:t>Staying engaged in care for HIV and preventive services</a:t>
            </a:r>
          </a:p>
          <a:p>
            <a:pPr marL="236538" indent="-236538">
              <a:spcAft>
                <a:spcPts val="900"/>
              </a:spcAft>
              <a:buSzPct val="100000"/>
              <a:buFont typeface="Arial" panose="020B0604020202020204" pitchFamily="34" charset="0"/>
              <a:buChar char="•"/>
            </a:pPr>
            <a:r>
              <a:rPr lang="en-US" sz="2000" b="0" dirty="0">
                <a:solidFill>
                  <a:schemeClr val="accent2"/>
                </a:solidFill>
              </a:rPr>
              <a:t>Encourage social engagement, physical activity, and a varied diet</a:t>
            </a:r>
          </a:p>
          <a:p>
            <a:pPr marL="236538" indent="-236538">
              <a:spcAft>
                <a:spcPts val="900"/>
              </a:spcAft>
              <a:buSzPct val="100000"/>
              <a:buFont typeface="Arial" panose="020B0604020202020204" pitchFamily="34" charset="0"/>
              <a:buChar char="•"/>
            </a:pPr>
            <a:r>
              <a:rPr lang="en-US" sz="2000" b="0" dirty="0">
                <a:solidFill>
                  <a:schemeClr val="accent2"/>
                </a:solidFill>
              </a:rPr>
              <a:t>Minimize polypharmacy</a:t>
            </a:r>
          </a:p>
          <a:p>
            <a:pPr marL="236538" indent="-236538">
              <a:spcAft>
                <a:spcPts val="900"/>
              </a:spcAft>
              <a:buSzPct val="100000"/>
              <a:buFont typeface="Arial" panose="020B0604020202020204" pitchFamily="34" charset="0"/>
              <a:buChar char="•"/>
            </a:pPr>
            <a:r>
              <a:rPr lang="en-US" sz="2000" b="0" dirty="0">
                <a:solidFill>
                  <a:schemeClr val="accent2"/>
                </a:solidFill>
              </a:rPr>
              <a:t>Use a team approach! Include social workers, occupational therapists, physiotherapists, peer navigators,  support workers.</a:t>
            </a:r>
            <a:endParaRPr lang="en-US" dirty="0"/>
          </a:p>
        </p:txBody>
      </p:sp>
      <p:sp>
        <p:nvSpPr>
          <p:cNvPr id="2" name="Slide Number Placeholder 1">
            <a:extLst>
              <a:ext uri="{FF2B5EF4-FFF2-40B4-BE49-F238E27FC236}">
                <a16:creationId xmlns:a16="http://schemas.microsoft.com/office/drawing/2014/main" id="{7A60CB4D-BC8E-4875-9509-0EF4A1F2CD56}"/>
              </a:ext>
            </a:extLst>
          </p:cNvPr>
          <p:cNvSpPr>
            <a:spLocks noGrp="1"/>
          </p:cNvSpPr>
          <p:nvPr>
            <p:ph type="sldNum" sz="quarter" idx="4"/>
          </p:nvPr>
        </p:nvSpPr>
        <p:spPr>
          <a:prstGeom prst="rect">
            <a:avLst/>
          </a:prstGeom>
        </p:spPr>
        <p:txBody>
          <a:bodyPr anchor="t"/>
          <a:lstStyle>
            <a:defPPr>
              <a:defRPr lang="en-US"/>
            </a:defPPr>
            <a:lvl1pPr marL="0" algn="r" defTabSz="914400" rtl="0" eaLnBrk="1" latinLnBrk="0" hangingPunct="1">
              <a:defRPr sz="1000" b="0" i="0" kern="1200">
                <a:solidFill>
                  <a:schemeClr val="bg1">
                    <a:lumMod val="50000"/>
                  </a:schemeClr>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86E7B5-8A7C-C248-99CF-63DA75B88081}"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FFFFFF">
                  <a:lumMod val="50000"/>
                </a:srgbClr>
              </a:solidFill>
              <a:effectLst/>
              <a:uLnTx/>
              <a:uFillTx/>
              <a:latin typeface="Trebuchet MS" charset="0"/>
            </a:endParaRPr>
          </a:p>
        </p:txBody>
      </p:sp>
      <p:sp>
        <p:nvSpPr>
          <p:cNvPr id="3" name="Text Placeholder 2">
            <a:extLst>
              <a:ext uri="{FF2B5EF4-FFF2-40B4-BE49-F238E27FC236}">
                <a16:creationId xmlns:a16="http://schemas.microsoft.com/office/drawing/2014/main" id="{947FE9B6-7C82-4A65-7CF1-113D90B717FA}"/>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32995B3F-A4B8-468A-1924-844991186A6D}"/>
              </a:ext>
            </a:extLst>
          </p:cNvPr>
          <p:cNvSpPr>
            <a:spLocks noGrp="1"/>
          </p:cNvSpPr>
          <p:nvPr>
            <p:ph type="body" sz="quarter" idx="16"/>
          </p:nvPr>
        </p:nvSpPr>
        <p:spPr>
          <a:xfrm>
            <a:off x="673200" y="720000"/>
            <a:ext cx="5656348" cy="720725"/>
          </a:xfrm>
        </p:spPr>
        <p:txBody>
          <a:bodyPr/>
          <a:lstStyle/>
          <a:p>
            <a:r>
              <a:rPr lang="en-US" dirty="0"/>
              <a:t>Aging well With HIV Is Possible</a:t>
            </a:r>
          </a:p>
        </p:txBody>
      </p:sp>
    </p:spTree>
    <p:extLst>
      <p:ext uri="{BB962C8B-B14F-4D97-AF65-F5344CB8AC3E}">
        <p14:creationId xmlns:p14="http://schemas.microsoft.com/office/powerpoint/2010/main" val="338725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8B45BD-EEFB-FF82-EF13-01E4A46A3F94}"/>
              </a:ext>
            </a:extLst>
          </p:cNvPr>
          <p:cNvSpPr>
            <a:spLocks noGrp="1"/>
          </p:cNvSpPr>
          <p:nvPr>
            <p:ph type="body" sz="quarter" idx="12"/>
          </p:nvPr>
        </p:nvSpPr>
        <p:spPr>
          <a:xfrm>
            <a:off x="673100" y="1477149"/>
            <a:ext cx="9718675" cy="4411469"/>
          </a:xfrm>
        </p:spPr>
        <p:txBody>
          <a:bodyPr>
            <a:normAutofit/>
          </a:bodyPr>
          <a:lstStyle/>
          <a:p>
            <a:r>
              <a:rPr lang="en-US" sz="1900" spc="-30" dirty="0"/>
              <a:t>As medical advancements have improved, people living with HIV are living longer, healthier lives. This means that there is a growing population of older adults living with HIV.</a:t>
            </a:r>
            <a:r>
              <a:rPr lang="en-US" sz="1900" spc="-30" baseline="30000" dirty="0"/>
              <a:t>1</a:t>
            </a:r>
            <a:r>
              <a:rPr lang="en-US" sz="1900" spc="-30" dirty="0"/>
              <a:t> After decades of fear, loss, and heartache, this is something we all can celebrate. </a:t>
            </a:r>
          </a:p>
          <a:p>
            <a:endParaRPr lang="en-US" sz="1900" spc="-30" dirty="0"/>
          </a:p>
          <a:p>
            <a:r>
              <a:rPr lang="en-US" sz="1900" spc="-30" dirty="0"/>
              <a:t>However, this shift presents new challenges and chances for us to learn. Understanding the unique challenges and considerations of this demographic is important for providing compassionate care. </a:t>
            </a:r>
          </a:p>
          <a:p>
            <a:endParaRPr lang="en-US" sz="1900" spc="-30" dirty="0"/>
          </a:p>
        </p:txBody>
      </p:sp>
      <p:sp>
        <p:nvSpPr>
          <p:cNvPr id="2" name="Text Placeholder 1">
            <a:extLst>
              <a:ext uri="{FF2B5EF4-FFF2-40B4-BE49-F238E27FC236}">
                <a16:creationId xmlns:a16="http://schemas.microsoft.com/office/drawing/2014/main" id="{A6D99ED8-D945-663B-C248-1B66A429AE46}"/>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A6A7BF0-1591-A3EE-40DF-9EA9F3D9C3AE}"/>
              </a:ext>
            </a:extLst>
          </p:cNvPr>
          <p:cNvSpPr>
            <a:spLocks noGrp="1"/>
          </p:cNvSpPr>
          <p:nvPr>
            <p:ph type="body" sz="quarter" idx="14"/>
          </p:nvPr>
        </p:nvSpPr>
        <p:spPr/>
        <p:txBody>
          <a:bodyPr/>
          <a:lstStyle/>
          <a:p>
            <a:r>
              <a:rPr lang="en-US" dirty="0"/>
              <a:t>Aging with hiv</a:t>
            </a:r>
            <a:r>
              <a:rPr lang="en-US" baseline="30000" dirty="0"/>
              <a:t>1</a:t>
            </a:r>
            <a:endParaRPr lang="en-US" dirty="0"/>
          </a:p>
        </p:txBody>
      </p:sp>
      <p:sp>
        <p:nvSpPr>
          <p:cNvPr id="6" name="TextBox 5">
            <a:extLst>
              <a:ext uri="{FF2B5EF4-FFF2-40B4-BE49-F238E27FC236}">
                <a16:creationId xmlns:a16="http://schemas.microsoft.com/office/drawing/2014/main" id="{A4D98C45-6199-D9BB-16E3-63ACF1AE1AAE}"/>
              </a:ext>
            </a:extLst>
          </p:cNvPr>
          <p:cNvSpPr txBox="1"/>
          <p:nvPr/>
        </p:nvSpPr>
        <p:spPr>
          <a:xfrm>
            <a:off x="362308" y="6418053"/>
            <a:ext cx="7497422" cy="138499"/>
          </a:xfrm>
          <a:prstGeom prst="rect">
            <a:avLst/>
          </a:prstGeom>
        </p:spPr>
        <p:txBody>
          <a:bodyPr vert="horz" wrap="square" lIns="0" tIns="0" rIns="0" bIns="0" rtlCol="0" anchor="t" anchorCtr="0">
            <a:spAutoFit/>
          </a:bodyPr>
          <a:lstStyle/>
          <a:p>
            <a:pPr algn="l"/>
            <a:r>
              <a:rPr lang="en-US" sz="900" b="0" i="0" dirty="0">
                <a:solidFill>
                  <a:srgbClr val="2B2B2A"/>
                </a:solidFill>
                <a:effectLst/>
                <a:latin typeface="Raleway" panose="020B0503030101060003" pitchFamily="34" charset="77"/>
              </a:rPr>
              <a:t>1. American Academy of HIV Medicine. HIV and Aging. Available at: </a:t>
            </a:r>
            <a:r>
              <a:rPr lang="en-US" sz="900" b="0" i="0" u="sng" dirty="0">
                <a:effectLst/>
                <a:latin typeface="Raleway" panose="020B0503030101060003" pitchFamily="34" charset="77"/>
                <a:hlinkClick r:id="rId3"/>
              </a:rPr>
              <a:t>https://aahivm.org/hiv-and-aging/</a:t>
            </a:r>
            <a:r>
              <a:rPr lang="en-US" sz="900" b="0" i="0" dirty="0">
                <a:solidFill>
                  <a:srgbClr val="2B2B2A"/>
                </a:solidFill>
                <a:effectLst/>
                <a:latin typeface="Raleway" panose="020B0503030101060003" pitchFamily="34" charset="77"/>
              </a:rPr>
              <a:t>. Accessed April 9, 2025.</a:t>
            </a:r>
            <a:endParaRPr lang="en-US" sz="900" dirty="0">
              <a:solidFill>
                <a:schemeClr val="accent2"/>
              </a:solidFill>
              <a:latin typeface="Raleway" panose="020B0503030101060003" pitchFamily="34" charset="77"/>
            </a:endParaRPr>
          </a:p>
        </p:txBody>
      </p:sp>
      <p:pic>
        <p:nvPicPr>
          <p:cNvPr id="7" name="Picture 6" descr="A group of people standing and standing&#10;&#10;AI-generated content may be incorrect.">
            <a:extLst>
              <a:ext uri="{FF2B5EF4-FFF2-40B4-BE49-F238E27FC236}">
                <a16:creationId xmlns:a16="http://schemas.microsoft.com/office/drawing/2014/main" id="{9654BFD1-75D2-2F5D-DE57-6002C1B12EFD}"/>
              </a:ext>
            </a:extLst>
          </p:cNvPr>
          <p:cNvPicPr>
            <a:picLocks noChangeAspect="1"/>
          </p:cNvPicPr>
          <p:nvPr/>
        </p:nvPicPr>
        <p:blipFill>
          <a:blip r:embed="rId4"/>
          <a:srcRect t="3129" b="51172"/>
          <a:stretch/>
        </p:blipFill>
        <p:spPr>
          <a:xfrm>
            <a:off x="162867" y="3990109"/>
            <a:ext cx="6244118" cy="1898509"/>
          </a:xfrm>
          <a:prstGeom prst="rect">
            <a:avLst/>
          </a:prstGeom>
        </p:spPr>
      </p:pic>
      <p:pic>
        <p:nvPicPr>
          <p:cNvPr id="8" name="Picture 7" descr="A group of people standing and standing&#10;&#10;AI-generated content may be incorrect.">
            <a:extLst>
              <a:ext uri="{FF2B5EF4-FFF2-40B4-BE49-F238E27FC236}">
                <a16:creationId xmlns:a16="http://schemas.microsoft.com/office/drawing/2014/main" id="{91B32C31-93C5-03B0-4A2C-45835444EC37}"/>
              </a:ext>
            </a:extLst>
          </p:cNvPr>
          <p:cNvPicPr>
            <a:picLocks noChangeAspect="1"/>
          </p:cNvPicPr>
          <p:nvPr/>
        </p:nvPicPr>
        <p:blipFill>
          <a:blip r:embed="rId4"/>
          <a:srcRect t="54653" b="-352"/>
          <a:stretch/>
        </p:blipFill>
        <p:spPr>
          <a:xfrm>
            <a:off x="5919431" y="3990109"/>
            <a:ext cx="6244118" cy="1898509"/>
          </a:xfrm>
          <a:prstGeom prst="rect">
            <a:avLst/>
          </a:prstGeom>
        </p:spPr>
      </p:pic>
    </p:spTree>
    <p:extLst>
      <p:ext uri="{BB962C8B-B14F-4D97-AF65-F5344CB8AC3E}">
        <p14:creationId xmlns:p14="http://schemas.microsoft.com/office/powerpoint/2010/main" val="86013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100561-CE55-36DC-818F-5039ADDD37A7}"/>
              </a:ext>
            </a:extLst>
          </p:cNvPr>
          <p:cNvSpPr>
            <a:spLocks noGrp="1"/>
          </p:cNvSpPr>
          <p:nvPr>
            <p:ph type="body" sz="quarter" idx="12"/>
          </p:nvPr>
        </p:nvSpPr>
        <p:spPr>
          <a:xfrm>
            <a:off x="5548745" y="1620000"/>
            <a:ext cx="6172201" cy="4411469"/>
          </a:xfrm>
        </p:spPr>
        <p:txBody>
          <a:bodyPr>
            <a:normAutofit/>
          </a:bodyPr>
          <a:lstStyle/>
          <a:p>
            <a:r>
              <a:rPr lang="en-US" sz="1800" dirty="0">
                <a:effectLst/>
                <a:latin typeface="+mj-lt"/>
              </a:rPr>
              <a:t>The demographics of people living with HIV (PLWH) are changing: in 2021, 41% of people living with HIV in the U.S. were aged 55 and older</a:t>
            </a:r>
            <a:r>
              <a:rPr lang="en-US" dirty="0">
                <a:latin typeface="+mj-lt"/>
              </a:rPr>
              <a:t>.</a:t>
            </a:r>
            <a:r>
              <a:rPr lang="en-US" baseline="30000" dirty="0">
                <a:latin typeface="+mj-lt"/>
              </a:rPr>
              <a:t>1</a:t>
            </a:r>
            <a:r>
              <a:rPr lang="en-US" dirty="0">
                <a:latin typeface="+mj-lt"/>
              </a:rPr>
              <a:t> </a:t>
            </a:r>
          </a:p>
          <a:p>
            <a:endParaRPr lang="en-US" dirty="0"/>
          </a:p>
          <a:p>
            <a:pPr marL="236538" indent="-236538">
              <a:buFont typeface="Arial" panose="020B0604020202020204" pitchFamily="34" charset="0"/>
              <a:buChar char="•"/>
            </a:pPr>
            <a:r>
              <a:rPr lang="en-US" dirty="0"/>
              <a:t>Around 16% of new HIV diagnoses in 2023 were in people aged 50 or older.</a:t>
            </a:r>
            <a:r>
              <a:rPr lang="en-US" baseline="30000" dirty="0"/>
              <a:t>2</a:t>
            </a:r>
            <a:r>
              <a:rPr lang="en-US" dirty="0"/>
              <a:t>​</a:t>
            </a:r>
          </a:p>
          <a:p>
            <a:pPr marL="2063750">
              <a:spcBef>
                <a:spcPts val="600"/>
              </a:spcBef>
              <a:buNone/>
            </a:pPr>
            <a:r>
              <a:rPr lang="en-US" dirty="0">
                <a:latin typeface="+mj-lt"/>
              </a:rPr>
              <a:t>These demographics highlight the importance of having age-specific care and support.​</a:t>
            </a:r>
          </a:p>
          <a:p>
            <a:endParaRPr lang="en-US" dirty="0"/>
          </a:p>
        </p:txBody>
      </p:sp>
      <p:sp>
        <p:nvSpPr>
          <p:cNvPr id="4" name="Text Placeholder 3">
            <a:extLst>
              <a:ext uri="{FF2B5EF4-FFF2-40B4-BE49-F238E27FC236}">
                <a16:creationId xmlns:a16="http://schemas.microsoft.com/office/drawing/2014/main" id="{6DE63DB1-0868-31EF-1226-0C934DBDF19A}"/>
              </a:ext>
            </a:extLst>
          </p:cNvPr>
          <p:cNvSpPr>
            <a:spLocks noGrp="1"/>
          </p:cNvSpPr>
          <p:nvPr>
            <p:ph type="body" sz="quarter" idx="13"/>
          </p:nvPr>
        </p:nvSpPr>
        <p:spPr>
          <a:xfrm>
            <a:off x="165842" y="6316717"/>
            <a:ext cx="9393793" cy="541283"/>
          </a:xfrm>
        </p:spPr>
        <p:txBody>
          <a:bodyPr/>
          <a:lstStyle/>
          <a:p>
            <a:pPr marL="228600" indent="-228600" algn="l">
              <a:buAutoNum type="arabicPeriod"/>
            </a:pPr>
            <a:r>
              <a:rPr lang="en-US" sz="800" b="0" i="0" dirty="0" err="1">
                <a:solidFill>
                  <a:srgbClr val="2B2B2A"/>
                </a:solidFill>
                <a:effectLst/>
                <a:latin typeface="Raleway" panose="020B0503030101060003" pitchFamily="34" charset="77"/>
              </a:rPr>
              <a:t>AIDSVu</a:t>
            </a:r>
            <a:r>
              <a:rPr lang="en-US" sz="800" b="0" i="0" dirty="0">
                <a:solidFill>
                  <a:srgbClr val="2B2B2A"/>
                </a:solidFill>
                <a:effectLst/>
                <a:latin typeface="Raleway" panose="020B0503030101060003" pitchFamily="34" charset="77"/>
              </a:rPr>
              <a:t>. National HIV/AIDS and Aging Awareness Day 2023. Available at: </a:t>
            </a:r>
            <a:r>
              <a:rPr lang="en-US" sz="800" b="0" i="0" u="sng" dirty="0">
                <a:effectLst/>
                <a:latin typeface="Raleway" panose="020B0503030101060003" pitchFamily="34" charset="77"/>
                <a:hlinkClick r:id="rId3"/>
              </a:rPr>
              <a:t>https://aidsvu.org/news-updates/national-hiv-aids-and-aging-awareness-day-2023/</a:t>
            </a:r>
            <a:r>
              <a:rPr lang="en-US" sz="800" b="0" i="0" dirty="0">
                <a:solidFill>
                  <a:srgbClr val="2B2B2A"/>
                </a:solidFill>
                <a:effectLst/>
                <a:latin typeface="Raleway" panose="020B0503030101060003" pitchFamily="34" charset="77"/>
              </a:rPr>
              <a:t>. Accessed April 9, 2025.</a:t>
            </a:r>
          </a:p>
          <a:p>
            <a:pPr marL="228600" indent="-228600" algn="l">
              <a:buFont typeface="Arial" panose="020B0604020202020204" pitchFamily="34" charset="0"/>
              <a:buAutoNum type="arabicPeriod"/>
            </a:pPr>
            <a:r>
              <a:rPr lang="en-US" sz="800" dirty="0">
                <a:solidFill>
                  <a:srgbClr val="2B2B2A"/>
                </a:solidFill>
                <a:latin typeface="Raleway" panose="020B0503030101060003" pitchFamily="34" charset="77"/>
              </a:rPr>
              <a:t>HIVinfo.NIH.gov. National HIV/AIDS and Aging Awareness Day. Available at: </a:t>
            </a:r>
            <a:r>
              <a:rPr lang="en-US" sz="800" dirty="0">
                <a:solidFill>
                  <a:srgbClr val="2B2B2A"/>
                </a:solidFill>
                <a:latin typeface="Raleway" panose="020B0503030101060003" pitchFamily="34" charset="77"/>
                <a:hlinkClick r:id="rId4">
                  <a:extLst>
                    <a:ext uri="{A12FA001-AC4F-418D-AE19-62706E023703}">
                      <ahyp:hlinkClr xmlns:ahyp="http://schemas.microsoft.com/office/drawing/2018/hyperlinkcolor" val="tx"/>
                    </a:ext>
                  </a:extLst>
                </a:hlinkClick>
              </a:rPr>
              <a:t>https://hivinfo.nih.gov/understanding-hiv/hiv-aids-awareness-days/national-hiv-aids-and-aging-awareness-day</a:t>
            </a:r>
            <a:r>
              <a:rPr lang="en-US" sz="800" dirty="0">
                <a:solidFill>
                  <a:srgbClr val="2B2B2A"/>
                </a:solidFill>
                <a:latin typeface="Raleway" panose="020B0503030101060003" pitchFamily="34" charset="77"/>
              </a:rPr>
              <a:t>. Accessed April 9, 2025.</a:t>
            </a:r>
          </a:p>
        </p:txBody>
      </p:sp>
      <p:sp>
        <p:nvSpPr>
          <p:cNvPr id="5" name="Text Placeholder 4">
            <a:extLst>
              <a:ext uri="{FF2B5EF4-FFF2-40B4-BE49-F238E27FC236}">
                <a16:creationId xmlns:a16="http://schemas.microsoft.com/office/drawing/2014/main" id="{DA8EF92E-5AF4-15CF-4D50-CE0451ED0613}"/>
              </a:ext>
            </a:extLst>
          </p:cNvPr>
          <p:cNvSpPr>
            <a:spLocks noGrp="1"/>
          </p:cNvSpPr>
          <p:nvPr>
            <p:ph type="body" sz="quarter" idx="14"/>
          </p:nvPr>
        </p:nvSpPr>
        <p:spPr/>
        <p:txBody>
          <a:bodyPr/>
          <a:lstStyle/>
          <a:p>
            <a:r>
              <a:rPr lang="en-US" dirty="0"/>
              <a:t>Demographics of Older Adults with HIV</a:t>
            </a:r>
          </a:p>
        </p:txBody>
      </p:sp>
      <p:sp>
        <p:nvSpPr>
          <p:cNvPr id="6" name="Arrow: Bent 5">
            <a:extLst>
              <a:ext uri="{FF2B5EF4-FFF2-40B4-BE49-F238E27FC236}">
                <a16:creationId xmlns:a16="http://schemas.microsoft.com/office/drawing/2014/main" id="{23CE6574-B477-684A-1D5A-0732985687C2}"/>
              </a:ext>
            </a:extLst>
          </p:cNvPr>
          <p:cNvSpPr/>
          <p:nvPr/>
        </p:nvSpPr>
        <p:spPr>
          <a:xfrm rot="10800000" flipH="1">
            <a:off x="6451737" y="3582593"/>
            <a:ext cx="852953" cy="486281"/>
          </a:xfrm>
          <a:prstGeom prst="bentArrow">
            <a:avLst>
              <a:gd name="adj1" fmla="val 25000"/>
              <a:gd name="adj2" fmla="val 36943"/>
              <a:gd name="adj3" fmla="val 50000"/>
              <a:gd name="adj4" fmla="val 3819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5E1610C3-2CD2-92AE-B1EC-49E3913492BD}"/>
              </a:ext>
            </a:extLst>
          </p:cNvPr>
          <p:cNvSpPr txBox="1"/>
          <p:nvPr/>
        </p:nvSpPr>
        <p:spPr>
          <a:xfrm>
            <a:off x="696189" y="1620000"/>
            <a:ext cx="4478484" cy="2830968"/>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457200" rIns="274320" bIns="457200" rtlCol="0" anchor="t" anchorCtr="0">
            <a:spAutoFit/>
          </a:bodyPr>
          <a:lstStyle/>
          <a:p>
            <a:pPr marL="0" marR="0" lvl="0" indent="0" algn="l" defTabSz="914400" rtl="0" eaLnBrk="1" fontAlgn="auto" latinLnBrk="0" hangingPunct="1">
              <a:lnSpc>
                <a:spcPct val="110000"/>
              </a:lnSpc>
              <a:spcBef>
                <a:spcPts val="0"/>
              </a:spcBef>
              <a:spcAft>
                <a:spcPts val="300"/>
              </a:spcAft>
              <a:buClrTx/>
              <a:buSzTx/>
              <a:buFont typeface="Arial" panose="020B0604020202020204" pitchFamily="34" charset="0"/>
              <a:buNone/>
              <a:tabLst/>
              <a:defRPr/>
            </a:pPr>
            <a:r>
              <a:rPr kumimoji="0" lang="en-US" sz="1900" b="1" i="0" u="none" strike="noStrike" kern="1200" cap="none" spc="-50" normalizeH="0" baseline="0" noProof="0" dirty="0">
                <a:ln>
                  <a:noFill/>
                </a:ln>
                <a:solidFill>
                  <a:schemeClr val="accent2"/>
                </a:solidFill>
                <a:effectLst/>
                <a:uLnTx/>
                <a:uFillTx/>
                <a:latin typeface="Raleway" panose="020B0503030101060003" pitchFamily="34" charset="0"/>
                <a:ea typeface="+mn-ea"/>
                <a:cs typeface="+mn-cs"/>
              </a:rPr>
              <a:t>“Demographics” </a:t>
            </a:r>
            <a:r>
              <a:rPr kumimoji="0" lang="en-US" sz="1900" i="0" u="none" strike="noStrike" kern="1200" cap="none" spc="-50" normalizeH="0" baseline="0" noProof="0" dirty="0">
                <a:ln>
                  <a:noFill/>
                </a:ln>
                <a:solidFill>
                  <a:schemeClr val="accent2"/>
                </a:solidFill>
                <a:effectLst/>
                <a:uLnTx/>
                <a:uFillTx/>
                <a:latin typeface="Raleway" panose="020B0503030101060003" pitchFamily="34" charset="0"/>
                <a:ea typeface="+mn-ea"/>
                <a:cs typeface="+mn-cs"/>
              </a:rPr>
              <a:t>are statistics that describe different characteristics of a group of people. These characteristics include things like age, gender, race, income, education level, and where people live.</a:t>
            </a:r>
          </a:p>
        </p:txBody>
      </p:sp>
      <p:pic>
        <p:nvPicPr>
          <p:cNvPr id="10" name="Picture 9" descr="A picture containing nail&#10;&#10;Description automatically generated">
            <a:extLst>
              <a:ext uri="{FF2B5EF4-FFF2-40B4-BE49-F238E27FC236}">
                <a16:creationId xmlns:a16="http://schemas.microsoft.com/office/drawing/2014/main" id="{AB8AA7B7-E1DD-3644-9A76-A695DF6DED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301" y="1394713"/>
            <a:ext cx="549876" cy="586946"/>
          </a:xfrm>
          <a:prstGeom prst="rect">
            <a:avLst/>
          </a:prstGeom>
        </p:spPr>
      </p:pic>
    </p:spTree>
    <p:extLst>
      <p:ext uri="{BB962C8B-B14F-4D97-AF65-F5344CB8AC3E}">
        <p14:creationId xmlns:p14="http://schemas.microsoft.com/office/powerpoint/2010/main" val="327894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4FB489-B280-CC22-D0B8-D8BA8A45DCE1}"/>
              </a:ext>
            </a:extLst>
          </p:cNvPr>
          <p:cNvSpPr>
            <a:spLocks noGrp="1"/>
          </p:cNvSpPr>
          <p:nvPr>
            <p:ph type="body" sz="quarter" idx="12"/>
          </p:nvPr>
        </p:nvSpPr>
        <p:spPr>
          <a:xfrm>
            <a:off x="660400" y="1440725"/>
            <a:ext cx="11075988" cy="4411469"/>
          </a:xfrm>
        </p:spPr>
        <p:txBody>
          <a:bodyPr/>
          <a:lstStyle/>
          <a:p>
            <a:pPr>
              <a:buNone/>
            </a:pPr>
            <a:endParaRPr lang="en-US" b="1" dirty="0"/>
          </a:p>
          <a:p>
            <a:r>
              <a:rPr lang="en-US" dirty="0"/>
              <a:t>A concerning trend is the increasing number of advanced HIV diagnoses among older adults..</a:t>
            </a:r>
          </a:p>
          <a:p>
            <a:endParaRPr lang="en-US" dirty="0"/>
          </a:p>
          <a:p>
            <a:pPr marL="236538" indent="-236538">
              <a:buFont typeface="Arial" panose="020B0604020202020204" pitchFamily="34" charset="0"/>
              <a:buChar char="•"/>
            </a:pPr>
            <a:r>
              <a:rPr lang="en-US" dirty="0"/>
              <a:t>In 2022, 33% of individuals aged 55 and older were diagnosed with advanced HIV (AIDS)</a:t>
            </a:r>
            <a:r>
              <a:rPr lang="en-US" baseline="30000" dirty="0"/>
              <a:t>1</a:t>
            </a:r>
          </a:p>
          <a:p>
            <a:pPr marL="236538" indent="-236538">
              <a:buFont typeface="Arial" panose="020B0604020202020204" pitchFamily="34" charset="0"/>
              <a:buChar char="•"/>
            </a:pPr>
            <a:r>
              <a:rPr lang="en-US" dirty="0"/>
              <a:t>Some health care providers don’t test for HIV and older people may think HIV symptoms are just  normal parts of aging so they don’t consider HIV as a reason for their symptoms.</a:t>
            </a:r>
            <a:r>
              <a:rPr lang="en-US" baseline="30000" dirty="0"/>
              <a:t>1</a:t>
            </a:r>
            <a:r>
              <a:rPr lang="en-US" dirty="0"/>
              <a:t> </a:t>
            </a:r>
          </a:p>
          <a:p>
            <a:endParaRPr lang="en-US" dirty="0"/>
          </a:p>
          <a:p>
            <a:r>
              <a:rPr lang="en-US" dirty="0"/>
              <a:t>What does this mean? </a:t>
            </a:r>
          </a:p>
          <a:p>
            <a:endParaRPr lang="en-US" dirty="0"/>
          </a:p>
          <a:p>
            <a:r>
              <a:rPr lang="en-US" dirty="0"/>
              <a:t>It suggests that HIV testing is not happening early and often enough in this demographic. People assume that older adults do not have sex, which is not true! It is safer to assume everyone has some type of sex to avoid delayed diagnoses, treatments, and poorer health outcomes. </a:t>
            </a:r>
          </a:p>
          <a:p>
            <a:endParaRPr lang="en-US" dirty="0"/>
          </a:p>
          <a:p>
            <a:r>
              <a:rPr lang="en-US" dirty="0"/>
              <a:t>Routine testing for HIV is important to help prevent this from happening.</a:t>
            </a:r>
          </a:p>
          <a:p>
            <a:endParaRPr lang="en-US" dirty="0"/>
          </a:p>
        </p:txBody>
      </p:sp>
      <p:sp>
        <p:nvSpPr>
          <p:cNvPr id="4" name="Text Placeholder 3">
            <a:extLst>
              <a:ext uri="{FF2B5EF4-FFF2-40B4-BE49-F238E27FC236}">
                <a16:creationId xmlns:a16="http://schemas.microsoft.com/office/drawing/2014/main" id="{8C4C8074-0DF1-CAE3-D2E0-87565E635A21}"/>
              </a:ext>
            </a:extLst>
          </p:cNvPr>
          <p:cNvSpPr>
            <a:spLocks noGrp="1"/>
          </p:cNvSpPr>
          <p:nvPr>
            <p:ph type="body" sz="quarter" idx="13"/>
          </p:nvPr>
        </p:nvSpPr>
        <p:spPr>
          <a:xfrm>
            <a:off x="243840" y="6620749"/>
            <a:ext cx="8120380" cy="664719"/>
          </a:xfrm>
        </p:spPr>
        <p:txBody>
          <a:bodyPr/>
          <a:lstStyle/>
          <a:p>
            <a:pPr algn="l"/>
            <a:r>
              <a:rPr lang="en-US" sz="800" b="0" i="0" dirty="0">
                <a:solidFill>
                  <a:srgbClr val="2B2B2A"/>
                </a:solidFill>
                <a:effectLst/>
                <a:latin typeface="Raleway" panose="020B0503030101060003" pitchFamily="34" charset="77"/>
              </a:rPr>
              <a:t>1. HIV.gov. Aging with HIV. Available at: </a:t>
            </a:r>
            <a:r>
              <a:rPr lang="en-US" sz="800" b="0" i="0" u="sng" dirty="0">
                <a:effectLst/>
                <a:latin typeface="Raleway" panose="020B0503030101060003" pitchFamily="34" charset="77"/>
                <a:hlinkClick r:id="rId3"/>
              </a:rPr>
              <a:t>https://www.hiv.gov/hiv-basics/living-well-with-hiv/taking-care-of-yourself/aging-with-hiv</a:t>
            </a:r>
            <a:r>
              <a:rPr lang="en-US" sz="800" b="0" i="0" dirty="0">
                <a:solidFill>
                  <a:srgbClr val="2B2B2A"/>
                </a:solidFill>
                <a:effectLst/>
                <a:latin typeface="Raleway" panose="020B0503030101060003" pitchFamily="34" charset="77"/>
              </a:rPr>
              <a:t>. Accessed April 9, 2025.</a:t>
            </a:r>
            <a:endParaRPr lang="en-US" sz="800" dirty="0">
              <a:latin typeface="Raleway" panose="020B0503030101060003" pitchFamily="34" charset="77"/>
            </a:endParaRPr>
          </a:p>
        </p:txBody>
      </p:sp>
      <p:sp>
        <p:nvSpPr>
          <p:cNvPr id="5" name="Text Placeholder 4">
            <a:extLst>
              <a:ext uri="{FF2B5EF4-FFF2-40B4-BE49-F238E27FC236}">
                <a16:creationId xmlns:a16="http://schemas.microsoft.com/office/drawing/2014/main" id="{27458A2A-0FCA-43A3-8845-CA34671DE415}"/>
              </a:ext>
            </a:extLst>
          </p:cNvPr>
          <p:cNvSpPr>
            <a:spLocks noGrp="1"/>
          </p:cNvSpPr>
          <p:nvPr>
            <p:ph type="body" sz="quarter" idx="14"/>
          </p:nvPr>
        </p:nvSpPr>
        <p:spPr/>
        <p:txBody>
          <a:bodyPr/>
          <a:lstStyle/>
          <a:p>
            <a:r>
              <a:rPr lang="en-US" dirty="0"/>
              <a:t>Late Diagnosis in Older Adults</a:t>
            </a:r>
            <a:r>
              <a:rPr lang="en-US" baseline="30000" dirty="0"/>
              <a:t>1</a:t>
            </a:r>
            <a:endParaRPr lang="en-US" dirty="0"/>
          </a:p>
        </p:txBody>
      </p:sp>
    </p:spTree>
    <p:extLst>
      <p:ext uri="{BB962C8B-B14F-4D97-AF65-F5344CB8AC3E}">
        <p14:creationId xmlns:p14="http://schemas.microsoft.com/office/powerpoint/2010/main" val="409484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A70A06-83D5-9E0F-9C0A-82FEDBF352C9}"/>
              </a:ext>
            </a:extLst>
          </p:cNvPr>
          <p:cNvSpPr>
            <a:spLocks noGrp="1"/>
          </p:cNvSpPr>
          <p:nvPr>
            <p:ph type="body" sz="quarter" idx="12"/>
          </p:nvPr>
        </p:nvSpPr>
        <p:spPr>
          <a:xfrm>
            <a:off x="673100" y="1620000"/>
            <a:ext cx="6288809" cy="4411469"/>
          </a:xfrm>
        </p:spPr>
        <p:txBody>
          <a:bodyPr/>
          <a:lstStyle/>
          <a:p>
            <a:r>
              <a:rPr lang="en-US" dirty="0">
                <a:solidFill>
                  <a:schemeClr val="accent2"/>
                </a:solidFill>
              </a:rPr>
              <a:t>Older adults living with HIV face many of the same health concerns as their peers without HIV. Actually many of the health concerns older PLWH face are more about aging than HIV!</a:t>
            </a:r>
            <a:r>
              <a:rPr lang="en-US" baseline="30000" dirty="0">
                <a:solidFill>
                  <a:schemeClr val="accent2"/>
                </a:solidFill>
              </a:rPr>
              <a:t>1</a:t>
            </a:r>
            <a:r>
              <a:rPr lang="en-US" dirty="0">
                <a:solidFill>
                  <a:schemeClr val="accent2"/>
                </a:solidFill>
              </a:rPr>
              <a:t> There are still some unique health considerations:</a:t>
            </a:r>
          </a:p>
          <a:p>
            <a:pPr lvl="1">
              <a:spcBef>
                <a:spcPts val="600"/>
              </a:spcBef>
            </a:pPr>
            <a:r>
              <a:rPr lang="en-US" sz="1500" dirty="0">
                <a:solidFill>
                  <a:schemeClr val="accent2"/>
                </a:solidFill>
              </a:rPr>
              <a:t>Increased risk of comorbidities ( like heart disease, diabetes, and bone thinning)</a:t>
            </a:r>
            <a:r>
              <a:rPr lang="en-US" sz="1500" baseline="30000" dirty="0">
                <a:solidFill>
                  <a:schemeClr val="accent2"/>
                </a:solidFill>
              </a:rPr>
              <a:t>2</a:t>
            </a:r>
            <a:endParaRPr lang="en-US" sz="1500" dirty="0">
              <a:solidFill>
                <a:schemeClr val="accent2"/>
              </a:solidFill>
            </a:endParaRPr>
          </a:p>
          <a:p>
            <a:pPr lvl="1">
              <a:spcBef>
                <a:spcPts val="600"/>
              </a:spcBef>
            </a:pPr>
            <a:r>
              <a:rPr lang="en-US" sz="1500" dirty="0">
                <a:solidFill>
                  <a:schemeClr val="accent2"/>
                </a:solidFill>
              </a:rPr>
              <a:t>Potential for accelerated aging processes in individuals with HIV</a:t>
            </a:r>
            <a:r>
              <a:rPr lang="en-US" sz="1500" baseline="30000" dirty="0">
                <a:solidFill>
                  <a:schemeClr val="accent2"/>
                </a:solidFill>
              </a:rPr>
              <a:t>3</a:t>
            </a:r>
            <a:endParaRPr lang="en-US" sz="1500" dirty="0">
              <a:solidFill>
                <a:schemeClr val="accent2"/>
              </a:solidFill>
            </a:endParaRPr>
          </a:p>
          <a:p>
            <a:endParaRPr lang="en-US" dirty="0">
              <a:solidFill>
                <a:schemeClr val="accent2"/>
              </a:solidFill>
            </a:endParaRPr>
          </a:p>
          <a:p>
            <a:r>
              <a:rPr lang="en-US" dirty="0">
                <a:solidFill>
                  <a:schemeClr val="accent2"/>
                </a:solidFill>
              </a:rPr>
              <a:t>Older PLWH are more likely to have other health issues, and studies show that HIV might make them age faster.</a:t>
            </a:r>
            <a:r>
              <a:rPr lang="en-US" baseline="30000" dirty="0">
                <a:solidFill>
                  <a:schemeClr val="accent2"/>
                </a:solidFill>
              </a:rPr>
              <a:t>3 </a:t>
            </a:r>
            <a:r>
              <a:rPr lang="en-US" dirty="0">
                <a:solidFill>
                  <a:schemeClr val="accent2"/>
                </a:solidFill>
              </a:rPr>
              <a:t>It is important to have a healthcare team that understands how HIV can impact health and takes care of all these conditions. </a:t>
            </a:r>
          </a:p>
          <a:p>
            <a:endParaRPr lang="en-US" dirty="0"/>
          </a:p>
        </p:txBody>
      </p:sp>
      <p:sp>
        <p:nvSpPr>
          <p:cNvPr id="4" name="Text Placeholder 3">
            <a:extLst>
              <a:ext uri="{FF2B5EF4-FFF2-40B4-BE49-F238E27FC236}">
                <a16:creationId xmlns:a16="http://schemas.microsoft.com/office/drawing/2014/main" id="{49A52EA3-5854-E287-83F7-381FD88FBF72}"/>
              </a:ext>
            </a:extLst>
          </p:cNvPr>
          <p:cNvSpPr>
            <a:spLocks noGrp="1"/>
          </p:cNvSpPr>
          <p:nvPr>
            <p:ph type="body" sz="quarter" idx="13"/>
          </p:nvPr>
        </p:nvSpPr>
        <p:spPr>
          <a:xfrm>
            <a:off x="309304" y="6384485"/>
            <a:ext cx="10476460" cy="947029"/>
          </a:xfrm>
        </p:spPr>
        <p:txBody>
          <a:bodyPr/>
          <a:lstStyle/>
          <a:p>
            <a:pPr marL="228600" indent="-228600" algn="l">
              <a:spcBef>
                <a:spcPts val="0"/>
              </a:spcBef>
              <a:buAutoNum type="arabicPeriod"/>
            </a:pPr>
            <a:r>
              <a:rPr lang="en-US" b="0" i="0" dirty="0">
                <a:solidFill>
                  <a:srgbClr val="2B2B2A"/>
                </a:solidFill>
                <a:effectLst/>
                <a:latin typeface="Raleway" panose="020B0503030101060003" pitchFamily="34" charset="77"/>
              </a:rPr>
              <a:t>The Well Project. Aging and HIV. Available at: </a:t>
            </a:r>
            <a:r>
              <a:rPr lang="en-US" b="0" i="0" u="sng" dirty="0">
                <a:effectLst/>
                <a:latin typeface="Raleway" panose="020B0503030101060003" pitchFamily="34" charset="77"/>
                <a:hlinkClick r:id="rId3"/>
              </a:rPr>
              <a:t>https://www.thewellproject.org/hiv-information/aging-and-hiv</a:t>
            </a:r>
            <a:r>
              <a:rPr lang="en-US" b="0" i="0" dirty="0">
                <a:solidFill>
                  <a:srgbClr val="2B2B2A"/>
                </a:solidFill>
                <a:effectLst/>
                <a:latin typeface="Raleway" panose="020B0503030101060003" pitchFamily="34" charset="77"/>
              </a:rPr>
              <a:t>. Accessed April 9, 2025.</a:t>
            </a:r>
          </a:p>
          <a:p>
            <a:pPr marL="228600" indent="-228600" algn="l">
              <a:spcBef>
                <a:spcPts val="0"/>
              </a:spcBef>
              <a:buAutoNum type="arabicPeriod"/>
            </a:pPr>
            <a:r>
              <a:rPr lang="en-US" b="0" i="0" dirty="0">
                <a:solidFill>
                  <a:srgbClr val="2B2B2A"/>
                </a:solidFill>
                <a:effectLst/>
                <a:latin typeface="Raleway" panose="020B0503030101060003" pitchFamily="34" charset="77"/>
              </a:rPr>
              <a:t>American Academy of HIV Medicine. The Aging of HIV: A Growing Challenge to Health Care. Available at: </a:t>
            </a:r>
            <a:r>
              <a:rPr lang="en-US" b="0" i="0" u="sng" dirty="0">
                <a:effectLst/>
                <a:latin typeface="Raleway" panose="020B0503030101060003" pitchFamily="34" charset="77"/>
                <a:hlinkClick r:id="rId4"/>
              </a:rPr>
              <a:t>https://aahivm.org/wp-content/uploads/2017/02/Aging-report-working-document-FINAL-12.1.pdf</a:t>
            </a:r>
            <a:r>
              <a:rPr lang="en-US" b="0" i="0" dirty="0">
                <a:solidFill>
                  <a:srgbClr val="2B2B2A"/>
                </a:solidFill>
                <a:effectLst/>
                <a:latin typeface="Raleway" panose="020B0503030101060003" pitchFamily="34" charset="77"/>
              </a:rPr>
              <a:t>. Accessed April 9, 2025.</a:t>
            </a:r>
          </a:p>
          <a:p>
            <a:pPr marL="228600" indent="-228600" algn="l">
              <a:spcBef>
                <a:spcPts val="0"/>
              </a:spcBef>
              <a:buAutoNum type="arabicPeriod"/>
            </a:pPr>
            <a:r>
              <a:rPr lang="en-US" b="0" i="0" dirty="0">
                <a:solidFill>
                  <a:srgbClr val="2B2B2A"/>
                </a:solidFill>
                <a:effectLst/>
                <a:latin typeface="Raleway" panose="020B0503030101060003" pitchFamily="34" charset="77"/>
              </a:rPr>
              <a:t>HIV.gov. Aging with HIV. Available at: </a:t>
            </a:r>
            <a:r>
              <a:rPr lang="en-US" b="0" i="0" u="sng" dirty="0">
                <a:effectLst/>
                <a:latin typeface="Raleway" panose="020B0503030101060003" pitchFamily="34" charset="77"/>
                <a:hlinkClick r:id="rId5"/>
              </a:rPr>
              <a:t>https://www.hiv.gov/hiv-basics/living-well-with-hiv/taking-care-of-yourself/aging-with-hiv</a:t>
            </a:r>
            <a:r>
              <a:rPr lang="en-US" b="0" i="0" dirty="0">
                <a:solidFill>
                  <a:srgbClr val="2B2B2A"/>
                </a:solidFill>
                <a:effectLst/>
                <a:latin typeface="Raleway" panose="020B0503030101060003" pitchFamily="34" charset="77"/>
              </a:rPr>
              <a:t>. Accessed April 9, 2025.</a:t>
            </a:r>
            <a:endParaRPr lang="en-US" dirty="0">
              <a:latin typeface="Raleway" panose="020B0503030101060003" pitchFamily="34" charset="77"/>
            </a:endParaRPr>
          </a:p>
        </p:txBody>
      </p:sp>
      <p:sp>
        <p:nvSpPr>
          <p:cNvPr id="5" name="Text Placeholder 4">
            <a:extLst>
              <a:ext uri="{FF2B5EF4-FFF2-40B4-BE49-F238E27FC236}">
                <a16:creationId xmlns:a16="http://schemas.microsoft.com/office/drawing/2014/main" id="{FFFA8DC6-4765-6F85-024C-1E10BE7E61D1}"/>
              </a:ext>
            </a:extLst>
          </p:cNvPr>
          <p:cNvSpPr>
            <a:spLocks noGrp="1"/>
          </p:cNvSpPr>
          <p:nvPr>
            <p:ph type="body" sz="quarter" idx="14"/>
          </p:nvPr>
        </p:nvSpPr>
        <p:spPr/>
        <p:txBody>
          <a:bodyPr/>
          <a:lstStyle/>
          <a:p>
            <a:r>
              <a:rPr lang="en-US" dirty="0"/>
              <a:t>Health Challenges of Aging with HIV</a:t>
            </a:r>
          </a:p>
        </p:txBody>
      </p:sp>
      <p:sp>
        <p:nvSpPr>
          <p:cNvPr id="2" name="TextBox 1">
            <a:extLst>
              <a:ext uri="{FF2B5EF4-FFF2-40B4-BE49-F238E27FC236}">
                <a16:creationId xmlns:a16="http://schemas.microsoft.com/office/drawing/2014/main" id="{6E808B0B-717C-B30A-DBD8-0D42CFBD2F95}"/>
              </a:ext>
            </a:extLst>
          </p:cNvPr>
          <p:cNvSpPr txBox="1"/>
          <p:nvPr/>
        </p:nvSpPr>
        <p:spPr>
          <a:xfrm>
            <a:off x="7387937" y="1620000"/>
            <a:ext cx="4348452" cy="3474221"/>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457200" rIns="274320" bIns="457200" rtlCol="0" anchor="t" anchorCtr="0">
            <a:spAutoFit/>
          </a:bodyPr>
          <a:lstStyle/>
          <a:p>
            <a:pPr marL="0" marR="0" lvl="0" indent="0" algn="l" defTabSz="914400" rtl="0" eaLnBrk="1" fontAlgn="auto" latinLnBrk="0" hangingPunct="1">
              <a:lnSpc>
                <a:spcPct val="110000"/>
              </a:lnSpc>
              <a:spcBef>
                <a:spcPts val="0"/>
              </a:spcBef>
              <a:spcAft>
                <a:spcPts val="300"/>
              </a:spcAft>
              <a:buClrTx/>
              <a:buSzTx/>
              <a:buFont typeface="Arial" panose="020B0604020202020204" pitchFamily="34" charset="0"/>
              <a:buNone/>
              <a:tabLst/>
              <a:defRPr/>
            </a:pPr>
            <a:r>
              <a:rPr kumimoji="0" lang="en-US" sz="1900" b="1" i="0" u="none" strike="noStrike" kern="1200" cap="none" spc="-50" normalizeH="0" baseline="0" noProof="0" dirty="0">
                <a:ln>
                  <a:noFill/>
                </a:ln>
                <a:solidFill>
                  <a:schemeClr val="accent2"/>
                </a:solidFill>
                <a:effectLst/>
                <a:uLnTx/>
                <a:uFillTx/>
                <a:latin typeface="Raleway" panose="020B0503030101060003" pitchFamily="34" charset="0"/>
                <a:ea typeface="+mn-ea"/>
                <a:cs typeface="+mn-cs"/>
              </a:rPr>
              <a:t>Comorbidities </a:t>
            </a:r>
            <a:r>
              <a:rPr kumimoji="0" lang="en-US" sz="1900" i="0" u="none" strike="noStrike" kern="1200" cap="none" spc="-50" normalizeH="0" baseline="0" noProof="0" dirty="0">
                <a:ln>
                  <a:noFill/>
                </a:ln>
                <a:solidFill>
                  <a:schemeClr val="accent2"/>
                </a:solidFill>
                <a:effectLst/>
                <a:uLnTx/>
                <a:uFillTx/>
                <a:latin typeface="Raleway" panose="020B0503030101060003" pitchFamily="34" charset="0"/>
                <a:ea typeface="+mn-ea"/>
                <a:cs typeface="+mn-cs"/>
              </a:rPr>
              <a:t>are when a person has more than one health problem or disease at the same time. For example, someone with HIV might also have diabetes or heart disease. These extra health problems can make managing overall health more complicated.</a:t>
            </a:r>
          </a:p>
        </p:txBody>
      </p:sp>
      <p:pic>
        <p:nvPicPr>
          <p:cNvPr id="6" name="Picture 5" descr="A picture containing nail&#10;&#10;Description automatically generated">
            <a:extLst>
              <a:ext uri="{FF2B5EF4-FFF2-40B4-BE49-F238E27FC236}">
                <a16:creationId xmlns:a16="http://schemas.microsoft.com/office/drawing/2014/main" id="{5479B843-F213-DE34-E629-8176EB6931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71482" y="1387789"/>
            <a:ext cx="549876" cy="586946"/>
          </a:xfrm>
          <a:prstGeom prst="rect">
            <a:avLst/>
          </a:prstGeom>
        </p:spPr>
      </p:pic>
    </p:spTree>
    <p:extLst>
      <p:ext uri="{BB962C8B-B14F-4D97-AF65-F5344CB8AC3E}">
        <p14:creationId xmlns:p14="http://schemas.microsoft.com/office/powerpoint/2010/main" val="220382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AFB14F-542E-0234-1737-85162AEABEED}"/>
              </a:ext>
            </a:extLst>
          </p:cNvPr>
          <p:cNvSpPr>
            <a:spLocks noGrp="1"/>
          </p:cNvSpPr>
          <p:nvPr>
            <p:ph type="body" sz="quarter" idx="12"/>
          </p:nvPr>
        </p:nvSpPr>
        <p:spPr>
          <a:xfrm>
            <a:off x="5476008" y="1620000"/>
            <a:ext cx="6273079" cy="4411469"/>
          </a:xfrm>
        </p:spPr>
        <p:txBody>
          <a:bodyPr/>
          <a:lstStyle/>
          <a:p>
            <a:r>
              <a:rPr lang="en-US" dirty="0"/>
              <a:t>Antiretroviral therapy remains the cornerstone of managing HIV. For older adults, adherence to ART remains important. An effective and well tolerated ART regimen allows PLWH to achieve viral suppression. </a:t>
            </a:r>
          </a:p>
          <a:p>
            <a:endParaRPr lang="en-US" dirty="0"/>
          </a:p>
          <a:p>
            <a:pPr>
              <a:spcAft>
                <a:spcPts val="900"/>
              </a:spcAft>
            </a:pPr>
            <a:r>
              <a:rPr lang="en-US" dirty="0"/>
              <a:t>Viral suppression helps</a:t>
            </a:r>
          </a:p>
          <a:p>
            <a:pPr>
              <a:spcAft>
                <a:spcPts val="900"/>
              </a:spcAft>
            </a:pPr>
            <a:r>
              <a:rPr lang="en-US" dirty="0"/>
              <a:t>	prevent HIV from progressing</a:t>
            </a:r>
          </a:p>
          <a:p>
            <a:pPr>
              <a:spcAft>
                <a:spcPts val="900"/>
              </a:spcAft>
            </a:pPr>
            <a:r>
              <a:rPr lang="en-US" dirty="0"/>
              <a:t>	reduce the chance of other HIV associated illnesses</a:t>
            </a:r>
          </a:p>
          <a:p>
            <a:pPr>
              <a:spcAft>
                <a:spcPts val="900"/>
              </a:spcAft>
            </a:pPr>
            <a:r>
              <a:rPr lang="en-US" dirty="0"/>
              <a:t>	enhance quality of life</a:t>
            </a:r>
          </a:p>
          <a:p>
            <a:pPr>
              <a:spcAft>
                <a:spcPts val="900"/>
              </a:spcAft>
            </a:pPr>
            <a:r>
              <a:rPr lang="en-US" dirty="0"/>
              <a:t>	reduce the risk of HIV being passed to others.</a:t>
            </a:r>
            <a:r>
              <a:rPr lang="en-US" baseline="30000" dirty="0"/>
              <a:t>1</a:t>
            </a:r>
          </a:p>
          <a:p>
            <a:pPr>
              <a:spcAft>
                <a:spcPts val="900"/>
              </a:spcAft>
              <a:buNone/>
            </a:pPr>
            <a:endParaRPr lang="en-US" b="1" dirty="0"/>
          </a:p>
          <a:p>
            <a:endParaRPr lang="en-US" dirty="0"/>
          </a:p>
        </p:txBody>
      </p:sp>
      <p:sp>
        <p:nvSpPr>
          <p:cNvPr id="4" name="Text Placeholder 3">
            <a:extLst>
              <a:ext uri="{FF2B5EF4-FFF2-40B4-BE49-F238E27FC236}">
                <a16:creationId xmlns:a16="http://schemas.microsoft.com/office/drawing/2014/main" id="{4246766C-EC9C-5B72-CA01-C1B3D79B3639}"/>
              </a:ext>
            </a:extLst>
          </p:cNvPr>
          <p:cNvSpPr>
            <a:spLocks noGrp="1"/>
          </p:cNvSpPr>
          <p:nvPr>
            <p:ph type="body" sz="quarter" idx="13"/>
          </p:nvPr>
        </p:nvSpPr>
        <p:spPr>
          <a:xfrm rot="10800000" flipV="1">
            <a:off x="399393" y="6357889"/>
            <a:ext cx="9232024" cy="229969"/>
          </a:xfrm>
        </p:spPr>
        <p:txBody>
          <a:bodyPr/>
          <a:lstStyle/>
          <a:p>
            <a:pPr algn="l"/>
            <a:r>
              <a:rPr lang="en-US" sz="800" b="0" i="0" dirty="0">
                <a:solidFill>
                  <a:srgbClr val="2B2B2A"/>
                </a:solidFill>
                <a:effectLst/>
                <a:latin typeface="Raleway" panose="020B0503030101060003" pitchFamily="34" charset="77"/>
              </a:rPr>
              <a:t>HIV.gov. Viral Suppression. Available at: </a:t>
            </a:r>
            <a:r>
              <a:rPr lang="en-US" sz="800" b="0" i="0" u="sng" dirty="0">
                <a:effectLst/>
                <a:latin typeface="Raleway" panose="020B0503030101060003" pitchFamily="34" charset="77"/>
                <a:hlinkClick r:id="rId3"/>
              </a:rPr>
              <a:t>https://www.hiv.gov/hiv-basics/staying-in-hiv-care/hiv-treatment/viral-suppression#:~:text=Viral%20suppression%20is%20defined%20as,having%20an%20undetectable%20viral%20load</a:t>
            </a:r>
            <a:r>
              <a:rPr lang="en-US" sz="800" b="0" i="0" dirty="0">
                <a:solidFill>
                  <a:srgbClr val="2B2B2A"/>
                </a:solidFill>
                <a:effectLst/>
                <a:latin typeface="Raleway" panose="020B0503030101060003" pitchFamily="34" charset="77"/>
              </a:rPr>
              <a:t>. Accessed April 9, 2025.</a:t>
            </a:r>
            <a:endParaRPr lang="en-US" sz="800" dirty="0">
              <a:latin typeface="Raleway" panose="020B0503030101060003" pitchFamily="34" charset="77"/>
            </a:endParaRPr>
          </a:p>
        </p:txBody>
      </p:sp>
      <p:sp>
        <p:nvSpPr>
          <p:cNvPr id="5" name="Text Placeholder 4">
            <a:extLst>
              <a:ext uri="{FF2B5EF4-FFF2-40B4-BE49-F238E27FC236}">
                <a16:creationId xmlns:a16="http://schemas.microsoft.com/office/drawing/2014/main" id="{5537DB43-0FC7-5D23-D043-1F0F8E45DC08}"/>
              </a:ext>
            </a:extLst>
          </p:cNvPr>
          <p:cNvSpPr>
            <a:spLocks noGrp="1"/>
          </p:cNvSpPr>
          <p:nvPr>
            <p:ph type="body" sz="quarter" idx="14"/>
          </p:nvPr>
        </p:nvSpPr>
        <p:spPr/>
        <p:txBody>
          <a:bodyPr/>
          <a:lstStyle/>
          <a:p>
            <a:r>
              <a:rPr lang="en-US" dirty="0"/>
              <a:t>Why is antiretroviral therapy important?</a:t>
            </a:r>
          </a:p>
        </p:txBody>
      </p:sp>
      <p:sp>
        <p:nvSpPr>
          <p:cNvPr id="2" name="TextBox 1">
            <a:extLst>
              <a:ext uri="{FF2B5EF4-FFF2-40B4-BE49-F238E27FC236}">
                <a16:creationId xmlns:a16="http://schemas.microsoft.com/office/drawing/2014/main" id="{3E631C75-3AD9-789C-8E99-FFB5A97E1D4A}"/>
              </a:ext>
            </a:extLst>
          </p:cNvPr>
          <p:cNvSpPr txBox="1"/>
          <p:nvPr/>
        </p:nvSpPr>
        <p:spPr>
          <a:xfrm>
            <a:off x="696189" y="1620000"/>
            <a:ext cx="4281056" cy="3077766"/>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457200" rIns="274320" bIns="457200" rtlCol="0" anchor="t" anchorCtr="0">
            <a:spAutoFit/>
          </a:bodyPr>
          <a:lstStyle/>
          <a:p>
            <a:r>
              <a:rPr lang="en-US" sz="2000" b="1" spc="-50" dirty="0">
                <a:solidFill>
                  <a:schemeClr val="accent2"/>
                </a:solidFill>
              </a:rPr>
              <a:t>Antiretroviral therapy </a:t>
            </a:r>
            <a:r>
              <a:rPr lang="en-US" sz="2000" spc="-50" dirty="0">
                <a:solidFill>
                  <a:schemeClr val="accent2"/>
                </a:solidFill>
              </a:rPr>
              <a:t>is the medicine used to treat HIV. You may have heard it called ART, </a:t>
            </a:r>
            <a:r>
              <a:rPr lang="en-US" sz="2000" spc="-50" dirty="0" err="1">
                <a:solidFill>
                  <a:schemeClr val="accent2"/>
                </a:solidFill>
              </a:rPr>
              <a:t>cART</a:t>
            </a:r>
            <a:r>
              <a:rPr lang="en-US" sz="2000" spc="-50" dirty="0">
                <a:solidFill>
                  <a:schemeClr val="accent2"/>
                </a:solidFill>
              </a:rPr>
              <a:t>, or HAART. It can be pills, injections, or in some cases,  a combination of pills and injections.</a:t>
            </a:r>
          </a:p>
        </p:txBody>
      </p:sp>
      <p:pic>
        <p:nvPicPr>
          <p:cNvPr id="6" name="Picture 5" descr="A picture containing nail&#10;&#10;Description automatically generated">
            <a:extLst>
              <a:ext uri="{FF2B5EF4-FFF2-40B4-BE49-F238E27FC236}">
                <a16:creationId xmlns:a16="http://schemas.microsoft.com/office/drawing/2014/main" id="{34604977-B2CF-64E2-F3BB-E8980F6BB7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301" y="1394713"/>
            <a:ext cx="549876" cy="586946"/>
          </a:xfrm>
          <a:prstGeom prst="rect">
            <a:avLst/>
          </a:prstGeom>
        </p:spPr>
      </p:pic>
    </p:spTree>
    <p:extLst>
      <p:ext uri="{BB962C8B-B14F-4D97-AF65-F5344CB8AC3E}">
        <p14:creationId xmlns:p14="http://schemas.microsoft.com/office/powerpoint/2010/main" val="207458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AAE4DC-5469-28B8-E844-4CB7D4E1BFF1}"/>
              </a:ext>
            </a:extLst>
          </p:cNvPr>
          <p:cNvSpPr>
            <a:spLocks noGrp="1"/>
          </p:cNvSpPr>
          <p:nvPr>
            <p:ph type="body" sz="quarter" idx="13"/>
          </p:nvPr>
        </p:nvSpPr>
        <p:spPr>
          <a:xfrm>
            <a:off x="481012" y="6377049"/>
            <a:ext cx="11063288" cy="319139"/>
          </a:xfrm>
        </p:spPr>
        <p:txBody>
          <a:bodyPr/>
          <a:lstStyle/>
          <a:p>
            <a:pPr marL="228600" indent="-228600" algn="l">
              <a:spcBef>
                <a:spcPts val="0"/>
              </a:spcBef>
              <a:buAutoNum type="arabicPeriod"/>
            </a:pPr>
            <a:r>
              <a:rPr lang="en-US" b="0" i="0" dirty="0">
                <a:solidFill>
                  <a:srgbClr val="2B2B2A"/>
                </a:solidFill>
                <a:effectLst/>
                <a:latin typeface="Raleway" panose="020B0503030101060003" pitchFamily="34" charset="77"/>
              </a:rPr>
              <a:t>Nyirenda et al. Prevalence of Depression in Elderly People Living with HIV. Infectious Medicine. December 2023. Available at: </a:t>
            </a:r>
            <a:r>
              <a:rPr lang="en-US" b="0" i="0" u="sng" dirty="0">
                <a:effectLst/>
                <a:latin typeface="Raleway" panose="020B0503030101060003" pitchFamily="34" charset="77"/>
                <a:hlinkClick r:id="rId3"/>
              </a:rPr>
              <a:t>https://journals.lww.com/imd/fulltext/2023/12000/prevalence_of_depression_in_elderly_people_living.2.aspx#:~:text=It%20is%20reported%20that%20depressive,study%20by%20Nyirenda%20et%20al</a:t>
            </a:r>
            <a:r>
              <a:rPr lang="en-US" b="0" i="0" dirty="0">
                <a:solidFill>
                  <a:srgbClr val="2B2B2A"/>
                </a:solidFill>
                <a:effectLst/>
                <a:latin typeface="Raleway" panose="020B0503030101060003" pitchFamily="34" charset="77"/>
              </a:rPr>
              <a:t>. Accessed April 9, 2025.</a:t>
            </a:r>
          </a:p>
          <a:p>
            <a:pPr marL="228600" indent="-228600" algn="l">
              <a:spcBef>
                <a:spcPts val="0"/>
              </a:spcBef>
              <a:buAutoNum type="arabicPeriod"/>
            </a:pPr>
            <a:r>
              <a:rPr lang="en-US" dirty="0">
                <a:solidFill>
                  <a:srgbClr val="2B2B2A"/>
                </a:solidFill>
                <a:latin typeface="Raleway" panose="020B0503030101060003" pitchFamily="34" charset="77"/>
              </a:rPr>
              <a:t>2. </a:t>
            </a:r>
            <a:r>
              <a:rPr lang="en-US" b="0" i="0" dirty="0" err="1">
                <a:solidFill>
                  <a:srgbClr val="2B2B2A"/>
                </a:solidFill>
                <a:effectLst/>
                <a:latin typeface="Raleway" panose="020B0503030101060003" pitchFamily="34" charset="77"/>
              </a:rPr>
              <a:t>TheBodyPro</a:t>
            </a:r>
            <a:r>
              <a:rPr lang="en-US" b="0" i="0" dirty="0">
                <a:solidFill>
                  <a:srgbClr val="2B2B2A"/>
                </a:solidFill>
                <a:effectLst/>
                <a:latin typeface="Raleway" panose="020B0503030101060003" pitchFamily="34" charset="77"/>
              </a:rPr>
              <a:t>. ANAC 2024: HIV Care for Geriatric Patients. Available at: </a:t>
            </a:r>
            <a:r>
              <a:rPr lang="en-US" b="0" i="0" u="sng" dirty="0">
                <a:effectLst/>
                <a:latin typeface="Raleway" panose="020B0503030101060003" pitchFamily="34" charset="77"/>
                <a:hlinkClick r:id="rId4"/>
              </a:rPr>
              <a:t>https://www.thebodypro.com/hiv/anac-2024-hiv-care-geriatric-patients</a:t>
            </a:r>
            <a:r>
              <a:rPr lang="en-US" b="0" i="0" dirty="0">
                <a:solidFill>
                  <a:srgbClr val="2B2B2A"/>
                </a:solidFill>
                <a:effectLst/>
                <a:latin typeface="Raleway" panose="020B0503030101060003" pitchFamily="34" charset="77"/>
              </a:rPr>
              <a:t>. Accessed April 9, 2025.</a:t>
            </a:r>
            <a:endParaRPr lang="en-US" dirty="0">
              <a:latin typeface="Raleway" panose="020B0503030101060003" pitchFamily="34" charset="77"/>
            </a:endParaRPr>
          </a:p>
        </p:txBody>
      </p:sp>
      <p:sp>
        <p:nvSpPr>
          <p:cNvPr id="5" name="Text Placeholder 4">
            <a:extLst>
              <a:ext uri="{FF2B5EF4-FFF2-40B4-BE49-F238E27FC236}">
                <a16:creationId xmlns:a16="http://schemas.microsoft.com/office/drawing/2014/main" id="{3EE18ADF-D07D-684A-86E2-0CC81590A3FF}"/>
              </a:ext>
            </a:extLst>
          </p:cNvPr>
          <p:cNvSpPr>
            <a:spLocks noGrp="1"/>
          </p:cNvSpPr>
          <p:nvPr>
            <p:ph type="body" sz="quarter" idx="14"/>
          </p:nvPr>
        </p:nvSpPr>
        <p:spPr/>
        <p:txBody>
          <a:bodyPr/>
          <a:lstStyle/>
          <a:p>
            <a:r>
              <a:rPr lang="en-US" dirty="0"/>
              <a:t>Mental Health in older adults living with </a:t>
            </a:r>
            <a:r>
              <a:rPr lang="en-US" dirty="0" err="1"/>
              <a:t>hiv</a:t>
            </a:r>
            <a:endParaRPr lang="en-US" dirty="0"/>
          </a:p>
        </p:txBody>
      </p:sp>
      <p:pic>
        <p:nvPicPr>
          <p:cNvPr id="6" name="Picture 5" descr="A cartoon of a person with his hand on his forehead&#10;&#10;AI-generated content may be incorrect.">
            <a:extLst>
              <a:ext uri="{FF2B5EF4-FFF2-40B4-BE49-F238E27FC236}">
                <a16:creationId xmlns:a16="http://schemas.microsoft.com/office/drawing/2014/main" id="{6CF35923-02FE-44FE-F440-E43501E20612}"/>
              </a:ext>
            </a:extLst>
          </p:cNvPr>
          <p:cNvPicPr>
            <a:picLocks noChangeAspect="1"/>
          </p:cNvPicPr>
          <p:nvPr/>
        </p:nvPicPr>
        <p:blipFill>
          <a:blip r:embed="rId5"/>
          <a:stretch>
            <a:fillRect/>
          </a:stretch>
        </p:blipFill>
        <p:spPr>
          <a:xfrm>
            <a:off x="7308128" y="2891870"/>
            <a:ext cx="4428260" cy="2769880"/>
          </a:xfrm>
          <a:prstGeom prst="rect">
            <a:avLst/>
          </a:prstGeom>
        </p:spPr>
      </p:pic>
      <p:sp>
        <p:nvSpPr>
          <p:cNvPr id="3" name="Content Placeholder 2">
            <a:extLst>
              <a:ext uri="{FF2B5EF4-FFF2-40B4-BE49-F238E27FC236}">
                <a16:creationId xmlns:a16="http://schemas.microsoft.com/office/drawing/2014/main" id="{09887719-0548-2B71-891A-24E52018FF3B}"/>
              </a:ext>
            </a:extLst>
          </p:cNvPr>
          <p:cNvSpPr>
            <a:spLocks noGrp="1"/>
          </p:cNvSpPr>
          <p:nvPr>
            <p:ph type="body" sz="quarter" idx="12"/>
          </p:nvPr>
        </p:nvSpPr>
        <p:spPr>
          <a:xfrm>
            <a:off x="673100" y="1620000"/>
            <a:ext cx="10271125" cy="4411469"/>
          </a:xfrm>
        </p:spPr>
        <p:txBody>
          <a:bodyPr/>
          <a:lstStyle/>
          <a:p>
            <a:r>
              <a:rPr lang="en-US" spc="-30" dirty="0"/>
              <a:t>Mental health is very important for everyone, including older adults with HIV. Among PLWH, older adults are more likely to feel depressed and anxious, which may affect their physical health and ability to manage their health conditions. </a:t>
            </a:r>
          </a:p>
          <a:p>
            <a:endParaRPr lang="en-US" spc="-30" dirty="0"/>
          </a:p>
          <a:p>
            <a:pPr marL="236538" indent="-236538">
              <a:spcAft>
                <a:spcPts val="1500"/>
              </a:spcAft>
              <a:buFont typeface="Arial" panose="020B0604020202020204" pitchFamily="34" charset="0"/>
              <a:buChar char="•"/>
            </a:pPr>
            <a:r>
              <a:rPr lang="en-US" spc="-30" dirty="0"/>
              <a:t>A study estimated that 28% of older PLWH have a depressive disorder</a:t>
            </a:r>
            <a:r>
              <a:rPr lang="en-US" spc="-30" baseline="30000" dirty="0"/>
              <a:t>1</a:t>
            </a:r>
            <a:r>
              <a:rPr lang="en-US" spc="-30" dirty="0"/>
              <a:t>. </a:t>
            </a:r>
          </a:p>
          <a:p>
            <a:pPr marL="236538" indent="-236538">
              <a:spcAft>
                <a:spcPts val="1500"/>
              </a:spcAft>
              <a:buFont typeface="Arial" panose="020B0604020202020204" pitchFamily="34" charset="0"/>
              <a:buChar char="•"/>
            </a:pPr>
            <a:r>
              <a:rPr lang="en-US" spc="-30" dirty="0"/>
              <a:t>It is important for care providers and educators to understand that </a:t>
            </a:r>
            <a:br>
              <a:rPr lang="en-US" spc="-30" dirty="0"/>
            </a:br>
            <a:r>
              <a:rPr lang="en-US" spc="-30" dirty="0"/>
              <a:t>some PLWH experience complicated trauma, grief, and </a:t>
            </a:r>
            <a:br>
              <a:rPr lang="en-US" spc="-30" dirty="0"/>
            </a:br>
            <a:r>
              <a:rPr lang="en-US" spc="-30" dirty="0"/>
              <a:t>loss associated with being a long-term survivor</a:t>
            </a:r>
            <a:r>
              <a:rPr lang="en-US" spc="-30" baseline="30000" dirty="0"/>
              <a:t>2</a:t>
            </a:r>
            <a:r>
              <a:rPr lang="en-US" spc="-30" dirty="0"/>
              <a:t> </a:t>
            </a:r>
          </a:p>
          <a:p>
            <a:pPr marL="236538" indent="-236538">
              <a:spcAft>
                <a:spcPts val="1500"/>
              </a:spcAft>
              <a:buFont typeface="Arial" panose="020B0604020202020204" pitchFamily="34" charset="0"/>
              <a:buChar char="•"/>
            </a:pPr>
            <a:r>
              <a:rPr lang="en-US" spc="-30" dirty="0"/>
              <a:t>While there are different reasons for mental health </a:t>
            </a:r>
            <a:br>
              <a:rPr lang="en-US" spc="-30" dirty="0"/>
            </a:br>
            <a:r>
              <a:rPr lang="en-US" spc="-30" dirty="0"/>
              <a:t>challenges, it is important to advocate for and integrate </a:t>
            </a:r>
            <a:br>
              <a:rPr lang="en-US" spc="-30" dirty="0"/>
            </a:br>
            <a:r>
              <a:rPr lang="en-US" spc="-30" dirty="0"/>
              <a:t>mental health services into HIV care.​</a:t>
            </a:r>
          </a:p>
          <a:p>
            <a:endParaRPr lang="en-US" spc="-30" dirty="0"/>
          </a:p>
          <a:p>
            <a:endParaRPr lang="en-US" spc="-30" dirty="0"/>
          </a:p>
        </p:txBody>
      </p:sp>
    </p:spTree>
    <p:extLst>
      <p:ext uri="{BB962C8B-B14F-4D97-AF65-F5344CB8AC3E}">
        <p14:creationId xmlns:p14="http://schemas.microsoft.com/office/powerpoint/2010/main" val="83594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and standing&#10;&#10;AI-generated content may be incorrect.">
            <a:extLst>
              <a:ext uri="{FF2B5EF4-FFF2-40B4-BE49-F238E27FC236}">
                <a16:creationId xmlns:a16="http://schemas.microsoft.com/office/drawing/2014/main" id="{2259452E-58C9-E556-5155-CCA571BB8C56}"/>
              </a:ext>
            </a:extLst>
          </p:cNvPr>
          <p:cNvPicPr>
            <a:picLocks noChangeAspect="1"/>
          </p:cNvPicPr>
          <p:nvPr/>
        </p:nvPicPr>
        <p:blipFill>
          <a:blip r:embed="rId3"/>
          <a:srcRect t="51743" r="36934"/>
          <a:stretch/>
        </p:blipFill>
        <p:spPr>
          <a:xfrm flipH="1">
            <a:off x="6890583" y="3154140"/>
            <a:ext cx="6044688" cy="3077378"/>
          </a:xfrm>
          <a:prstGeom prst="rect">
            <a:avLst/>
          </a:prstGeom>
        </p:spPr>
      </p:pic>
      <p:sp>
        <p:nvSpPr>
          <p:cNvPr id="3" name="Content Placeholder 2">
            <a:extLst>
              <a:ext uri="{FF2B5EF4-FFF2-40B4-BE49-F238E27FC236}">
                <a16:creationId xmlns:a16="http://schemas.microsoft.com/office/drawing/2014/main" id="{C6F15761-0078-8BA7-6DD4-03563AD08DB9}"/>
              </a:ext>
            </a:extLst>
          </p:cNvPr>
          <p:cNvSpPr>
            <a:spLocks noGrp="1"/>
          </p:cNvSpPr>
          <p:nvPr>
            <p:ph type="body" sz="quarter" idx="12"/>
          </p:nvPr>
        </p:nvSpPr>
        <p:spPr>
          <a:xfrm>
            <a:off x="673100" y="1620000"/>
            <a:ext cx="9458036" cy="1954473"/>
          </a:xfrm>
        </p:spPr>
        <p:txBody>
          <a:bodyPr/>
          <a:lstStyle/>
          <a:p>
            <a:r>
              <a:rPr lang="en-US" dirty="0"/>
              <a:t>Older adults with HIV may experience social isolation and loneliness, which can negatively affect their mental and physical health. </a:t>
            </a:r>
          </a:p>
          <a:p>
            <a:endParaRPr lang="en-US" dirty="0"/>
          </a:p>
          <a:p>
            <a:pPr marL="236538" indent="-236538">
              <a:buClr>
                <a:schemeClr val="accent2"/>
              </a:buClr>
              <a:buFont typeface="Arial" panose="020B0604020202020204" pitchFamily="34" charset="0"/>
              <a:buChar char="•"/>
            </a:pPr>
            <a:r>
              <a:rPr lang="en-US" dirty="0"/>
              <a:t>One study found that social isolation and loneliness were common among older adults with HIV</a:t>
            </a:r>
            <a:r>
              <a:rPr lang="en-US" baseline="30000" dirty="0"/>
              <a:t>1</a:t>
            </a:r>
            <a:r>
              <a:rPr lang="en-US" dirty="0"/>
              <a:t>.​ </a:t>
            </a:r>
          </a:p>
          <a:p>
            <a:pPr marL="515938" lvl="1" indent="-165100">
              <a:buClr>
                <a:schemeClr val="accent2"/>
              </a:buClr>
            </a:pPr>
            <a:r>
              <a:rPr lang="en-US" dirty="0"/>
              <a:t>Older PLWH that were depressed are more likely to experience social isolation</a:t>
            </a:r>
            <a:r>
              <a:rPr lang="en-US" baseline="30000" dirty="0"/>
              <a:t>1</a:t>
            </a:r>
            <a:endParaRPr lang="en-US" dirty="0"/>
          </a:p>
          <a:p>
            <a:pPr marL="515938" lvl="1" indent="-165100">
              <a:buClr>
                <a:schemeClr val="accent2"/>
              </a:buClr>
            </a:pPr>
            <a:r>
              <a:rPr lang="en-US" dirty="0"/>
              <a:t>Older PLWH that were anxious or experiencing stigma were more likely to feel lonely</a:t>
            </a:r>
            <a:r>
              <a:rPr lang="en-US" baseline="30000" dirty="0"/>
              <a:t>1</a:t>
            </a:r>
            <a:r>
              <a:rPr lang="en-US" dirty="0"/>
              <a:t> </a:t>
            </a:r>
          </a:p>
        </p:txBody>
      </p:sp>
      <p:sp>
        <p:nvSpPr>
          <p:cNvPr id="4" name="Text Placeholder 3">
            <a:extLst>
              <a:ext uri="{FF2B5EF4-FFF2-40B4-BE49-F238E27FC236}">
                <a16:creationId xmlns:a16="http://schemas.microsoft.com/office/drawing/2014/main" id="{25425F36-FCE2-DF3C-80EB-6940C287F27B}"/>
              </a:ext>
            </a:extLst>
          </p:cNvPr>
          <p:cNvSpPr>
            <a:spLocks noGrp="1"/>
          </p:cNvSpPr>
          <p:nvPr>
            <p:ph type="body" sz="quarter" idx="13"/>
          </p:nvPr>
        </p:nvSpPr>
        <p:spPr>
          <a:xfrm>
            <a:off x="320634" y="6483927"/>
            <a:ext cx="9394866" cy="259762"/>
          </a:xfrm>
        </p:spPr>
        <p:txBody>
          <a:bodyPr/>
          <a:lstStyle/>
          <a:p>
            <a:pPr algn="l"/>
            <a:r>
              <a:rPr lang="en-US" b="0" i="0" dirty="0">
                <a:solidFill>
                  <a:srgbClr val="2B2B2A"/>
                </a:solidFill>
                <a:effectLst/>
                <a:latin typeface="GSKPrecision-Regular"/>
              </a:rPr>
              <a:t>1. PubMed. Multivariable analyses identified that being, were associated with social isolation. Available at: </a:t>
            </a:r>
            <a:r>
              <a:rPr lang="en-US" b="0" i="0" u="sng" dirty="0">
                <a:effectLst/>
                <a:latin typeface="GSKPrecision-Regular"/>
                <a:hlinkClick r:id="rId4"/>
              </a:rPr>
              <a:t>https://pubmed.ncbi.nlm.nih.gov/39578382/#:~:text=Multivariable%20analyses%20identified%20that%20being,were%20associated%20with%20social%20isolation</a:t>
            </a:r>
            <a:r>
              <a:rPr lang="en-US" b="0" i="0" dirty="0">
                <a:solidFill>
                  <a:srgbClr val="2B2B2A"/>
                </a:solidFill>
                <a:effectLst/>
                <a:latin typeface="GSKPrecision-Regular"/>
              </a:rPr>
              <a:t>. Accessed April 9, 2025.</a:t>
            </a:r>
            <a:endParaRPr lang="en-US" dirty="0"/>
          </a:p>
        </p:txBody>
      </p:sp>
      <p:sp>
        <p:nvSpPr>
          <p:cNvPr id="5" name="Text Placeholder 4">
            <a:extLst>
              <a:ext uri="{FF2B5EF4-FFF2-40B4-BE49-F238E27FC236}">
                <a16:creationId xmlns:a16="http://schemas.microsoft.com/office/drawing/2014/main" id="{2FE6239A-5054-1818-439F-067F724E83EF}"/>
              </a:ext>
            </a:extLst>
          </p:cNvPr>
          <p:cNvSpPr>
            <a:spLocks noGrp="1"/>
          </p:cNvSpPr>
          <p:nvPr>
            <p:ph type="body" sz="quarter" idx="14"/>
          </p:nvPr>
        </p:nvSpPr>
        <p:spPr/>
        <p:txBody>
          <a:bodyPr/>
          <a:lstStyle/>
          <a:p>
            <a:r>
              <a:rPr lang="en-US" dirty="0"/>
              <a:t>Social Support and Community Engagement</a:t>
            </a:r>
          </a:p>
        </p:txBody>
      </p:sp>
      <p:sp>
        <p:nvSpPr>
          <p:cNvPr id="7" name="Content Placeholder 2">
            <a:extLst>
              <a:ext uri="{FF2B5EF4-FFF2-40B4-BE49-F238E27FC236}">
                <a16:creationId xmlns:a16="http://schemas.microsoft.com/office/drawing/2014/main" id="{D0853907-B5F5-6CED-8BDA-7ED1EF9D51BA}"/>
              </a:ext>
            </a:extLst>
          </p:cNvPr>
          <p:cNvSpPr txBox="1">
            <a:spLocks/>
          </p:cNvSpPr>
          <p:nvPr/>
        </p:nvSpPr>
        <p:spPr>
          <a:xfrm>
            <a:off x="673100" y="3629056"/>
            <a:ext cx="6309591" cy="4411469"/>
          </a:xfrm>
          <a:prstGeom prst="rect">
            <a:avLst/>
          </a:prstGeom>
        </p:spPr>
        <p:txBody>
          <a:bodyPr wrap="square" lIns="0" tIns="0" rIns="0" bIns="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800" kern="1200" spc="-50" baseline="0">
                <a:solidFill>
                  <a:srgbClr val="071D49"/>
                </a:solidFill>
                <a:latin typeface="Raleway" panose="020B0503030101060003" pitchFamily="34" charset="0"/>
                <a:ea typeface="+mn-ea"/>
                <a:cs typeface="+mn-cs"/>
              </a:defRPr>
            </a:lvl1pPr>
            <a:lvl2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400" kern="1200">
                <a:solidFill>
                  <a:srgbClr val="071D49"/>
                </a:solidFill>
                <a:latin typeface="Raleway" panose="020B0503030101060003" pitchFamily="34" charset="0"/>
                <a:ea typeface="+mn-ea"/>
                <a:cs typeface="+mn-cs"/>
              </a:defRPr>
            </a:lvl2pPr>
            <a:lvl3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100" kern="1200">
                <a:solidFill>
                  <a:srgbClr val="071D49"/>
                </a:solidFill>
                <a:latin typeface="Raleway" panose="020B0503030101060003" pitchFamily="34" charset="0"/>
                <a:ea typeface="+mn-ea"/>
                <a:cs typeface="+mn-cs"/>
              </a:defRPr>
            </a:lvl3pPr>
            <a:lvl4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850" kern="1200">
                <a:solidFill>
                  <a:srgbClr val="071D49"/>
                </a:solidFill>
                <a:latin typeface="Raleway" panose="020B0503030101060003" pitchFamily="34" charset="0"/>
                <a:ea typeface="+mn-ea"/>
                <a:cs typeface="+mn-cs"/>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100" b="1" kern="1200">
                <a:solidFill>
                  <a:srgbClr val="E40046"/>
                </a:solidFill>
                <a:latin typeface="Raleway" panose="020B0503030101060003" pitchFamily="34" charset="0"/>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1100" kern="1200">
                <a:solidFill>
                  <a:srgbClr val="071D49"/>
                </a:solidFill>
                <a:latin typeface="Raleway" panose="020B05030301010600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Engagement in support groups and community activities may improve quality of life through social experiences. These activities don’t have to be fancy! Any reason to be with company is a good start – things like game nights, crafting sessions, or walking groups can bring people together. </a:t>
            </a:r>
          </a:p>
          <a:p>
            <a:endParaRPr lang="en-US" dirty="0"/>
          </a:p>
          <a:p>
            <a:r>
              <a:rPr lang="en-US" dirty="0"/>
              <a:t>Be mindful of how some people with limited mobility may be more isolated</a:t>
            </a:r>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6489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20B1E1-A5E8-D776-6F6F-54E582A4A8F6}"/>
              </a:ext>
            </a:extLst>
          </p:cNvPr>
          <p:cNvSpPr>
            <a:spLocks noGrp="1"/>
          </p:cNvSpPr>
          <p:nvPr>
            <p:ph type="body" sz="quarter" idx="12"/>
          </p:nvPr>
        </p:nvSpPr>
        <p:spPr>
          <a:xfrm>
            <a:off x="5527964" y="1620000"/>
            <a:ext cx="6221123" cy="4411469"/>
          </a:xfrm>
        </p:spPr>
        <p:txBody>
          <a:bodyPr/>
          <a:lstStyle/>
          <a:p>
            <a:pPr>
              <a:spcAft>
                <a:spcPts val="1500"/>
              </a:spcAft>
            </a:pPr>
            <a:r>
              <a:rPr lang="en-US" dirty="0"/>
              <a:t>Stigma remains a significant barrier for older adults living with HIV, often compounded by different biases. Our advocacy and education plays a vital role in dispelling myths, educating the public, and advocating for policies that promote inclusivity and support.</a:t>
            </a:r>
          </a:p>
          <a:p>
            <a:pPr marL="236538" indent="-236538">
              <a:spcAft>
                <a:spcPts val="1500"/>
              </a:spcAft>
              <a:buFont typeface="Arial" panose="020B0604020202020204" pitchFamily="34" charset="0"/>
              <a:buChar char="•"/>
            </a:pPr>
            <a:r>
              <a:rPr lang="en-US" dirty="0"/>
              <a:t>Older adults with HIV may face stigma, ageism, racism, ableism, and HIV-related stigma.​</a:t>
            </a:r>
          </a:p>
          <a:p>
            <a:pPr marL="236538" indent="-236538">
              <a:spcAft>
                <a:spcPts val="1500"/>
              </a:spcAft>
              <a:buFont typeface="Arial" panose="020B0604020202020204" pitchFamily="34" charset="0"/>
              <a:buChar char="•"/>
            </a:pPr>
            <a:r>
              <a:rPr lang="en-US" dirty="0"/>
              <a:t>Education and advocacy are </a:t>
            </a:r>
            <a:r>
              <a:rPr lang="en-US" b="1" u="sng" dirty="0"/>
              <a:t>key</a:t>
            </a:r>
            <a:r>
              <a:rPr lang="en-US" dirty="0"/>
              <a:t> to reducing stigma and promoting inclusivity.​ It is everyone’s responsibility to stand up for what is right. </a:t>
            </a:r>
          </a:p>
          <a:p>
            <a:pPr marL="236538" indent="-236538">
              <a:spcAft>
                <a:spcPts val="1500"/>
              </a:spcAft>
              <a:buFont typeface="Arial" panose="020B0604020202020204" pitchFamily="34" charset="0"/>
              <a:buChar char="•"/>
            </a:pPr>
            <a:r>
              <a:rPr lang="en-US" dirty="0"/>
              <a:t>SPEAK UP! While protecting your safety is very important, be willing to be uncomfortable. </a:t>
            </a:r>
          </a:p>
          <a:p>
            <a:pPr>
              <a:spcAft>
                <a:spcPts val="1500"/>
              </a:spcAft>
            </a:pPr>
            <a:endParaRPr lang="en-US" dirty="0"/>
          </a:p>
          <a:p>
            <a:pPr>
              <a:spcAft>
                <a:spcPts val="1500"/>
              </a:spcAft>
            </a:pPr>
            <a:endParaRPr lang="en-US" dirty="0"/>
          </a:p>
        </p:txBody>
      </p:sp>
      <p:sp>
        <p:nvSpPr>
          <p:cNvPr id="4" name="Text Placeholder 3">
            <a:extLst>
              <a:ext uri="{FF2B5EF4-FFF2-40B4-BE49-F238E27FC236}">
                <a16:creationId xmlns:a16="http://schemas.microsoft.com/office/drawing/2014/main" id="{6ADFB64E-E12D-C28F-6370-018308F1423F}"/>
              </a:ext>
            </a:extLst>
          </p:cNvPr>
          <p:cNvSpPr>
            <a:spLocks noGrp="1"/>
          </p:cNvSpPr>
          <p:nvPr>
            <p:ph type="body" sz="quarter" idx="13"/>
          </p:nvPr>
        </p:nvSpPr>
        <p:spPr>
          <a:xfrm>
            <a:off x="126123" y="6516413"/>
            <a:ext cx="7844659" cy="253347"/>
          </a:xfrm>
        </p:spPr>
        <p:txBody>
          <a:bodyPr/>
          <a:lstStyle/>
          <a:p>
            <a:pPr algn="l"/>
            <a:r>
              <a:rPr lang="en-US" b="0" i="0" dirty="0">
                <a:solidFill>
                  <a:srgbClr val="2B2B2A"/>
                </a:solidFill>
                <a:effectLst/>
                <a:latin typeface="GSKPrecision-Regular"/>
              </a:rPr>
              <a:t>1. Centers for Disease Control and Prevention. HIV Stigma and Discrimination. CDC. </a:t>
            </a:r>
            <a:r>
              <a:rPr lang="en-US" b="0" i="0" u="sng" dirty="0">
                <a:effectLst/>
                <a:latin typeface="GSKPrecision-Regular"/>
                <a:hlinkClick r:id="rId3"/>
              </a:rPr>
              <a:t>https://www.cdc.gov/stophivtogether/hiv-stigma/index.html#:~:text=What%20is%20discrimination?,people%20as%20HIVers%20or%20Positives</a:t>
            </a:r>
            <a:r>
              <a:rPr lang="en-US" b="0" i="0" dirty="0">
                <a:solidFill>
                  <a:srgbClr val="2B2B2A"/>
                </a:solidFill>
                <a:effectLst/>
                <a:latin typeface="GSKPrecision-Regular"/>
              </a:rPr>
              <a:t>. </a:t>
            </a:r>
            <a:endParaRPr lang="en-US" dirty="0"/>
          </a:p>
        </p:txBody>
      </p:sp>
      <p:sp>
        <p:nvSpPr>
          <p:cNvPr id="5" name="Text Placeholder 4">
            <a:extLst>
              <a:ext uri="{FF2B5EF4-FFF2-40B4-BE49-F238E27FC236}">
                <a16:creationId xmlns:a16="http://schemas.microsoft.com/office/drawing/2014/main" id="{26D0D513-7124-5E15-4514-F35B617BF529}"/>
              </a:ext>
            </a:extLst>
          </p:cNvPr>
          <p:cNvSpPr>
            <a:spLocks noGrp="1"/>
          </p:cNvSpPr>
          <p:nvPr>
            <p:ph type="body" sz="quarter" idx="14"/>
          </p:nvPr>
        </p:nvSpPr>
        <p:spPr/>
        <p:txBody>
          <a:bodyPr/>
          <a:lstStyle/>
          <a:p>
            <a:r>
              <a:rPr lang="en-US" dirty="0"/>
              <a:t>Stigma and Discrimination</a:t>
            </a:r>
          </a:p>
        </p:txBody>
      </p:sp>
      <p:sp>
        <p:nvSpPr>
          <p:cNvPr id="2" name="TextBox 1">
            <a:extLst>
              <a:ext uri="{FF2B5EF4-FFF2-40B4-BE49-F238E27FC236}">
                <a16:creationId xmlns:a16="http://schemas.microsoft.com/office/drawing/2014/main" id="{9E53B610-AF98-596D-DD39-AE2787670D37}"/>
              </a:ext>
            </a:extLst>
          </p:cNvPr>
          <p:cNvSpPr txBox="1"/>
          <p:nvPr/>
        </p:nvSpPr>
        <p:spPr>
          <a:xfrm>
            <a:off x="696189" y="1620000"/>
            <a:ext cx="4281056" cy="3077766"/>
          </a:xfrm>
          <a:prstGeom prst="rect">
            <a:avLst/>
          </a:prstGeom>
          <a:solidFill>
            <a:schemeClr val="accent4">
              <a:lumMod val="40000"/>
              <a:lumOff val="60000"/>
            </a:schemeClr>
          </a:solidFill>
          <a:ln w="63500">
            <a:solidFill>
              <a:schemeClr val="bg1"/>
            </a:solidFill>
          </a:ln>
          <a:effectLst>
            <a:outerShdw blurRad="635000" dist="254000" dir="4200000" algn="t" rotWithShape="0">
              <a:schemeClr val="accent2">
                <a:alpha val="20000"/>
              </a:schemeClr>
            </a:outerShdw>
          </a:effectLst>
        </p:spPr>
        <p:txBody>
          <a:bodyPr vert="horz" wrap="square" lIns="274320" tIns="457200" rIns="274320" bIns="457200" rtlCol="0" anchor="t" anchorCtr="0">
            <a:spAutoFit/>
          </a:bodyPr>
          <a:lstStyle/>
          <a:p>
            <a:r>
              <a:rPr lang="en-US" sz="2000" b="1" spc="-50" dirty="0">
                <a:solidFill>
                  <a:schemeClr val="accent2"/>
                </a:solidFill>
              </a:rPr>
              <a:t>Stigma </a:t>
            </a:r>
            <a:r>
              <a:rPr lang="en-US" sz="2000" spc="-50" dirty="0">
                <a:solidFill>
                  <a:schemeClr val="accent2"/>
                </a:solidFill>
              </a:rPr>
              <a:t>is bias that comes with labeling someone as part of a group that is thought to be taboo or not okay. Discrimination is the way people are treated differently as a result of those beliefs.</a:t>
            </a:r>
            <a:r>
              <a:rPr lang="en-US" sz="2000" spc="-50" baseline="30000" dirty="0">
                <a:solidFill>
                  <a:schemeClr val="accent2"/>
                </a:solidFill>
              </a:rPr>
              <a:t>1</a:t>
            </a:r>
          </a:p>
        </p:txBody>
      </p:sp>
      <p:pic>
        <p:nvPicPr>
          <p:cNvPr id="6" name="Picture 5" descr="A picture containing nail&#10;&#10;Description automatically generated">
            <a:extLst>
              <a:ext uri="{FF2B5EF4-FFF2-40B4-BE49-F238E27FC236}">
                <a16:creationId xmlns:a16="http://schemas.microsoft.com/office/drawing/2014/main" id="{3EBE0013-3DD9-FBFD-A5C2-D8CCDB064E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301" y="1394713"/>
            <a:ext cx="549876" cy="586946"/>
          </a:xfrm>
          <a:prstGeom prst="rect">
            <a:avLst/>
          </a:prstGeom>
        </p:spPr>
      </p:pic>
    </p:spTree>
    <p:extLst>
      <p:ext uri="{BB962C8B-B14F-4D97-AF65-F5344CB8AC3E}">
        <p14:creationId xmlns:p14="http://schemas.microsoft.com/office/powerpoint/2010/main" val="2225718273"/>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algn="l">
          <a:defRPr sz="1100" dirty="0" smtClean="0">
            <a:solidFill>
              <a:schemeClr val="accent2"/>
            </a:solidFill>
          </a:defRPr>
        </a:defPPr>
      </a:lstStyle>
    </a:txDef>
  </a:objectDefaults>
  <a:extraClrSchemeLst/>
  <a:extLst>
    <a:ext uri="{05A4C25C-085E-4340-85A3-A5531E510DB2}">
      <thm15:themeFamily xmlns:thm15="http://schemas.microsoft.com/office/thememl/2012/main" name="Presentation7" id="{EBE89C15-13D8-4573-A58B-318FD4CCF043}" vid="{D964CF6D-E264-41CB-8615-6F27281AF6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F2ECD47C00D4DA29AA49D03562550" ma:contentTypeVersion="11" ma:contentTypeDescription="Create a new document." ma:contentTypeScope="" ma:versionID="dbca41852abca28222acf9f48b0c80f6">
  <xsd:schema xmlns:xsd="http://www.w3.org/2001/XMLSchema" xmlns:xs="http://www.w3.org/2001/XMLSchema" xmlns:p="http://schemas.microsoft.com/office/2006/metadata/properties" xmlns:ns2="8ebeb0e1-ce21-446f-a150-ebde54c07e7a" xmlns:ns3="fc096a4a-5b07-4238-a2ad-41e79e866975" targetNamespace="http://schemas.microsoft.com/office/2006/metadata/properties" ma:root="true" ma:fieldsID="4140fb732e51d72d90aa7cb54ff1d9e1" ns2:_="" ns3:_="">
    <xsd:import namespace="8ebeb0e1-ce21-446f-a150-ebde54c07e7a"/>
    <xsd:import namespace="fc096a4a-5b07-4238-a2ad-41e79e8669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beb0e1-ce21-446f-a150-ebde54c07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096a4a-5b07-4238-a2ad-41e79e86697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95010B-C8DD-4DAC-9D11-3E7ABB7981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beb0e1-ce21-446f-a150-ebde54c07e7a"/>
    <ds:schemaRef ds:uri="fc096a4a-5b07-4238-a2ad-41e79e8669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1C46C-844F-4B58-AAFF-6E6D70599447}">
  <ds:schemaRefs>
    <ds:schemaRef ds:uri="8ebeb0e1-ce21-446f-a150-ebde54c07e7a"/>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http://www.w3.org/XML/1998/namespace"/>
    <ds:schemaRef ds:uri="http://schemas.openxmlformats.org/package/2006/metadata/core-properties"/>
    <ds:schemaRef ds:uri="fc096a4a-5b07-4238-a2ad-41e79e866975"/>
    <ds:schemaRef ds:uri="http://schemas.microsoft.com/office/2006/metadata/properties"/>
  </ds:schemaRefs>
</ds:datastoreItem>
</file>

<file path=customXml/itemProps3.xml><?xml version="1.0" encoding="utf-8"?>
<ds:datastoreItem xmlns:ds="http://schemas.openxmlformats.org/officeDocument/2006/customXml" ds:itemID="{BA6A264E-6B03-456F-B7AA-9F85E2378865}">
  <ds:schemaRefs>
    <ds:schemaRef ds:uri="http://schemas.microsoft.com/sharepoint/v3/contenttype/forms"/>
  </ds:schemaRefs>
</ds:datastoreItem>
</file>

<file path=docMetadata/LabelInfo.xml><?xml version="1.0" encoding="utf-8"?>
<clbl:labelList xmlns:clbl="http://schemas.microsoft.com/office/2020/mipLabelMetadata">
  <clbl:label id="{bea66b2b-af80-48b6-873b-d341d3035cfa}" enabled="1" method="Standard" siteId="{63982aff-fb6c-4c22-973b-70e4acfb63e6}" contentBits="0" removed="0"/>
</clbl:labelList>
</file>

<file path=docProps/app.xml><?xml version="1.0" encoding="utf-8"?>
<Properties xmlns="http://schemas.openxmlformats.org/officeDocument/2006/extended-properties" xmlns:vt="http://schemas.openxmlformats.org/officeDocument/2006/docPropsVTypes">
  <Template/>
  <TotalTime>844</TotalTime>
  <Words>2664</Words>
  <Application>Microsoft Office PowerPoint</Application>
  <PresentationFormat>Widescreen</PresentationFormat>
  <Paragraphs>153</Paragraphs>
  <Slides>15</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Calibri</vt:lpstr>
      <vt:lpstr>Branford Semi Condensed</vt:lpstr>
      <vt:lpstr>GSKPrecision-Regular</vt:lpstr>
      <vt:lpstr>Trebuchet MS</vt:lpstr>
      <vt:lpstr>Raleway</vt:lpstr>
      <vt:lpstr>Branford Condensed Black</vt:lpstr>
      <vt:lpstr>Arial</vt:lpstr>
      <vt:lpstr>Helvetica</vt:lpstr>
      <vt:lpstr>Breakthrough 2022</vt:lpstr>
      <vt:lpstr>Arial Narrow</vt:lpstr>
      <vt:lpstr>Branford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GlaxoSmithKline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Brittany Hauck</dc:creator>
  <cp:lastModifiedBy>Shannon Cross</cp:lastModifiedBy>
  <cp:revision>62</cp:revision>
  <cp:lastPrinted>2019-06-19T15:59:20Z</cp:lastPrinted>
  <dcterms:created xsi:type="dcterms:W3CDTF">2025-04-08T19:50:50Z</dcterms:created>
  <dcterms:modified xsi:type="dcterms:W3CDTF">2025-04-28T20:34:23Z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5607440</vt:lpwstr>
  </property>
  <property fmtid="{D5CDD505-2E9C-101B-9397-08002B2CF9AE}" pid="3" name="NXPowerLiteSettings">
    <vt:lpwstr>C7000400038000</vt:lpwstr>
  </property>
  <property fmtid="{D5CDD505-2E9C-101B-9397-08002B2CF9AE}" pid="4" name="NXPowerLiteVersion">
    <vt:lpwstr>S8.2.2</vt:lpwstr>
  </property>
  <property fmtid="{D5CDD505-2E9C-101B-9397-08002B2CF9AE}" pid="5" name="MSIP_Label_bea66b2b-af80-48b6-873b-d341d3035cfa_Enabled">
    <vt:lpwstr>true</vt:lpwstr>
  </property>
  <property fmtid="{D5CDD505-2E9C-101B-9397-08002B2CF9AE}" pid="6" name="MSIP_Label_bea66b2b-af80-48b6-873b-d341d3035cfa_SetDate">
    <vt:lpwstr>2025-04-08T19:51:43Z</vt:lpwstr>
  </property>
  <property fmtid="{D5CDD505-2E9C-101B-9397-08002B2CF9AE}" pid="7" name="MSIP_Label_bea66b2b-af80-48b6-873b-d341d3035cfa_Method">
    <vt:lpwstr>Standard</vt:lpwstr>
  </property>
  <property fmtid="{D5CDD505-2E9C-101B-9397-08002B2CF9AE}" pid="8" name="MSIP_Label_bea66b2b-af80-48b6-873b-d341d3035cfa_Name">
    <vt:lpwstr>Proprietary</vt:lpwstr>
  </property>
  <property fmtid="{D5CDD505-2E9C-101B-9397-08002B2CF9AE}" pid="9" name="MSIP_Label_bea66b2b-af80-48b6-873b-d341d3035cfa_SiteId">
    <vt:lpwstr>63982aff-fb6c-4c22-973b-70e4acfb63e6</vt:lpwstr>
  </property>
  <property fmtid="{D5CDD505-2E9C-101B-9397-08002B2CF9AE}" pid="10" name="MSIP_Label_bea66b2b-af80-48b6-873b-d341d3035cfa_ActionId">
    <vt:lpwstr>e17e2d78-78f4-49be-9eac-ac7e57b77341</vt:lpwstr>
  </property>
  <property fmtid="{D5CDD505-2E9C-101B-9397-08002B2CF9AE}" pid="11" name="MSIP_Label_bea66b2b-af80-48b6-873b-d341d3035cfa_ContentBits">
    <vt:lpwstr>0</vt:lpwstr>
  </property>
  <property fmtid="{D5CDD505-2E9C-101B-9397-08002B2CF9AE}" pid="12" name="MSIP_Label_bea66b2b-af80-48b6-873b-d341d3035cfa_Tag">
    <vt:lpwstr>10, 3, 0, 1</vt:lpwstr>
  </property>
  <property fmtid="{D5CDD505-2E9C-101B-9397-08002B2CF9AE}" pid="13" name="ContentTypeId">
    <vt:lpwstr>0x010100D81F2ECD47C00D4DA29AA49D03562550</vt:lpwstr>
  </property>
</Properties>
</file>